
<file path=[Content_Types].xml><?xml version="1.0" encoding="utf-8"?>
<Types xmlns="http://schemas.openxmlformats.org/package/2006/content-types">
  <Default Extension="png" ContentType="image/png"/>
  <Default Extension="wma" ContentType="audio/x-ms-wma"/>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4"/>
  </p:notesMasterIdLst>
  <p:sldIdLst>
    <p:sldId id="388" r:id="rId2"/>
    <p:sldId id="342" r:id="rId3"/>
    <p:sldId id="344" r:id="rId4"/>
    <p:sldId id="343" r:id="rId5"/>
    <p:sldId id="263" r:id="rId6"/>
    <p:sldId id="345" r:id="rId7"/>
    <p:sldId id="347" r:id="rId8"/>
    <p:sldId id="348" r:id="rId9"/>
    <p:sldId id="349" r:id="rId10"/>
    <p:sldId id="350" r:id="rId11"/>
    <p:sldId id="351" r:id="rId12"/>
    <p:sldId id="352" r:id="rId13"/>
    <p:sldId id="353" r:id="rId14"/>
    <p:sldId id="354" r:id="rId15"/>
    <p:sldId id="355" r:id="rId16"/>
    <p:sldId id="356" r:id="rId17"/>
    <p:sldId id="357" r:id="rId18"/>
    <p:sldId id="358" r:id="rId19"/>
    <p:sldId id="359" r:id="rId20"/>
    <p:sldId id="360" r:id="rId21"/>
    <p:sldId id="362" r:id="rId22"/>
    <p:sldId id="363" r:id="rId23"/>
    <p:sldId id="365" r:id="rId24"/>
    <p:sldId id="366" r:id="rId25"/>
    <p:sldId id="367" r:id="rId26"/>
    <p:sldId id="368" r:id="rId27"/>
    <p:sldId id="369" r:id="rId28"/>
    <p:sldId id="370" r:id="rId29"/>
    <p:sldId id="371" r:id="rId30"/>
    <p:sldId id="373" r:id="rId31"/>
    <p:sldId id="374" r:id="rId32"/>
    <p:sldId id="375" r:id="rId33"/>
    <p:sldId id="376" r:id="rId34"/>
    <p:sldId id="377" r:id="rId35"/>
    <p:sldId id="378" r:id="rId36"/>
    <p:sldId id="379" r:id="rId37"/>
    <p:sldId id="380" r:id="rId38"/>
    <p:sldId id="381" r:id="rId39"/>
    <p:sldId id="382" r:id="rId40"/>
    <p:sldId id="383" r:id="rId41"/>
    <p:sldId id="385" r:id="rId42"/>
    <p:sldId id="390" r:id="rId43"/>
  </p:sldIdLst>
  <p:sldSz cx="9144000" cy="5143500" type="screen16x9"/>
  <p:notesSz cx="6858000" cy="9144000"/>
  <p:custDataLst>
    <p:tags r:id="rId45"/>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050" autoAdjust="0"/>
    <p:restoredTop sz="90608" autoAdjust="0"/>
  </p:normalViewPr>
  <p:slideViewPr>
    <p:cSldViewPr showGuides="1">
      <p:cViewPr varScale="1">
        <p:scale>
          <a:sx n="110" d="100"/>
          <a:sy n="110" d="100"/>
        </p:scale>
        <p:origin x="494" y="62"/>
      </p:cViewPr>
      <p:guideLst>
        <p:guide orient="horz" pos="162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144"/>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gs" Target="tags/tag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C00F893-0595-4110-84A8-F2EB2882F49C}" type="datetimeFigureOut">
              <a:rPr lang="zh-CN" altLang="en-US" smtClean="0"/>
              <a:t>2017/6/16</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951C62B-E066-4AF1-BE7E-035FC2FCF809}" type="slidenum">
              <a:rPr lang="zh-CN" altLang="en-US" smtClean="0"/>
              <a:t>‹#›</a:t>
            </a:fld>
            <a:endParaRPr lang="zh-CN" altLang="en-US"/>
          </a:p>
        </p:txBody>
      </p:sp>
    </p:spTree>
    <p:extLst>
      <p:ext uri="{BB962C8B-B14F-4D97-AF65-F5344CB8AC3E}">
        <p14:creationId xmlns:p14="http://schemas.microsoft.com/office/powerpoint/2010/main" val="42071483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1</a:t>
            </a:fld>
            <a:endParaRPr lang="zh-CN" altLang="en-US" dirty="0"/>
          </a:p>
        </p:txBody>
      </p:sp>
    </p:spTree>
    <p:extLst>
      <p:ext uri="{BB962C8B-B14F-4D97-AF65-F5344CB8AC3E}">
        <p14:creationId xmlns:p14="http://schemas.microsoft.com/office/powerpoint/2010/main" val="32609944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10</a:t>
            </a:fld>
            <a:endParaRPr lang="zh-CN" altLang="en-US" dirty="0"/>
          </a:p>
        </p:txBody>
      </p:sp>
    </p:spTree>
    <p:extLst>
      <p:ext uri="{BB962C8B-B14F-4D97-AF65-F5344CB8AC3E}">
        <p14:creationId xmlns:p14="http://schemas.microsoft.com/office/powerpoint/2010/main" val="32609944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11</a:t>
            </a:fld>
            <a:endParaRPr lang="zh-CN" altLang="en-US" dirty="0"/>
          </a:p>
        </p:txBody>
      </p:sp>
    </p:spTree>
    <p:extLst>
      <p:ext uri="{BB962C8B-B14F-4D97-AF65-F5344CB8AC3E}">
        <p14:creationId xmlns:p14="http://schemas.microsoft.com/office/powerpoint/2010/main" val="32609944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12</a:t>
            </a:fld>
            <a:endParaRPr lang="zh-CN" altLang="en-US" dirty="0"/>
          </a:p>
        </p:txBody>
      </p:sp>
    </p:spTree>
    <p:extLst>
      <p:ext uri="{BB962C8B-B14F-4D97-AF65-F5344CB8AC3E}">
        <p14:creationId xmlns:p14="http://schemas.microsoft.com/office/powerpoint/2010/main" val="32609944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13</a:t>
            </a:fld>
            <a:endParaRPr lang="zh-CN" altLang="en-US" dirty="0"/>
          </a:p>
        </p:txBody>
      </p:sp>
    </p:spTree>
    <p:extLst>
      <p:ext uri="{BB962C8B-B14F-4D97-AF65-F5344CB8AC3E}">
        <p14:creationId xmlns:p14="http://schemas.microsoft.com/office/powerpoint/2010/main" val="32609944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14</a:t>
            </a:fld>
            <a:endParaRPr lang="zh-CN" altLang="en-US" dirty="0"/>
          </a:p>
        </p:txBody>
      </p:sp>
    </p:spTree>
    <p:extLst>
      <p:ext uri="{BB962C8B-B14F-4D97-AF65-F5344CB8AC3E}">
        <p14:creationId xmlns:p14="http://schemas.microsoft.com/office/powerpoint/2010/main" val="32609944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15</a:t>
            </a:fld>
            <a:endParaRPr lang="zh-CN" altLang="en-US" dirty="0"/>
          </a:p>
        </p:txBody>
      </p:sp>
    </p:spTree>
    <p:extLst>
      <p:ext uri="{BB962C8B-B14F-4D97-AF65-F5344CB8AC3E}">
        <p14:creationId xmlns:p14="http://schemas.microsoft.com/office/powerpoint/2010/main" val="32609944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16</a:t>
            </a:fld>
            <a:endParaRPr lang="zh-CN" altLang="en-US" dirty="0"/>
          </a:p>
        </p:txBody>
      </p:sp>
    </p:spTree>
    <p:extLst>
      <p:ext uri="{BB962C8B-B14F-4D97-AF65-F5344CB8AC3E}">
        <p14:creationId xmlns:p14="http://schemas.microsoft.com/office/powerpoint/2010/main" val="32609944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17</a:t>
            </a:fld>
            <a:endParaRPr lang="zh-CN" altLang="en-US" dirty="0"/>
          </a:p>
        </p:txBody>
      </p:sp>
    </p:spTree>
    <p:extLst>
      <p:ext uri="{BB962C8B-B14F-4D97-AF65-F5344CB8AC3E}">
        <p14:creationId xmlns:p14="http://schemas.microsoft.com/office/powerpoint/2010/main" val="32609944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18</a:t>
            </a:fld>
            <a:endParaRPr lang="zh-CN" altLang="en-US" dirty="0"/>
          </a:p>
        </p:txBody>
      </p:sp>
    </p:spTree>
    <p:extLst>
      <p:ext uri="{BB962C8B-B14F-4D97-AF65-F5344CB8AC3E}">
        <p14:creationId xmlns:p14="http://schemas.microsoft.com/office/powerpoint/2010/main" val="32609944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19</a:t>
            </a:fld>
            <a:endParaRPr lang="zh-CN" altLang="en-US" dirty="0"/>
          </a:p>
        </p:txBody>
      </p:sp>
    </p:spTree>
    <p:extLst>
      <p:ext uri="{BB962C8B-B14F-4D97-AF65-F5344CB8AC3E}">
        <p14:creationId xmlns:p14="http://schemas.microsoft.com/office/powerpoint/2010/main" val="32609944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0DEAE63-D6C4-437F-B8DA-DA689F991AA7}" type="slidenum">
              <a:rPr lang="zh-CN" altLang="en-US" smtClean="0"/>
              <a:pPr/>
              <a:t>2</a:t>
            </a:fld>
            <a:endParaRPr lang="en-US" altLang="zh-CN"/>
          </a:p>
        </p:txBody>
      </p:sp>
    </p:spTree>
    <p:extLst>
      <p:ext uri="{BB962C8B-B14F-4D97-AF65-F5344CB8AC3E}">
        <p14:creationId xmlns:p14="http://schemas.microsoft.com/office/powerpoint/2010/main" val="91749919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20</a:t>
            </a:fld>
            <a:endParaRPr lang="zh-CN" altLang="en-US" dirty="0"/>
          </a:p>
        </p:txBody>
      </p:sp>
    </p:spTree>
    <p:extLst>
      <p:ext uri="{BB962C8B-B14F-4D97-AF65-F5344CB8AC3E}">
        <p14:creationId xmlns:p14="http://schemas.microsoft.com/office/powerpoint/2010/main" val="326099448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21</a:t>
            </a:fld>
            <a:endParaRPr lang="zh-CN" altLang="en-US" dirty="0"/>
          </a:p>
        </p:txBody>
      </p:sp>
    </p:spTree>
    <p:extLst>
      <p:ext uri="{BB962C8B-B14F-4D97-AF65-F5344CB8AC3E}">
        <p14:creationId xmlns:p14="http://schemas.microsoft.com/office/powerpoint/2010/main" val="326099448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22</a:t>
            </a:fld>
            <a:endParaRPr lang="zh-CN" altLang="en-US" dirty="0"/>
          </a:p>
        </p:txBody>
      </p:sp>
    </p:spTree>
    <p:extLst>
      <p:ext uri="{BB962C8B-B14F-4D97-AF65-F5344CB8AC3E}">
        <p14:creationId xmlns:p14="http://schemas.microsoft.com/office/powerpoint/2010/main" val="326099448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23</a:t>
            </a:fld>
            <a:endParaRPr lang="zh-CN" altLang="en-US" dirty="0"/>
          </a:p>
        </p:txBody>
      </p:sp>
    </p:spTree>
    <p:extLst>
      <p:ext uri="{BB962C8B-B14F-4D97-AF65-F5344CB8AC3E}">
        <p14:creationId xmlns:p14="http://schemas.microsoft.com/office/powerpoint/2010/main" val="326099448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24</a:t>
            </a:fld>
            <a:endParaRPr lang="zh-CN" altLang="en-US" dirty="0"/>
          </a:p>
        </p:txBody>
      </p:sp>
    </p:spTree>
    <p:extLst>
      <p:ext uri="{BB962C8B-B14F-4D97-AF65-F5344CB8AC3E}">
        <p14:creationId xmlns:p14="http://schemas.microsoft.com/office/powerpoint/2010/main" val="326099448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25</a:t>
            </a:fld>
            <a:endParaRPr lang="zh-CN" altLang="en-US" dirty="0"/>
          </a:p>
        </p:txBody>
      </p:sp>
    </p:spTree>
    <p:extLst>
      <p:ext uri="{BB962C8B-B14F-4D97-AF65-F5344CB8AC3E}">
        <p14:creationId xmlns:p14="http://schemas.microsoft.com/office/powerpoint/2010/main" val="326099448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26</a:t>
            </a:fld>
            <a:endParaRPr lang="zh-CN" altLang="en-US" dirty="0"/>
          </a:p>
        </p:txBody>
      </p:sp>
    </p:spTree>
    <p:extLst>
      <p:ext uri="{BB962C8B-B14F-4D97-AF65-F5344CB8AC3E}">
        <p14:creationId xmlns:p14="http://schemas.microsoft.com/office/powerpoint/2010/main" val="326099448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27</a:t>
            </a:fld>
            <a:endParaRPr lang="zh-CN" altLang="en-US" dirty="0"/>
          </a:p>
        </p:txBody>
      </p:sp>
    </p:spTree>
    <p:extLst>
      <p:ext uri="{BB962C8B-B14F-4D97-AF65-F5344CB8AC3E}">
        <p14:creationId xmlns:p14="http://schemas.microsoft.com/office/powerpoint/2010/main" val="326099448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28</a:t>
            </a:fld>
            <a:endParaRPr lang="zh-CN" altLang="en-US" dirty="0"/>
          </a:p>
        </p:txBody>
      </p:sp>
    </p:spTree>
    <p:extLst>
      <p:ext uri="{BB962C8B-B14F-4D97-AF65-F5344CB8AC3E}">
        <p14:creationId xmlns:p14="http://schemas.microsoft.com/office/powerpoint/2010/main" val="326099448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29</a:t>
            </a:fld>
            <a:endParaRPr lang="zh-CN" altLang="en-US" dirty="0"/>
          </a:p>
        </p:txBody>
      </p:sp>
    </p:spTree>
    <p:extLst>
      <p:ext uri="{BB962C8B-B14F-4D97-AF65-F5344CB8AC3E}">
        <p14:creationId xmlns:p14="http://schemas.microsoft.com/office/powerpoint/2010/main" val="32609944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63642FC-928E-44E4-A2CA-8B537D4A8328}" type="slidenum">
              <a:rPr lang="zh-CN" altLang="en-US" smtClean="0"/>
              <a:t>3</a:t>
            </a:fld>
            <a:endParaRPr lang="zh-CN" altLang="en-US"/>
          </a:p>
        </p:txBody>
      </p:sp>
    </p:spTree>
    <p:extLst>
      <p:ext uri="{BB962C8B-B14F-4D97-AF65-F5344CB8AC3E}">
        <p14:creationId xmlns:p14="http://schemas.microsoft.com/office/powerpoint/2010/main" val="369943313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30</a:t>
            </a:fld>
            <a:endParaRPr lang="zh-CN" altLang="en-US" dirty="0"/>
          </a:p>
        </p:txBody>
      </p:sp>
    </p:spTree>
    <p:extLst>
      <p:ext uri="{BB962C8B-B14F-4D97-AF65-F5344CB8AC3E}">
        <p14:creationId xmlns:p14="http://schemas.microsoft.com/office/powerpoint/2010/main" val="326099448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31</a:t>
            </a:fld>
            <a:endParaRPr lang="zh-CN" altLang="en-US" dirty="0"/>
          </a:p>
        </p:txBody>
      </p:sp>
    </p:spTree>
    <p:extLst>
      <p:ext uri="{BB962C8B-B14F-4D97-AF65-F5344CB8AC3E}">
        <p14:creationId xmlns:p14="http://schemas.microsoft.com/office/powerpoint/2010/main" val="326099448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32</a:t>
            </a:fld>
            <a:endParaRPr lang="zh-CN" altLang="en-US" dirty="0"/>
          </a:p>
        </p:txBody>
      </p:sp>
    </p:spTree>
    <p:extLst>
      <p:ext uri="{BB962C8B-B14F-4D97-AF65-F5344CB8AC3E}">
        <p14:creationId xmlns:p14="http://schemas.microsoft.com/office/powerpoint/2010/main" val="326099448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33</a:t>
            </a:fld>
            <a:endParaRPr lang="zh-CN" altLang="en-US" dirty="0"/>
          </a:p>
        </p:txBody>
      </p:sp>
    </p:spTree>
    <p:extLst>
      <p:ext uri="{BB962C8B-B14F-4D97-AF65-F5344CB8AC3E}">
        <p14:creationId xmlns:p14="http://schemas.microsoft.com/office/powerpoint/2010/main" val="326099448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34</a:t>
            </a:fld>
            <a:endParaRPr lang="zh-CN" altLang="en-US" dirty="0"/>
          </a:p>
        </p:txBody>
      </p:sp>
    </p:spTree>
    <p:extLst>
      <p:ext uri="{BB962C8B-B14F-4D97-AF65-F5344CB8AC3E}">
        <p14:creationId xmlns:p14="http://schemas.microsoft.com/office/powerpoint/2010/main" val="326099448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35</a:t>
            </a:fld>
            <a:endParaRPr lang="zh-CN" altLang="en-US" dirty="0"/>
          </a:p>
        </p:txBody>
      </p:sp>
    </p:spTree>
    <p:extLst>
      <p:ext uri="{BB962C8B-B14F-4D97-AF65-F5344CB8AC3E}">
        <p14:creationId xmlns:p14="http://schemas.microsoft.com/office/powerpoint/2010/main" val="326099448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36</a:t>
            </a:fld>
            <a:endParaRPr lang="zh-CN" altLang="en-US" dirty="0"/>
          </a:p>
        </p:txBody>
      </p:sp>
    </p:spTree>
    <p:extLst>
      <p:ext uri="{BB962C8B-B14F-4D97-AF65-F5344CB8AC3E}">
        <p14:creationId xmlns:p14="http://schemas.microsoft.com/office/powerpoint/2010/main" val="326099448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37</a:t>
            </a:fld>
            <a:endParaRPr lang="zh-CN" altLang="en-US" dirty="0"/>
          </a:p>
        </p:txBody>
      </p:sp>
    </p:spTree>
    <p:extLst>
      <p:ext uri="{BB962C8B-B14F-4D97-AF65-F5344CB8AC3E}">
        <p14:creationId xmlns:p14="http://schemas.microsoft.com/office/powerpoint/2010/main" val="326099448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38</a:t>
            </a:fld>
            <a:endParaRPr lang="zh-CN" altLang="en-US" dirty="0"/>
          </a:p>
        </p:txBody>
      </p:sp>
    </p:spTree>
    <p:extLst>
      <p:ext uri="{BB962C8B-B14F-4D97-AF65-F5344CB8AC3E}">
        <p14:creationId xmlns:p14="http://schemas.microsoft.com/office/powerpoint/2010/main" val="326099448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39</a:t>
            </a:fld>
            <a:endParaRPr lang="zh-CN" altLang="en-US" dirty="0"/>
          </a:p>
        </p:txBody>
      </p:sp>
    </p:spTree>
    <p:extLst>
      <p:ext uri="{BB962C8B-B14F-4D97-AF65-F5344CB8AC3E}">
        <p14:creationId xmlns:p14="http://schemas.microsoft.com/office/powerpoint/2010/main" val="32609944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4</a:t>
            </a:fld>
            <a:endParaRPr lang="zh-CN" altLang="en-US" dirty="0"/>
          </a:p>
        </p:txBody>
      </p:sp>
    </p:spTree>
    <p:extLst>
      <p:ext uri="{BB962C8B-B14F-4D97-AF65-F5344CB8AC3E}">
        <p14:creationId xmlns:p14="http://schemas.microsoft.com/office/powerpoint/2010/main" val="326099448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40</a:t>
            </a:fld>
            <a:endParaRPr lang="zh-CN" altLang="en-US" dirty="0"/>
          </a:p>
        </p:txBody>
      </p:sp>
    </p:spTree>
    <p:extLst>
      <p:ext uri="{BB962C8B-B14F-4D97-AF65-F5344CB8AC3E}">
        <p14:creationId xmlns:p14="http://schemas.microsoft.com/office/powerpoint/2010/main" val="326099448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41</a:t>
            </a:fld>
            <a:endParaRPr lang="zh-CN" altLang="en-US" dirty="0"/>
          </a:p>
        </p:txBody>
      </p:sp>
    </p:spTree>
    <p:extLst>
      <p:ext uri="{BB962C8B-B14F-4D97-AF65-F5344CB8AC3E}">
        <p14:creationId xmlns:p14="http://schemas.microsoft.com/office/powerpoint/2010/main" val="326099448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pPr/>
              <a:t>42</a:t>
            </a:fld>
            <a:endParaRPr lang="en-US">
              <a:solidFill>
                <a:prstClr val="black"/>
              </a:solidFill>
            </a:endParaRPr>
          </a:p>
        </p:txBody>
      </p:sp>
    </p:spTree>
    <p:extLst>
      <p:ext uri="{BB962C8B-B14F-4D97-AF65-F5344CB8AC3E}">
        <p14:creationId xmlns:p14="http://schemas.microsoft.com/office/powerpoint/2010/main" val="33622106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5</a:t>
            </a:fld>
            <a:endParaRPr lang="zh-CN" altLang="en-US" dirty="0"/>
          </a:p>
        </p:txBody>
      </p:sp>
    </p:spTree>
    <p:extLst>
      <p:ext uri="{BB962C8B-B14F-4D97-AF65-F5344CB8AC3E}">
        <p14:creationId xmlns:p14="http://schemas.microsoft.com/office/powerpoint/2010/main" val="32609944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6</a:t>
            </a:fld>
            <a:endParaRPr lang="zh-CN" altLang="en-US" dirty="0"/>
          </a:p>
        </p:txBody>
      </p:sp>
    </p:spTree>
    <p:extLst>
      <p:ext uri="{BB962C8B-B14F-4D97-AF65-F5344CB8AC3E}">
        <p14:creationId xmlns:p14="http://schemas.microsoft.com/office/powerpoint/2010/main" val="32609944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7</a:t>
            </a:fld>
            <a:endParaRPr lang="zh-CN" altLang="en-US" dirty="0"/>
          </a:p>
        </p:txBody>
      </p:sp>
    </p:spTree>
    <p:extLst>
      <p:ext uri="{BB962C8B-B14F-4D97-AF65-F5344CB8AC3E}">
        <p14:creationId xmlns:p14="http://schemas.microsoft.com/office/powerpoint/2010/main" val="32609944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8</a:t>
            </a:fld>
            <a:endParaRPr lang="zh-CN" altLang="en-US" dirty="0"/>
          </a:p>
        </p:txBody>
      </p:sp>
    </p:spTree>
    <p:extLst>
      <p:ext uri="{BB962C8B-B14F-4D97-AF65-F5344CB8AC3E}">
        <p14:creationId xmlns:p14="http://schemas.microsoft.com/office/powerpoint/2010/main" val="32609944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9</a:t>
            </a:fld>
            <a:endParaRPr lang="zh-CN" altLang="en-US" dirty="0"/>
          </a:p>
        </p:txBody>
      </p:sp>
    </p:spTree>
    <p:extLst>
      <p:ext uri="{BB962C8B-B14F-4D97-AF65-F5344CB8AC3E}">
        <p14:creationId xmlns:p14="http://schemas.microsoft.com/office/powerpoint/2010/main" val="326099448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2_标题和内容">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51672886"/>
      </p:ext>
    </p:extLst>
  </p:cSld>
  <p:clrMapOvr>
    <a:masterClrMapping/>
  </p:clrMapOvr>
  <mc:AlternateContent xmlns:mc="http://schemas.openxmlformats.org/markup-compatibility/2006" xmlns:p14="http://schemas.microsoft.com/office/powerpoint/2010/main">
    <mc:Choice Requires="p14">
      <p:transition p14:dur="10" advClick="0" advTm="0">
        <p14:warp dir="in"/>
      </p:transition>
    </mc:Choice>
    <mc:Fallback xmlns="">
      <p:transition advClick="0" advTm="0">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1_标题和内容">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12930716"/>
      </p:ext>
    </p:extLst>
  </p:cSld>
  <p:clrMapOvr>
    <a:masterClrMapping/>
  </p:clrMapOvr>
  <mc:AlternateContent xmlns:mc="http://schemas.openxmlformats.org/markup-compatibility/2006" xmlns:p14="http://schemas.microsoft.com/office/powerpoint/2010/main">
    <mc:Choice Requires="p14">
      <p:transition p14:dur="10" advClick="0" advTm="0">
        <p14:warp dir="in"/>
      </p:transition>
    </mc:Choice>
    <mc:Fallback xmlns="">
      <p:transition advClick="0" advTm="0">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第一节">
    <p:spTree>
      <p:nvGrpSpPr>
        <p:cNvPr id="1" name=""/>
        <p:cNvGrpSpPr/>
        <p:nvPr/>
      </p:nvGrpSpPr>
      <p:grpSpPr>
        <a:xfrm>
          <a:off x="0" y="0"/>
          <a:ext cx="0" cy="0"/>
          <a:chOff x="0" y="0"/>
          <a:chExt cx="0" cy="0"/>
        </a:xfrm>
      </p:grpSpPr>
      <p:grpSp>
        <p:nvGrpSpPr>
          <p:cNvPr id="51" name="组合 50"/>
          <p:cNvGrpSpPr/>
          <p:nvPr userDrawn="1"/>
        </p:nvGrpSpPr>
        <p:grpSpPr>
          <a:xfrm>
            <a:off x="608655" y="338544"/>
            <a:ext cx="126310" cy="126294"/>
            <a:chOff x="304800" y="673100"/>
            <a:chExt cx="4000500" cy="4000500"/>
          </a:xfrm>
          <a:effectLst>
            <a:outerShdw blurRad="444500" dist="254000" dir="8100000" algn="tr" rotWithShape="0">
              <a:prstClr val="black">
                <a:alpha val="24000"/>
              </a:prstClr>
            </a:outerShdw>
          </a:effectLst>
        </p:grpSpPr>
        <p:sp>
          <p:nvSpPr>
            <p:cNvPr id="52" name="同心圆 51"/>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微软雅黑" pitchFamily="34" charset="-122"/>
              </a:endParaRPr>
            </a:p>
          </p:txBody>
        </p:sp>
        <p:sp>
          <p:nvSpPr>
            <p:cNvPr id="53" name="椭圆 52"/>
            <p:cNvSpPr/>
            <p:nvPr/>
          </p:nvSpPr>
          <p:spPr>
            <a:xfrm>
              <a:off x="392109" y="760409"/>
              <a:ext cx="3825870" cy="382587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itchFamily="34" charset="-122"/>
              </a:endParaRPr>
            </a:p>
          </p:txBody>
        </p:sp>
      </p:grpSp>
      <p:grpSp>
        <p:nvGrpSpPr>
          <p:cNvPr id="54" name="组合 53"/>
          <p:cNvGrpSpPr/>
          <p:nvPr userDrawn="1"/>
        </p:nvGrpSpPr>
        <p:grpSpPr>
          <a:xfrm>
            <a:off x="711386" y="463940"/>
            <a:ext cx="82284" cy="82274"/>
            <a:chOff x="304800" y="673100"/>
            <a:chExt cx="4000500" cy="4000500"/>
          </a:xfrm>
          <a:effectLst>
            <a:outerShdw blurRad="444500" dist="254000" dir="8100000" algn="tr" rotWithShape="0">
              <a:prstClr val="black">
                <a:alpha val="24000"/>
              </a:prstClr>
            </a:outerShdw>
          </a:effectLst>
        </p:grpSpPr>
        <p:sp>
          <p:nvSpPr>
            <p:cNvPr id="55" name="同心圆 54"/>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微软雅黑" pitchFamily="34" charset="-122"/>
              </a:endParaRPr>
            </a:p>
          </p:txBody>
        </p:sp>
        <p:sp>
          <p:nvSpPr>
            <p:cNvPr id="56" name="椭圆 55"/>
            <p:cNvSpPr/>
            <p:nvPr/>
          </p:nvSpPr>
          <p:spPr>
            <a:xfrm>
              <a:off x="392109" y="760409"/>
              <a:ext cx="3825870" cy="382587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itchFamily="34" charset="-122"/>
              </a:endParaRPr>
            </a:p>
          </p:txBody>
        </p:sp>
      </p:grpSp>
      <p:grpSp>
        <p:nvGrpSpPr>
          <p:cNvPr id="57" name="组合 56"/>
          <p:cNvGrpSpPr/>
          <p:nvPr userDrawn="1"/>
        </p:nvGrpSpPr>
        <p:grpSpPr>
          <a:xfrm>
            <a:off x="304970" y="346955"/>
            <a:ext cx="374107" cy="374058"/>
            <a:chOff x="304800" y="673100"/>
            <a:chExt cx="4000500" cy="4000500"/>
          </a:xfrm>
          <a:effectLst>
            <a:outerShdw blurRad="444500" dist="254000" dir="8100000" algn="tr" rotWithShape="0">
              <a:prstClr val="black">
                <a:alpha val="24000"/>
              </a:prstClr>
            </a:outerShdw>
          </a:effectLst>
        </p:grpSpPr>
        <p:sp>
          <p:nvSpPr>
            <p:cNvPr id="58" name="同心圆 57"/>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微软雅黑" pitchFamily="34" charset="-122"/>
              </a:endParaRPr>
            </a:p>
          </p:txBody>
        </p:sp>
        <p:sp>
          <p:nvSpPr>
            <p:cNvPr id="61" name="椭圆 60"/>
            <p:cNvSpPr/>
            <p:nvPr/>
          </p:nvSpPr>
          <p:spPr>
            <a:xfrm>
              <a:off x="392100" y="760400"/>
              <a:ext cx="3825879" cy="3825879"/>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itchFamily="34" charset="-122"/>
              </a:endParaRPr>
            </a:p>
          </p:txBody>
        </p:sp>
      </p:grpSp>
      <p:cxnSp>
        <p:nvCxnSpPr>
          <p:cNvPr id="13" name="直接连接符 12"/>
          <p:cNvCxnSpPr/>
          <p:nvPr userDrawn="1"/>
        </p:nvCxnSpPr>
        <p:spPr>
          <a:xfrm>
            <a:off x="897462" y="608534"/>
            <a:ext cx="7084961" cy="0"/>
          </a:xfrm>
          <a:prstGeom prst="line">
            <a:avLst/>
          </a:prstGeom>
          <a:ln w="15875">
            <a:solidFill>
              <a:srgbClr val="FF0000"/>
            </a:solidFill>
          </a:ln>
        </p:spPr>
        <p:style>
          <a:lnRef idx="1">
            <a:schemeClr val="accent1"/>
          </a:lnRef>
          <a:fillRef idx="0">
            <a:schemeClr val="accent1"/>
          </a:fillRef>
          <a:effectRef idx="0">
            <a:schemeClr val="accent1"/>
          </a:effectRef>
          <a:fontRef idx="minor">
            <a:schemeClr val="tx1"/>
          </a:fontRef>
        </p:style>
      </p:cxnSp>
      <p:pic>
        <p:nvPicPr>
          <p:cNvPr id="3" name="图片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010998" y="50562"/>
            <a:ext cx="1126081" cy="630227"/>
          </a:xfrm>
          <a:prstGeom prst="rect">
            <a:avLst/>
          </a:prstGeom>
        </p:spPr>
      </p:pic>
    </p:spTree>
    <p:extLst>
      <p:ext uri="{BB962C8B-B14F-4D97-AF65-F5344CB8AC3E}">
        <p14:creationId xmlns:p14="http://schemas.microsoft.com/office/powerpoint/2010/main" val="1857663072"/>
      </p:ext>
    </p:extLst>
  </p:cSld>
  <p:clrMapOvr>
    <a:masterClrMapping/>
  </p:clrMapOvr>
  <mc:AlternateContent xmlns:mc="http://schemas.openxmlformats.org/markup-compatibility/2006" xmlns:p14="http://schemas.microsoft.com/office/powerpoint/2010/main">
    <mc:Choice Requires="p14">
      <p:transition p14:dur="10" advClick="0" advTm="0">
        <p14:warp dir="in"/>
      </p:transition>
    </mc:Choice>
    <mc:Fallback xmlns="">
      <p:transition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300"/>
                                        <p:tgtEl>
                                          <p:spTgt spid="13"/>
                                        </p:tgtEl>
                                      </p:cBhvr>
                                    </p:animEffect>
                                  </p:childTnLst>
                                </p:cTn>
                              </p:par>
                            </p:childTnLst>
                          </p:cTn>
                        </p:par>
                        <p:par>
                          <p:cTn id="8" fill="hold">
                            <p:stCondLst>
                              <p:cond delay="300"/>
                            </p:stCondLst>
                            <p:childTnLst>
                              <p:par>
                                <p:cTn id="9" presetID="14" presetClass="entr" presetSubtype="10"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randombar(horizontal)">
                                      <p:cBhvr>
                                        <p:cTn id="1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1_两栏内容">
    <p:bg>
      <p:bgPr>
        <a:gradFill flip="none" rotWithShape="1">
          <a:gsLst>
            <a:gs pos="0">
              <a:srgbClr val="DCDCDC"/>
            </a:gs>
            <a:gs pos="0">
              <a:srgbClr val="DCDCDC"/>
            </a:gs>
            <a:gs pos="100000">
              <a:srgbClr val="F1F1F1"/>
            </a:gs>
          </a:gsLst>
          <a:lin ang="0" scaled="1"/>
          <a:tileRect/>
        </a:gra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69145227"/>
      </p:ext>
    </p:extLst>
  </p:cSld>
  <p:clrMapOvr>
    <a:masterClrMapping/>
  </p:clrMapOvr>
  <mc:AlternateContent xmlns:mc="http://schemas.openxmlformats.org/markup-compatibility/2006" xmlns:p14="http://schemas.microsoft.com/office/powerpoint/2010/main">
    <mc:Choice Requires="p14">
      <p:transition p14:dur="10" advClick="0" advTm="0">
        <p14:warp dir="in"/>
      </p:transition>
    </mc:Choice>
    <mc:Fallback xmlns="">
      <p:transition advClick="0" advTm="0">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cSld name="2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7822"/>
            <a:ext cx="7772400" cy="1102519"/>
          </a:xfrm>
          <a:prstGeom prst="rect">
            <a:avLst/>
          </a:prstGeom>
        </p:spPr>
        <p:txBody>
          <a:bodyPr lIns="91426" tIns="45713" rIns="91426" bIns="45713"/>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1" y="2914650"/>
            <a:ext cx="6400800" cy="1314450"/>
          </a:xfrm>
          <a:prstGeom prst="rect">
            <a:avLst/>
          </a:prstGeom>
        </p:spPr>
        <p:txBody>
          <a:bodyPr lIns="91426" tIns="45713" rIns="91426" bIns="45713"/>
          <a:lstStyle>
            <a:lvl1pPr marL="0" indent="0" algn="ctr">
              <a:buNone/>
              <a:defRPr>
                <a:solidFill>
                  <a:schemeClr val="tx1">
                    <a:tint val="75000"/>
                  </a:schemeClr>
                </a:solidFill>
              </a:defRPr>
            </a:lvl1pPr>
            <a:lvl2pPr marL="389551" indent="0" algn="ctr">
              <a:buNone/>
              <a:defRPr>
                <a:solidFill>
                  <a:schemeClr val="tx1">
                    <a:tint val="75000"/>
                  </a:schemeClr>
                </a:solidFill>
              </a:defRPr>
            </a:lvl2pPr>
            <a:lvl3pPr marL="779104" indent="0" algn="ctr">
              <a:buNone/>
              <a:defRPr>
                <a:solidFill>
                  <a:schemeClr val="tx1">
                    <a:tint val="75000"/>
                  </a:schemeClr>
                </a:solidFill>
              </a:defRPr>
            </a:lvl3pPr>
            <a:lvl4pPr marL="1168655" indent="0" algn="ctr">
              <a:buNone/>
              <a:defRPr>
                <a:solidFill>
                  <a:schemeClr val="tx1">
                    <a:tint val="75000"/>
                  </a:schemeClr>
                </a:solidFill>
              </a:defRPr>
            </a:lvl4pPr>
            <a:lvl5pPr marL="1558208" indent="0" algn="ctr">
              <a:buNone/>
              <a:defRPr>
                <a:solidFill>
                  <a:schemeClr val="tx1">
                    <a:tint val="75000"/>
                  </a:schemeClr>
                </a:solidFill>
              </a:defRPr>
            </a:lvl5pPr>
            <a:lvl6pPr marL="1947759" indent="0" algn="ctr">
              <a:buNone/>
              <a:defRPr>
                <a:solidFill>
                  <a:schemeClr val="tx1">
                    <a:tint val="75000"/>
                  </a:schemeClr>
                </a:solidFill>
              </a:defRPr>
            </a:lvl6pPr>
            <a:lvl7pPr marL="2337312" indent="0" algn="ctr">
              <a:buNone/>
              <a:defRPr>
                <a:solidFill>
                  <a:schemeClr val="tx1">
                    <a:tint val="75000"/>
                  </a:schemeClr>
                </a:solidFill>
              </a:defRPr>
            </a:lvl7pPr>
            <a:lvl8pPr marL="2726863" indent="0" algn="ctr">
              <a:buNone/>
              <a:defRPr>
                <a:solidFill>
                  <a:schemeClr val="tx1">
                    <a:tint val="75000"/>
                  </a:schemeClr>
                </a:solidFill>
              </a:defRPr>
            </a:lvl8pPr>
            <a:lvl9pPr marL="3116416"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a:xfrm>
            <a:off x="457200" y="4767264"/>
            <a:ext cx="2133600" cy="274637"/>
          </a:xfrm>
          <a:prstGeom prst="rect">
            <a:avLst/>
          </a:prstGeom>
        </p:spPr>
        <p:txBody>
          <a:bodyPr lIns="91426" tIns="45713" rIns="91426" bIns="45713"/>
          <a:lstStyle>
            <a:lvl1pPr>
              <a:defRPr/>
            </a:lvl1pPr>
          </a:lstStyle>
          <a:p>
            <a:pPr>
              <a:defRPr/>
            </a:pPr>
            <a:fld id="{AAF11835-293F-4FE9-AB3F-562EF14B2873}" type="datetimeFigureOut">
              <a:rPr lang="zh-CN" altLang="en-US"/>
              <a:pPr>
                <a:defRPr/>
              </a:pPr>
              <a:t>2017/6/16</a:t>
            </a:fld>
            <a:endParaRPr lang="zh-CN" altLang="en-US"/>
          </a:p>
        </p:txBody>
      </p:sp>
      <p:sp>
        <p:nvSpPr>
          <p:cNvPr id="5" name="页脚占位符 4"/>
          <p:cNvSpPr>
            <a:spLocks noGrp="1"/>
          </p:cNvSpPr>
          <p:nvPr>
            <p:ph type="ftr" sz="quarter" idx="11"/>
          </p:nvPr>
        </p:nvSpPr>
        <p:spPr>
          <a:xfrm>
            <a:off x="3124200" y="4767264"/>
            <a:ext cx="2895600" cy="274637"/>
          </a:xfrm>
          <a:prstGeom prst="rect">
            <a:avLst/>
          </a:prstGeom>
        </p:spPr>
        <p:txBody>
          <a:bodyPr lIns="91426" tIns="45713" rIns="91426" bIns="45713"/>
          <a:lstStyle>
            <a:lvl1pPr>
              <a:defRPr/>
            </a:lvl1pPr>
          </a:lstStyle>
          <a:p>
            <a:pPr>
              <a:defRPr/>
            </a:pPr>
            <a:endParaRPr lang="zh-CN" altLang="en-US"/>
          </a:p>
        </p:txBody>
      </p:sp>
      <p:sp>
        <p:nvSpPr>
          <p:cNvPr id="6" name="灯片编号占位符 5"/>
          <p:cNvSpPr>
            <a:spLocks noGrp="1"/>
          </p:cNvSpPr>
          <p:nvPr>
            <p:ph type="sldNum" sz="quarter" idx="12"/>
          </p:nvPr>
        </p:nvSpPr>
        <p:spPr>
          <a:xfrm>
            <a:off x="6553200" y="4767264"/>
            <a:ext cx="2133600" cy="274637"/>
          </a:xfrm>
          <a:prstGeom prst="rect">
            <a:avLst/>
          </a:prstGeom>
        </p:spPr>
        <p:txBody>
          <a:bodyPr lIns="91426" tIns="45713" rIns="91426" bIns="45713"/>
          <a:lstStyle>
            <a:lvl1pPr>
              <a:defRPr/>
            </a:lvl1pPr>
          </a:lstStyle>
          <a:p>
            <a:pPr>
              <a:defRPr/>
            </a:pPr>
            <a:fld id="{88338AC3-6F3E-48EA-BC62-CF2EA66D999A}" type="slidenum">
              <a:rPr lang="zh-CN" altLang="en-US"/>
              <a:pPr>
                <a:defRPr/>
              </a:pPr>
              <a:t>‹#›</a:t>
            </a:fld>
            <a:endParaRPr lang="zh-CN" altLang="en-US"/>
          </a:p>
        </p:txBody>
      </p:sp>
    </p:spTree>
    <p:extLst>
      <p:ext uri="{BB962C8B-B14F-4D97-AF65-F5344CB8AC3E}">
        <p14:creationId xmlns:p14="http://schemas.microsoft.com/office/powerpoint/2010/main" val="489992677"/>
      </p:ext>
    </p:extLst>
  </p:cSld>
  <p:clrMapOvr>
    <a:masterClrMapping/>
  </p:clrMapOvr>
  <mc:AlternateContent xmlns:mc="http://schemas.openxmlformats.org/markup-compatibility/2006" xmlns:p14="http://schemas.microsoft.com/office/powerpoint/2010/main">
    <mc:Choice Requires="p14">
      <p:transition p14:dur="10" advClick="0" advTm="0">
        <p14:warp dir="in"/>
      </p:transition>
    </mc:Choice>
    <mc:Fallback xmlns="">
      <p:transition advClick="0" advTm="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8125595"/>
      </p:ext>
    </p:extLst>
  </p:cSld>
  <p:clrMapOvr>
    <a:masterClrMapping/>
  </p:clrMapOvr>
  <mc:AlternateContent xmlns:mc="http://schemas.openxmlformats.org/markup-compatibility/2006" xmlns:p14="http://schemas.microsoft.com/office/powerpoint/2010/main">
    <mc:Choice Requires="p14">
      <p:transition p14:dur="10" advTm="0">
        <p14:warp dir="in"/>
      </p:transition>
    </mc:Choice>
    <mc:Fallback xmlns="">
      <p:transition advTm="0">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bg1">
                <a:lumMod val="65000"/>
              </a:schemeClr>
            </a:gs>
            <a:gs pos="100000">
              <a:schemeClr val="bg1">
                <a:lumMod val="85000"/>
              </a:schemeClr>
            </a:gs>
          </a:gsLst>
          <a:lin ang="5400000" scaled="0"/>
          <a:tileRect/>
        </a:gra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81826890"/>
      </p:ext>
    </p:extLst>
  </p:cSld>
  <p:clrMap bg1="lt1" tx1="dk1" bg2="lt2" tx2="dk2" accent1="accent1" accent2="accent2" accent3="accent3" accent4="accent4" accent5="accent5" accent6="accent6" hlink="hlink" folHlink="folHlink"/>
  <p:sldLayoutIdLst>
    <p:sldLayoutId id="2147483666" r:id="rId1"/>
    <p:sldLayoutId id="2147483665" r:id="rId2"/>
    <p:sldLayoutId id="2147483667" r:id="rId3"/>
    <p:sldLayoutId id="2147483669" r:id="rId4"/>
    <p:sldLayoutId id="2147483670" r:id="rId5"/>
    <p:sldLayoutId id="2147483671" r:id="rId6"/>
  </p:sldLayoutIdLst>
  <mc:AlternateContent xmlns:mc="http://schemas.openxmlformats.org/markup-compatibility/2006" xmlns:p14="http://schemas.microsoft.com/office/powerpoint/2010/main">
    <mc:Choice Requires="p14">
      <p:transition p14:dur="10" advClick="0" advTm="0">
        <p14:warp dir="in"/>
      </p:transition>
    </mc:Choice>
    <mc:Fallback xmlns="">
      <p:transition advClick="0" advTm="0">
        <p:fade/>
      </p:transition>
    </mc:Fallback>
  </mc:AlternateContent>
  <p:timing>
    <p:tnLst>
      <p:par>
        <p:cT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wma"/><Relationship Id="rId1" Type="http://schemas.microsoft.com/office/2007/relationships/media" Target="../media/media1.wma"/><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notesSlide" Target="../notesSlides/notesSlide15.xml"/><Relationship Id="rId3" Type="http://schemas.openxmlformats.org/officeDocument/2006/relationships/tags" Target="../tags/tag4.xml"/><Relationship Id="rId7" Type="http://schemas.openxmlformats.org/officeDocument/2006/relationships/slideLayout" Target="../slideLayouts/slideLayout2.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tags" Target="../tags/tag7.xml"/><Relationship Id="rId5" Type="http://schemas.openxmlformats.org/officeDocument/2006/relationships/tags" Target="../tags/tag6.xml"/><Relationship Id="rId4" Type="http://schemas.openxmlformats.org/officeDocument/2006/relationships/tags" Target="../tags/tag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microsoft.com/office/2007/relationships/hdphoto" Target="../media/hdphoto4.wdp"/><Relationship Id="rId13" Type="http://schemas.openxmlformats.org/officeDocument/2006/relationships/image" Target="../media/image17.jpeg"/><Relationship Id="rId3" Type="http://schemas.openxmlformats.org/officeDocument/2006/relationships/image" Target="../media/image12.jpeg"/><Relationship Id="rId7" Type="http://schemas.openxmlformats.org/officeDocument/2006/relationships/image" Target="../media/image14.jpeg"/><Relationship Id="rId12" Type="http://schemas.microsoft.com/office/2007/relationships/hdphoto" Target="../media/hdphoto6.wdp"/><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microsoft.com/office/2007/relationships/hdphoto" Target="../media/hdphoto3.wdp"/><Relationship Id="rId11" Type="http://schemas.openxmlformats.org/officeDocument/2006/relationships/image" Target="../media/image16.jpeg"/><Relationship Id="rId5" Type="http://schemas.openxmlformats.org/officeDocument/2006/relationships/image" Target="../media/image13.jpeg"/><Relationship Id="rId10" Type="http://schemas.microsoft.com/office/2007/relationships/hdphoto" Target="../media/hdphoto5.wdp"/><Relationship Id="rId4" Type="http://schemas.microsoft.com/office/2007/relationships/hdphoto" Target="../media/hdphoto2.wdp"/><Relationship Id="rId9" Type="http://schemas.openxmlformats.org/officeDocument/2006/relationships/image" Target="../media/image15.jpeg"/><Relationship Id="rId14" Type="http://schemas.microsoft.com/office/2007/relationships/hdphoto" Target="../media/hdphoto7.wdp"/></Relationships>
</file>

<file path=ppt/slides/_rels/slide22.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20.jpg"/><Relationship Id="rId4" Type="http://schemas.openxmlformats.org/officeDocument/2006/relationships/image" Target="../media/image19.jpg"/></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microsoft.com/office/2007/relationships/hdphoto" Target="../media/hdphoto8.wdp"/></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24.jpe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8" name="组合 67"/>
          <p:cNvGrpSpPr/>
          <p:nvPr/>
        </p:nvGrpSpPr>
        <p:grpSpPr>
          <a:xfrm>
            <a:off x="3802693" y="1360226"/>
            <a:ext cx="1073922" cy="1073922"/>
            <a:chOff x="304800" y="673100"/>
            <a:chExt cx="4000500" cy="4000500"/>
          </a:xfrm>
          <a:effectLst>
            <a:outerShdw blurRad="444500" dist="254000" dir="8100000" algn="tr" rotWithShape="0">
              <a:prstClr val="black">
                <a:alpha val="50000"/>
              </a:prstClr>
            </a:outerShdw>
          </a:effectLst>
        </p:grpSpPr>
        <p:sp>
          <p:nvSpPr>
            <p:cNvPr id="69" name="同心圆 68"/>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C00000"/>
                </a:solidFill>
                <a:ea typeface="微软雅黑" pitchFamily="34" charset="-122"/>
              </a:endParaRPr>
            </a:p>
          </p:txBody>
        </p:sp>
        <p:sp>
          <p:nvSpPr>
            <p:cNvPr id="70" name="椭圆 69"/>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C00000"/>
                </a:solidFill>
                <a:ea typeface="微软雅黑" pitchFamily="34" charset="-122"/>
              </a:endParaRPr>
            </a:p>
          </p:txBody>
        </p:sp>
      </p:grpSp>
      <p:grpSp>
        <p:nvGrpSpPr>
          <p:cNvPr id="71" name="组合 70"/>
          <p:cNvGrpSpPr/>
          <p:nvPr/>
        </p:nvGrpSpPr>
        <p:grpSpPr>
          <a:xfrm>
            <a:off x="4698343" y="1353696"/>
            <a:ext cx="1073922" cy="1073922"/>
            <a:chOff x="304800" y="673100"/>
            <a:chExt cx="4000500" cy="4000500"/>
          </a:xfrm>
          <a:effectLst>
            <a:outerShdw blurRad="444500" dist="254000" dir="8100000" algn="tr" rotWithShape="0">
              <a:prstClr val="black">
                <a:alpha val="50000"/>
              </a:prstClr>
            </a:outerShdw>
          </a:effectLst>
        </p:grpSpPr>
        <p:sp>
          <p:nvSpPr>
            <p:cNvPr id="72" name="同心圆 71"/>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C00000"/>
                </a:solidFill>
                <a:ea typeface="微软雅黑" pitchFamily="34" charset="-122"/>
              </a:endParaRPr>
            </a:p>
          </p:txBody>
        </p:sp>
        <p:sp>
          <p:nvSpPr>
            <p:cNvPr id="73" name="椭圆 72"/>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C00000"/>
                </a:solidFill>
                <a:ea typeface="微软雅黑" pitchFamily="34" charset="-122"/>
              </a:endParaRPr>
            </a:p>
          </p:txBody>
        </p:sp>
      </p:grpSp>
      <p:grpSp>
        <p:nvGrpSpPr>
          <p:cNvPr id="74" name="组合 73"/>
          <p:cNvGrpSpPr/>
          <p:nvPr/>
        </p:nvGrpSpPr>
        <p:grpSpPr>
          <a:xfrm>
            <a:off x="5600329" y="1361291"/>
            <a:ext cx="1073922" cy="1073922"/>
            <a:chOff x="304800" y="673100"/>
            <a:chExt cx="4000500" cy="4000500"/>
          </a:xfrm>
          <a:effectLst>
            <a:outerShdw blurRad="444500" dist="254000" dir="8100000" algn="tr" rotWithShape="0">
              <a:prstClr val="black">
                <a:alpha val="50000"/>
              </a:prstClr>
            </a:outerShdw>
          </a:effectLst>
        </p:grpSpPr>
        <p:sp>
          <p:nvSpPr>
            <p:cNvPr id="75" name="同心圆 74"/>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C00000"/>
                </a:solidFill>
                <a:ea typeface="微软雅黑" pitchFamily="34" charset="-122"/>
              </a:endParaRPr>
            </a:p>
          </p:txBody>
        </p:sp>
        <p:sp>
          <p:nvSpPr>
            <p:cNvPr id="76" name="椭圆 75"/>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C00000"/>
                </a:solidFill>
                <a:ea typeface="微软雅黑" pitchFamily="34" charset="-122"/>
              </a:endParaRPr>
            </a:p>
          </p:txBody>
        </p:sp>
      </p:grpSp>
      <p:grpSp>
        <p:nvGrpSpPr>
          <p:cNvPr id="77" name="组合 76"/>
          <p:cNvGrpSpPr/>
          <p:nvPr/>
        </p:nvGrpSpPr>
        <p:grpSpPr>
          <a:xfrm>
            <a:off x="6536925" y="1383664"/>
            <a:ext cx="1073922" cy="1073922"/>
            <a:chOff x="304800" y="673100"/>
            <a:chExt cx="4000500" cy="4000500"/>
          </a:xfrm>
          <a:effectLst>
            <a:outerShdw blurRad="444500" dist="254000" dir="8100000" algn="tr" rotWithShape="0">
              <a:prstClr val="black">
                <a:alpha val="50000"/>
              </a:prstClr>
            </a:outerShdw>
          </a:effectLst>
        </p:grpSpPr>
        <p:sp>
          <p:nvSpPr>
            <p:cNvPr id="78" name="同心圆 77"/>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C00000"/>
                </a:solidFill>
                <a:ea typeface="微软雅黑" pitchFamily="34" charset="-122"/>
              </a:endParaRPr>
            </a:p>
          </p:txBody>
        </p:sp>
        <p:sp>
          <p:nvSpPr>
            <p:cNvPr id="79" name="椭圆 78"/>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C00000"/>
                </a:solidFill>
                <a:ea typeface="微软雅黑" pitchFamily="34" charset="-122"/>
              </a:endParaRPr>
            </a:p>
          </p:txBody>
        </p:sp>
      </p:grpSp>
      <p:sp>
        <p:nvSpPr>
          <p:cNvPr id="92" name="矩形 91"/>
          <p:cNvSpPr/>
          <p:nvPr/>
        </p:nvSpPr>
        <p:spPr>
          <a:xfrm>
            <a:off x="5733405" y="1456146"/>
            <a:ext cx="864311" cy="861760"/>
          </a:xfrm>
          <a:prstGeom prst="rect">
            <a:avLst/>
          </a:prstGeom>
        </p:spPr>
        <p:txBody>
          <a:bodyPr wrap="none" lIns="91426" tIns="45713" rIns="91426" bIns="45713">
            <a:spAutoFit/>
          </a:bodyPr>
          <a:lstStyle/>
          <a:p>
            <a:pPr>
              <a:defRPr/>
            </a:pPr>
            <a:r>
              <a:rPr lang="zh-CN" altLang="en-US" sz="5000" b="1" spc="300" dirty="0">
                <a:solidFill>
                  <a:srgbClr val="7030A0"/>
                </a:solidFill>
                <a:latin typeface="微软雅黑" pitchFamily="34" charset="-122"/>
                <a:ea typeface="微软雅黑" pitchFamily="34" charset="-122"/>
                <a:sym typeface="微软雅黑" pitchFamily="34" charset="-122"/>
              </a:rPr>
              <a:t>总</a:t>
            </a:r>
          </a:p>
        </p:txBody>
      </p:sp>
      <p:sp>
        <p:nvSpPr>
          <p:cNvPr id="93" name="矩形 92"/>
          <p:cNvSpPr/>
          <p:nvPr/>
        </p:nvSpPr>
        <p:spPr>
          <a:xfrm>
            <a:off x="4829631" y="1456146"/>
            <a:ext cx="864311" cy="861760"/>
          </a:xfrm>
          <a:prstGeom prst="rect">
            <a:avLst/>
          </a:prstGeom>
        </p:spPr>
        <p:txBody>
          <a:bodyPr wrap="none" lIns="91426" tIns="45713" rIns="91426" bIns="45713">
            <a:spAutoFit/>
          </a:bodyPr>
          <a:lstStyle/>
          <a:p>
            <a:pPr>
              <a:defRPr/>
            </a:pPr>
            <a:r>
              <a:rPr lang="zh-CN" altLang="en-US" sz="5000" b="1" spc="300" dirty="0">
                <a:solidFill>
                  <a:srgbClr val="7030A0"/>
                </a:solidFill>
                <a:latin typeface="微软雅黑" pitchFamily="34" charset="-122"/>
                <a:ea typeface="微软雅黑" pitchFamily="34" charset="-122"/>
                <a:sym typeface="微软雅黑" pitchFamily="34" charset="-122"/>
              </a:rPr>
              <a:t>作</a:t>
            </a:r>
          </a:p>
        </p:txBody>
      </p:sp>
      <p:sp>
        <p:nvSpPr>
          <p:cNvPr id="94" name="矩形 93"/>
          <p:cNvSpPr/>
          <p:nvPr/>
        </p:nvSpPr>
        <p:spPr>
          <a:xfrm>
            <a:off x="3925857" y="1456146"/>
            <a:ext cx="864311" cy="861760"/>
          </a:xfrm>
          <a:prstGeom prst="rect">
            <a:avLst/>
          </a:prstGeom>
        </p:spPr>
        <p:txBody>
          <a:bodyPr wrap="none" lIns="91426" tIns="45713" rIns="91426" bIns="45713">
            <a:spAutoFit/>
          </a:bodyPr>
          <a:lstStyle/>
          <a:p>
            <a:pPr>
              <a:defRPr/>
            </a:pPr>
            <a:r>
              <a:rPr lang="zh-CN" altLang="en-US" sz="5000" b="1" spc="300" dirty="0">
                <a:solidFill>
                  <a:srgbClr val="7030A0"/>
                </a:solidFill>
                <a:latin typeface="微软雅黑" pitchFamily="34" charset="-122"/>
                <a:ea typeface="微软雅黑" pitchFamily="34" charset="-122"/>
                <a:sym typeface="微软雅黑" pitchFamily="34" charset="-122"/>
              </a:rPr>
              <a:t>工</a:t>
            </a:r>
          </a:p>
        </p:txBody>
      </p:sp>
      <p:sp>
        <p:nvSpPr>
          <p:cNvPr id="95" name="矩形 94"/>
          <p:cNvSpPr/>
          <p:nvPr/>
        </p:nvSpPr>
        <p:spPr>
          <a:xfrm>
            <a:off x="6637179" y="1456146"/>
            <a:ext cx="864311" cy="861760"/>
          </a:xfrm>
          <a:prstGeom prst="rect">
            <a:avLst/>
          </a:prstGeom>
        </p:spPr>
        <p:txBody>
          <a:bodyPr wrap="none" lIns="91426" tIns="45713" rIns="91426" bIns="45713">
            <a:spAutoFit/>
          </a:bodyPr>
          <a:lstStyle/>
          <a:p>
            <a:pPr>
              <a:defRPr/>
            </a:pPr>
            <a:r>
              <a:rPr lang="zh-CN" altLang="en-US" sz="5000" b="1" spc="300" dirty="0">
                <a:solidFill>
                  <a:srgbClr val="7030A0"/>
                </a:solidFill>
                <a:latin typeface="微软雅黑" pitchFamily="34" charset="-122"/>
                <a:ea typeface="微软雅黑" pitchFamily="34" charset="-122"/>
                <a:sym typeface="微软雅黑" pitchFamily="34" charset="-122"/>
              </a:rPr>
              <a:t>结</a:t>
            </a:r>
          </a:p>
        </p:txBody>
      </p:sp>
      <p:grpSp>
        <p:nvGrpSpPr>
          <p:cNvPr id="107" name="组合 106"/>
          <p:cNvGrpSpPr/>
          <p:nvPr/>
        </p:nvGrpSpPr>
        <p:grpSpPr>
          <a:xfrm>
            <a:off x="6327053" y="4110383"/>
            <a:ext cx="1179076" cy="1178917"/>
            <a:chOff x="304800" y="673100"/>
            <a:chExt cx="4000500" cy="4000500"/>
          </a:xfrm>
          <a:effectLst>
            <a:outerShdw blurRad="444500" dist="254000" dir="8100000" algn="tr" rotWithShape="0">
              <a:prstClr val="black">
                <a:alpha val="50000"/>
              </a:prstClr>
            </a:outerShdw>
          </a:effectLst>
        </p:grpSpPr>
        <p:sp>
          <p:nvSpPr>
            <p:cNvPr id="108" name="同心圆 107"/>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054">
                <a:defRPr/>
              </a:pPr>
              <a:endParaRPr lang="zh-CN" altLang="en-US" kern="0">
                <a:solidFill>
                  <a:sysClr val="windowText" lastClr="000000"/>
                </a:solidFill>
                <a:latin typeface="Calibri"/>
                <a:ea typeface="微软雅黑"/>
              </a:endParaRPr>
            </a:p>
          </p:txBody>
        </p:sp>
        <p:sp>
          <p:nvSpPr>
            <p:cNvPr id="109" name="椭圆 108"/>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054">
                <a:defRPr/>
              </a:pPr>
              <a:endParaRPr lang="zh-CN" altLang="en-US" kern="0">
                <a:solidFill>
                  <a:sysClr val="window" lastClr="FFFFFF"/>
                </a:solidFill>
                <a:latin typeface="Calibri"/>
                <a:ea typeface="微软雅黑"/>
              </a:endParaRPr>
            </a:p>
          </p:txBody>
        </p:sp>
      </p:grpSp>
      <p:grpSp>
        <p:nvGrpSpPr>
          <p:cNvPr id="110" name="组合 109"/>
          <p:cNvGrpSpPr/>
          <p:nvPr/>
        </p:nvGrpSpPr>
        <p:grpSpPr>
          <a:xfrm>
            <a:off x="4758018" y="4605222"/>
            <a:ext cx="630120" cy="630035"/>
            <a:chOff x="304800" y="673100"/>
            <a:chExt cx="4000500" cy="4000500"/>
          </a:xfrm>
          <a:effectLst>
            <a:outerShdw blurRad="444500" dist="254000" dir="8100000" algn="tr" rotWithShape="0">
              <a:prstClr val="black">
                <a:alpha val="50000"/>
              </a:prstClr>
            </a:outerShdw>
          </a:effectLst>
        </p:grpSpPr>
        <p:sp>
          <p:nvSpPr>
            <p:cNvPr id="111" name="同心圆 110"/>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054">
                <a:defRPr/>
              </a:pPr>
              <a:endParaRPr lang="zh-CN" altLang="en-US" sz="1200" kern="0">
                <a:solidFill>
                  <a:sysClr val="windowText" lastClr="000000"/>
                </a:solidFill>
                <a:latin typeface="Calibri"/>
                <a:ea typeface="微软雅黑"/>
              </a:endParaRPr>
            </a:p>
          </p:txBody>
        </p:sp>
        <p:sp>
          <p:nvSpPr>
            <p:cNvPr id="112" name="椭圆 111"/>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054">
                <a:defRPr/>
              </a:pPr>
              <a:endParaRPr lang="zh-CN" altLang="en-US" sz="1200" kern="0">
                <a:solidFill>
                  <a:sysClr val="windowText" lastClr="000000"/>
                </a:solidFill>
                <a:latin typeface="Calibri"/>
                <a:ea typeface="微软雅黑"/>
              </a:endParaRPr>
            </a:p>
          </p:txBody>
        </p:sp>
      </p:grpSp>
      <p:grpSp>
        <p:nvGrpSpPr>
          <p:cNvPr id="113" name="组合 112"/>
          <p:cNvGrpSpPr/>
          <p:nvPr/>
        </p:nvGrpSpPr>
        <p:grpSpPr>
          <a:xfrm>
            <a:off x="5436688" y="4920241"/>
            <a:ext cx="890364" cy="890244"/>
            <a:chOff x="304800" y="673100"/>
            <a:chExt cx="4000500" cy="4000500"/>
          </a:xfrm>
          <a:effectLst>
            <a:outerShdw blurRad="444500" dist="254000" dir="8100000" algn="tr" rotWithShape="0">
              <a:prstClr val="black">
                <a:alpha val="50000"/>
              </a:prstClr>
            </a:outerShdw>
          </a:effectLst>
        </p:grpSpPr>
        <p:sp>
          <p:nvSpPr>
            <p:cNvPr id="114" name="同心圆 113"/>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054">
                <a:defRPr/>
              </a:pPr>
              <a:endParaRPr lang="zh-CN" altLang="en-US" sz="1200" kern="0">
                <a:solidFill>
                  <a:sysClr val="windowText" lastClr="000000"/>
                </a:solidFill>
                <a:latin typeface="Calibri"/>
                <a:ea typeface="微软雅黑"/>
              </a:endParaRPr>
            </a:p>
          </p:txBody>
        </p:sp>
        <p:sp>
          <p:nvSpPr>
            <p:cNvPr id="115" name="椭圆 114"/>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054">
                <a:defRPr/>
              </a:pPr>
              <a:endParaRPr lang="zh-CN" altLang="en-US" sz="1200" kern="0">
                <a:solidFill>
                  <a:sysClr val="windowText" lastClr="000000"/>
                </a:solidFill>
                <a:latin typeface="Calibri"/>
                <a:ea typeface="微软雅黑"/>
              </a:endParaRPr>
            </a:p>
          </p:txBody>
        </p:sp>
      </p:grpSp>
      <p:grpSp>
        <p:nvGrpSpPr>
          <p:cNvPr id="116" name="组合 115"/>
          <p:cNvGrpSpPr/>
          <p:nvPr/>
        </p:nvGrpSpPr>
        <p:grpSpPr>
          <a:xfrm>
            <a:off x="7758788" y="4730422"/>
            <a:ext cx="685681" cy="685588"/>
            <a:chOff x="304800" y="673100"/>
            <a:chExt cx="4000500" cy="4000500"/>
          </a:xfrm>
          <a:effectLst>
            <a:outerShdw blurRad="444500" dist="254000" dir="8100000" algn="tr" rotWithShape="0">
              <a:prstClr val="black">
                <a:alpha val="50000"/>
              </a:prstClr>
            </a:outerShdw>
          </a:effectLst>
        </p:grpSpPr>
        <p:sp>
          <p:nvSpPr>
            <p:cNvPr id="117" name="同心圆 116"/>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054">
                <a:defRPr/>
              </a:pPr>
              <a:endParaRPr lang="zh-CN" altLang="en-US" kern="0">
                <a:solidFill>
                  <a:sysClr val="windowText" lastClr="000000"/>
                </a:solidFill>
                <a:latin typeface="Calibri"/>
                <a:ea typeface="微软雅黑"/>
              </a:endParaRPr>
            </a:p>
          </p:txBody>
        </p:sp>
        <p:sp>
          <p:nvSpPr>
            <p:cNvPr id="118" name="椭圆 117"/>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054">
                <a:defRPr/>
              </a:pPr>
              <a:endParaRPr lang="zh-CN" altLang="en-US" kern="0">
                <a:solidFill>
                  <a:sysClr val="window" lastClr="FFFFFF"/>
                </a:solidFill>
                <a:latin typeface="Calibri"/>
                <a:ea typeface="微软雅黑"/>
              </a:endParaRPr>
            </a:p>
          </p:txBody>
        </p:sp>
      </p:grpSp>
      <p:grpSp>
        <p:nvGrpSpPr>
          <p:cNvPr id="119" name="组合 118"/>
          <p:cNvGrpSpPr/>
          <p:nvPr/>
        </p:nvGrpSpPr>
        <p:grpSpPr>
          <a:xfrm>
            <a:off x="766439" y="5038933"/>
            <a:ext cx="588755" cy="588675"/>
            <a:chOff x="304800" y="673100"/>
            <a:chExt cx="4000500" cy="4000500"/>
          </a:xfrm>
          <a:effectLst>
            <a:outerShdw blurRad="444500" dist="254000" dir="8100000" algn="tr" rotWithShape="0">
              <a:prstClr val="black">
                <a:alpha val="50000"/>
              </a:prstClr>
            </a:outerShdw>
          </a:effectLst>
        </p:grpSpPr>
        <p:sp>
          <p:nvSpPr>
            <p:cNvPr id="120" name="同心圆 119"/>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054">
                <a:defRPr/>
              </a:pPr>
              <a:endParaRPr lang="zh-CN" altLang="en-US" sz="1200" kern="0">
                <a:solidFill>
                  <a:sysClr val="windowText" lastClr="000000"/>
                </a:solidFill>
                <a:latin typeface="Calibri"/>
                <a:ea typeface="微软雅黑"/>
              </a:endParaRPr>
            </a:p>
          </p:txBody>
        </p:sp>
        <p:sp>
          <p:nvSpPr>
            <p:cNvPr id="121" name="椭圆 120"/>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054">
                <a:defRPr/>
              </a:pPr>
              <a:endParaRPr lang="zh-CN" altLang="en-US" sz="1200" kern="0">
                <a:solidFill>
                  <a:sysClr val="windowText" lastClr="000000"/>
                </a:solidFill>
                <a:latin typeface="Calibri"/>
                <a:ea typeface="微软雅黑"/>
              </a:endParaRPr>
            </a:p>
          </p:txBody>
        </p:sp>
      </p:grpSp>
      <p:grpSp>
        <p:nvGrpSpPr>
          <p:cNvPr id="122" name="组合 121"/>
          <p:cNvGrpSpPr/>
          <p:nvPr/>
        </p:nvGrpSpPr>
        <p:grpSpPr>
          <a:xfrm>
            <a:off x="3962506" y="4528455"/>
            <a:ext cx="252447" cy="252413"/>
            <a:chOff x="304800" y="673100"/>
            <a:chExt cx="4000500" cy="4000500"/>
          </a:xfrm>
          <a:effectLst>
            <a:outerShdw blurRad="444500" dist="254000" dir="8100000" algn="tr" rotWithShape="0">
              <a:prstClr val="black">
                <a:alpha val="50000"/>
              </a:prstClr>
            </a:outerShdw>
          </a:effectLst>
        </p:grpSpPr>
        <p:sp>
          <p:nvSpPr>
            <p:cNvPr id="123" name="同心圆 122"/>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054">
                <a:defRPr/>
              </a:pPr>
              <a:endParaRPr lang="zh-CN" altLang="en-US" sz="1200" kern="0">
                <a:solidFill>
                  <a:sysClr val="windowText" lastClr="000000"/>
                </a:solidFill>
                <a:latin typeface="Calibri"/>
                <a:ea typeface="微软雅黑"/>
              </a:endParaRPr>
            </a:p>
          </p:txBody>
        </p:sp>
        <p:sp>
          <p:nvSpPr>
            <p:cNvPr id="124" name="椭圆 123"/>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054">
                <a:defRPr/>
              </a:pPr>
              <a:endParaRPr lang="zh-CN" altLang="en-US" sz="1200" kern="0">
                <a:solidFill>
                  <a:sysClr val="windowText" lastClr="000000"/>
                </a:solidFill>
                <a:latin typeface="Calibri"/>
                <a:ea typeface="微软雅黑"/>
              </a:endParaRPr>
            </a:p>
          </p:txBody>
        </p:sp>
      </p:grpSp>
      <p:grpSp>
        <p:nvGrpSpPr>
          <p:cNvPr id="125" name="组合 124"/>
          <p:cNvGrpSpPr/>
          <p:nvPr/>
        </p:nvGrpSpPr>
        <p:grpSpPr>
          <a:xfrm>
            <a:off x="3181252" y="4325716"/>
            <a:ext cx="528983" cy="528912"/>
            <a:chOff x="304800" y="673100"/>
            <a:chExt cx="4000500" cy="4000500"/>
          </a:xfrm>
          <a:effectLst>
            <a:outerShdw blurRad="444500" dist="254000" dir="8100000" algn="tr" rotWithShape="0">
              <a:prstClr val="black">
                <a:alpha val="50000"/>
              </a:prstClr>
            </a:outerShdw>
          </a:effectLst>
        </p:grpSpPr>
        <p:sp>
          <p:nvSpPr>
            <p:cNvPr id="126" name="同心圆 125"/>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054">
                <a:defRPr/>
              </a:pPr>
              <a:endParaRPr lang="zh-CN" altLang="en-US" sz="1200" kern="0">
                <a:solidFill>
                  <a:sysClr val="windowText" lastClr="000000"/>
                </a:solidFill>
                <a:latin typeface="Calibri"/>
                <a:ea typeface="微软雅黑"/>
              </a:endParaRPr>
            </a:p>
          </p:txBody>
        </p:sp>
        <p:sp>
          <p:nvSpPr>
            <p:cNvPr id="127" name="椭圆 126"/>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054">
                <a:defRPr/>
              </a:pPr>
              <a:endParaRPr lang="zh-CN" altLang="en-US" sz="1200" kern="0">
                <a:solidFill>
                  <a:sysClr val="windowText" lastClr="000000"/>
                </a:solidFill>
                <a:latin typeface="Calibri"/>
                <a:ea typeface="微软雅黑"/>
              </a:endParaRPr>
            </a:p>
          </p:txBody>
        </p:sp>
      </p:grpSp>
      <p:grpSp>
        <p:nvGrpSpPr>
          <p:cNvPr id="128" name="组合 127"/>
          <p:cNvGrpSpPr/>
          <p:nvPr/>
        </p:nvGrpSpPr>
        <p:grpSpPr>
          <a:xfrm>
            <a:off x="8463984" y="3830481"/>
            <a:ext cx="1179076" cy="1178917"/>
            <a:chOff x="304800" y="673100"/>
            <a:chExt cx="4000500" cy="4000500"/>
          </a:xfrm>
          <a:effectLst>
            <a:outerShdw blurRad="444500" dist="254000" dir="8100000" algn="tr" rotWithShape="0">
              <a:prstClr val="black">
                <a:alpha val="50000"/>
              </a:prstClr>
            </a:outerShdw>
          </a:effectLst>
        </p:grpSpPr>
        <p:sp>
          <p:nvSpPr>
            <p:cNvPr id="129" name="同心圆 128"/>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054">
                <a:defRPr/>
              </a:pPr>
              <a:endParaRPr lang="zh-CN" altLang="en-US" kern="0">
                <a:solidFill>
                  <a:sysClr val="windowText" lastClr="000000"/>
                </a:solidFill>
                <a:latin typeface="Calibri"/>
                <a:ea typeface="微软雅黑"/>
              </a:endParaRPr>
            </a:p>
          </p:txBody>
        </p:sp>
        <p:sp>
          <p:nvSpPr>
            <p:cNvPr id="130" name="椭圆 129"/>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054">
                <a:defRPr/>
              </a:pPr>
              <a:endParaRPr lang="zh-CN" altLang="en-US" kern="0">
                <a:solidFill>
                  <a:sysClr val="window" lastClr="FFFFFF"/>
                </a:solidFill>
                <a:latin typeface="Calibri"/>
                <a:ea typeface="微软雅黑"/>
              </a:endParaRPr>
            </a:p>
          </p:txBody>
        </p:sp>
      </p:grpSp>
      <p:grpSp>
        <p:nvGrpSpPr>
          <p:cNvPr id="131" name="组合 130"/>
          <p:cNvGrpSpPr/>
          <p:nvPr/>
        </p:nvGrpSpPr>
        <p:grpSpPr>
          <a:xfrm>
            <a:off x="4419626" y="4323809"/>
            <a:ext cx="223042" cy="223011"/>
            <a:chOff x="304800" y="673100"/>
            <a:chExt cx="4000500" cy="4000500"/>
          </a:xfrm>
          <a:effectLst>
            <a:outerShdw blurRad="444500" dist="254000" dir="8100000" algn="tr" rotWithShape="0">
              <a:prstClr val="black">
                <a:alpha val="50000"/>
              </a:prstClr>
            </a:outerShdw>
          </a:effectLst>
        </p:grpSpPr>
        <p:sp>
          <p:nvSpPr>
            <p:cNvPr id="132" name="同心圆 131"/>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054">
                <a:defRPr/>
              </a:pPr>
              <a:endParaRPr lang="zh-CN" altLang="en-US" sz="1200" kern="0">
                <a:solidFill>
                  <a:sysClr val="windowText" lastClr="000000"/>
                </a:solidFill>
                <a:latin typeface="Calibri"/>
                <a:ea typeface="微软雅黑"/>
              </a:endParaRPr>
            </a:p>
          </p:txBody>
        </p:sp>
        <p:sp>
          <p:nvSpPr>
            <p:cNvPr id="133" name="椭圆 132"/>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054">
                <a:defRPr/>
              </a:pPr>
              <a:endParaRPr lang="zh-CN" altLang="en-US" sz="1200" kern="0">
                <a:solidFill>
                  <a:sysClr val="windowText" lastClr="000000"/>
                </a:solidFill>
                <a:latin typeface="Calibri"/>
                <a:ea typeface="微软雅黑"/>
              </a:endParaRPr>
            </a:p>
          </p:txBody>
        </p:sp>
      </p:grpSp>
      <p:grpSp>
        <p:nvGrpSpPr>
          <p:cNvPr id="134" name="组合 133"/>
          <p:cNvGrpSpPr/>
          <p:nvPr/>
        </p:nvGrpSpPr>
        <p:grpSpPr>
          <a:xfrm>
            <a:off x="1943138" y="4704692"/>
            <a:ext cx="1179076" cy="1178917"/>
            <a:chOff x="304800" y="673100"/>
            <a:chExt cx="4000500" cy="4000500"/>
          </a:xfrm>
          <a:effectLst>
            <a:outerShdw blurRad="444500" dist="254000" dir="8100000" algn="tr" rotWithShape="0">
              <a:prstClr val="black">
                <a:alpha val="50000"/>
              </a:prstClr>
            </a:outerShdw>
          </a:effectLst>
        </p:grpSpPr>
        <p:sp>
          <p:nvSpPr>
            <p:cNvPr id="135" name="同心圆 134"/>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054">
                <a:defRPr/>
              </a:pPr>
              <a:endParaRPr lang="zh-CN" altLang="en-US" kern="0">
                <a:solidFill>
                  <a:sysClr val="windowText" lastClr="000000"/>
                </a:solidFill>
                <a:latin typeface="Calibri"/>
                <a:ea typeface="微软雅黑"/>
              </a:endParaRPr>
            </a:p>
          </p:txBody>
        </p:sp>
        <p:sp>
          <p:nvSpPr>
            <p:cNvPr id="136" name="椭圆 135"/>
            <p:cNvSpPr/>
            <p:nvPr/>
          </p:nvSpPr>
          <p:spPr>
            <a:xfrm>
              <a:off x="392112" y="760412"/>
              <a:ext cx="3825873" cy="3825873"/>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054">
                <a:defRPr/>
              </a:pPr>
              <a:endParaRPr lang="zh-CN" altLang="en-US" kern="0">
                <a:solidFill>
                  <a:sysClr val="window" lastClr="FFFFFF"/>
                </a:solidFill>
                <a:latin typeface="Calibri"/>
                <a:ea typeface="微软雅黑"/>
              </a:endParaRPr>
            </a:p>
          </p:txBody>
        </p:sp>
      </p:grpSp>
      <p:grpSp>
        <p:nvGrpSpPr>
          <p:cNvPr id="137" name="组合 136"/>
          <p:cNvGrpSpPr/>
          <p:nvPr/>
        </p:nvGrpSpPr>
        <p:grpSpPr>
          <a:xfrm>
            <a:off x="1275195" y="4605224"/>
            <a:ext cx="520102" cy="520031"/>
            <a:chOff x="304800" y="673100"/>
            <a:chExt cx="4000500" cy="4000500"/>
          </a:xfrm>
          <a:effectLst>
            <a:outerShdw blurRad="444500" dist="254000" dir="8100000" algn="tr" rotWithShape="0">
              <a:prstClr val="black">
                <a:alpha val="50000"/>
              </a:prstClr>
            </a:outerShdw>
          </a:effectLst>
        </p:grpSpPr>
        <p:sp>
          <p:nvSpPr>
            <p:cNvPr id="138" name="同心圆 137"/>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054">
                <a:defRPr/>
              </a:pPr>
              <a:endParaRPr lang="zh-CN" altLang="en-US" sz="1200" kern="0">
                <a:solidFill>
                  <a:sysClr val="windowText" lastClr="000000"/>
                </a:solidFill>
                <a:latin typeface="Calibri"/>
                <a:ea typeface="微软雅黑"/>
              </a:endParaRPr>
            </a:p>
          </p:txBody>
        </p:sp>
        <p:sp>
          <p:nvSpPr>
            <p:cNvPr id="139" name="椭圆 138"/>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054">
                <a:defRPr/>
              </a:pPr>
              <a:endParaRPr lang="zh-CN" altLang="en-US" sz="1200" kern="0">
                <a:solidFill>
                  <a:sysClr val="windowText" lastClr="000000"/>
                </a:solidFill>
                <a:latin typeface="Calibri"/>
                <a:ea typeface="微软雅黑"/>
              </a:endParaRPr>
            </a:p>
          </p:txBody>
        </p:sp>
      </p:grpSp>
      <p:grpSp>
        <p:nvGrpSpPr>
          <p:cNvPr id="140" name="组合 139"/>
          <p:cNvGrpSpPr/>
          <p:nvPr/>
        </p:nvGrpSpPr>
        <p:grpSpPr>
          <a:xfrm>
            <a:off x="291078" y="4920241"/>
            <a:ext cx="316822" cy="316779"/>
            <a:chOff x="304800" y="673100"/>
            <a:chExt cx="4000500" cy="4000500"/>
          </a:xfrm>
          <a:effectLst>
            <a:outerShdw blurRad="444500" dist="254000" dir="8100000" algn="tr" rotWithShape="0">
              <a:prstClr val="black">
                <a:alpha val="50000"/>
              </a:prstClr>
            </a:outerShdw>
          </a:effectLst>
        </p:grpSpPr>
        <p:sp>
          <p:nvSpPr>
            <p:cNvPr id="141" name="同心圆 140"/>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054">
                <a:defRPr/>
              </a:pPr>
              <a:endParaRPr lang="zh-CN" altLang="en-US" sz="1200" kern="0">
                <a:solidFill>
                  <a:sysClr val="windowText" lastClr="000000"/>
                </a:solidFill>
                <a:latin typeface="Calibri"/>
                <a:ea typeface="微软雅黑"/>
              </a:endParaRPr>
            </a:p>
          </p:txBody>
        </p:sp>
        <p:sp>
          <p:nvSpPr>
            <p:cNvPr id="142" name="椭圆 141"/>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054">
                <a:defRPr/>
              </a:pPr>
              <a:endParaRPr lang="zh-CN" altLang="en-US" sz="1200" kern="0">
                <a:solidFill>
                  <a:sysClr val="windowText" lastClr="000000"/>
                </a:solidFill>
                <a:latin typeface="Calibri"/>
                <a:ea typeface="微软雅黑"/>
              </a:endParaRPr>
            </a:p>
          </p:txBody>
        </p:sp>
      </p:grpSp>
      <p:grpSp>
        <p:nvGrpSpPr>
          <p:cNvPr id="143" name="组合 142"/>
          <p:cNvGrpSpPr/>
          <p:nvPr/>
        </p:nvGrpSpPr>
        <p:grpSpPr>
          <a:xfrm>
            <a:off x="117144" y="4736990"/>
            <a:ext cx="158410" cy="158389"/>
            <a:chOff x="304800" y="673100"/>
            <a:chExt cx="4000500" cy="4000500"/>
          </a:xfrm>
          <a:effectLst>
            <a:outerShdw blurRad="444500" dist="254000" dir="8100000" algn="tr" rotWithShape="0">
              <a:prstClr val="black">
                <a:alpha val="50000"/>
              </a:prstClr>
            </a:outerShdw>
          </a:effectLst>
        </p:grpSpPr>
        <p:sp>
          <p:nvSpPr>
            <p:cNvPr id="144" name="同心圆 143"/>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054">
                <a:defRPr/>
              </a:pPr>
              <a:endParaRPr lang="zh-CN" altLang="en-US" sz="1200" kern="0">
                <a:solidFill>
                  <a:sysClr val="windowText" lastClr="000000"/>
                </a:solidFill>
                <a:latin typeface="Calibri"/>
                <a:ea typeface="微软雅黑"/>
              </a:endParaRPr>
            </a:p>
          </p:txBody>
        </p:sp>
        <p:sp>
          <p:nvSpPr>
            <p:cNvPr id="145" name="椭圆 144"/>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054">
                <a:defRPr/>
              </a:pPr>
              <a:endParaRPr lang="zh-CN" altLang="en-US" sz="1200" kern="0">
                <a:solidFill>
                  <a:sysClr val="windowText" lastClr="000000"/>
                </a:solidFill>
                <a:latin typeface="Calibri"/>
                <a:ea typeface="微软雅黑"/>
              </a:endParaRPr>
            </a:p>
          </p:txBody>
        </p:sp>
      </p:grpSp>
      <p:grpSp>
        <p:nvGrpSpPr>
          <p:cNvPr id="146" name="组合 145"/>
          <p:cNvGrpSpPr/>
          <p:nvPr/>
        </p:nvGrpSpPr>
        <p:grpSpPr>
          <a:xfrm>
            <a:off x="1259632" y="1042048"/>
            <a:ext cx="1995806" cy="1989469"/>
            <a:chOff x="3841255" y="473794"/>
            <a:chExt cx="1448395" cy="1443796"/>
          </a:xfrm>
        </p:grpSpPr>
        <p:grpSp>
          <p:nvGrpSpPr>
            <p:cNvPr id="147" name="组合 146"/>
            <p:cNvGrpSpPr/>
            <p:nvPr/>
          </p:nvGrpSpPr>
          <p:grpSpPr>
            <a:xfrm>
              <a:off x="3841255" y="473794"/>
              <a:ext cx="1448395" cy="1443796"/>
              <a:chOff x="4319641" y="1941261"/>
              <a:chExt cx="1463132" cy="1458487"/>
            </a:xfrm>
          </p:grpSpPr>
          <p:sp>
            <p:nvSpPr>
              <p:cNvPr id="149" name="Oval 19"/>
              <p:cNvSpPr>
                <a:spLocks noChangeArrowheads="1"/>
              </p:cNvSpPr>
              <p:nvPr/>
            </p:nvSpPr>
            <p:spPr bwMode="auto">
              <a:xfrm>
                <a:off x="4319641" y="1941261"/>
                <a:ext cx="1463132" cy="1458487"/>
              </a:xfrm>
              <a:prstGeom prst="ellipse">
                <a:avLst/>
              </a:prstGeom>
              <a:gradFill flip="none" rotWithShape="1">
                <a:gsLst>
                  <a:gs pos="100000">
                    <a:srgbClr val="FCFCFC"/>
                  </a:gs>
                  <a:gs pos="0">
                    <a:srgbClr val="CCCCCC"/>
                  </a:gs>
                </a:gsLst>
                <a:lin ang="7200000" scaled="0"/>
                <a:tileRect/>
              </a:gradFill>
              <a:ln w="12700">
                <a:gradFill>
                  <a:gsLst>
                    <a:gs pos="89000">
                      <a:schemeClr val="bg1">
                        <a:lumMod val="85000"/>
                      </a:schemeClr>
                    </a:gs>
                    <a:gs pos="0">
                      <a:schemeClr val="bg1"/>
                    </a:gs>
                  </a:gsLst>
                  <a:lin ang="7200000" scaled="0"/>
                </a:gradFill>
              </a:ln>
              <a:effectLst>
                <a:outerShdw blurRad="254000" dist="1270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微软雅黑"/>
                </a:endParaRPr>
              </a:p>
            </p:txBody>
          </p:sp>
          <p:sp>
            <p:nvSpPr>
              <p:cNvPr id="150" name="Oval 19"/>
              <p:cNvSpPr>
                <a:spLocks noChangeArrowheads="1"/>
              </p:cNvSpPr>
              <p:nvPr/>
            </p:nvSpPr>
            <p:spPr bwMode="auto">
              <a:xfrm>
                <a:off x="4456019" y="2074814"/>
                <a:ext cx="1203628" cy="1199808"/>
              </a:xfrm>
              <a:prstGeom prst="ellipse">
                <a:avLst/>
              </a:prstGeom>
              <a:solidFill>
                <a:srgbClr val="7030A0"/>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58"/>
                <a:endParaRPr lang="zh-CN" altLang="en-US" dirty="0">
                  <a:solidFill>
                    <a:srgbClr val="7F7F7F"/>
                  </a:solidFill>
                </a:endParaRPr>
              </a:p>
            </p:txBody>
          </p:sp>
        </p:grpSp>
        <p:sp>
          <p:nvSpPr>
            <p:cNvPr id="148" name="TextBox 147"/>
            <p:cNvSpPr txBox="1"/>
            <p:nvPr/>
          </p:nvSpPr>
          <p:spPr>
            <a:xfrm>
              <a:off x="4023269" y="867087"/>
              <a:ext cx="1078640" cy="681246"/>
            </a:xfrm>
            <a:prstGeom prst="rect">
              <a:avLst/>
            </a:prstGeom>
            <a:noFill/>
            <a:effectLst>
              <a:innerShdw blurRad="63500" dist="1752600">
                <a:prstClr val="black">
                  <a:alpha val="50000"/>
                </a:prstClr>
              </a:innerShdw>
            </a:effectLst>
          </p:spPr>
          <p:txBody>
            <a:bodyPr wrap="none" rtlCol="0">
              <a:spAutoFit/>
            </a:bodyPr>
            <a:lstStyle/>
            <a:p>
              <a:r>
                <a:rPr lang="en-US" altLang="zh-CN" sz="5500" spc="-150" dirty="0" smtClean="0">
                  <a:solidFill>
                    <a:schemeClr val="bg1"/>
                  </a:solidFill>
                  <a:effectLst>
                    <a:outerShdw blurRad="38100" dist="38100" dir="2700000" algn="tl">
                      <a:srgbClr val="000000">
                        <a:alpha val="43137"/>
                      </a:srgbClr>
                    </a:outerShdw>
                  </a:effectLst>
                  <a:latin typeface="Impact" panose="020B0806030902050204" pitchFamily="34" charset="0"/>
                  <a:ea typeface="华康俪金黑W8" panose="020B0809000000000000" pitchFamily="49" charset="-122"/>
                </a:rPr>
                <a:t>2018</a:t>
              </a:r>
              <a:endParaRPr lang="zh-CN" altLang="en-US" sz="5500" spc="-150" dirty="0">
                <a:solidFill>
                  <a:schemeClr val="bg1"/>
                </a:solidFill>
                <a:effectLst>
                  <a:outerShdw blurRad="38100" dist="38100" dir="2700000" algn="tl">
                    <a:srgbClr val="000000">
                      <a:alpha val="43137"/>
                    </a:srgbClr>
                  </a:outerShdw>
                </a:effectLst>
                <a:latin typeface="Impact" panose="020B0806030902050204" pitchFamily="34" charset="0"/>
                <a:ea typeface="华康俪金黑W8" panose="020B0809000000000000" pitchFamily="49" charset="-122"/>
              </a:endParaRPr>
            </a:p>
          </p:txBody>
        </p:sp>
      </p:grpSp>
      <p:pic>
        <p:nvPicPr>
          <p:cNvPr id="151" name="图片 15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332898" y="2091641"/>
            <a:ext cx="2061741" cy="3819216"/>
          </a:xfrm>
          <a:prstGeom prst="rect">
            <a:avLst/>
          </a:prstGeom>
        </p:spPr>
      </p:pic>
      <p:pic>
        <p:nvPicPr>
          <p:cNvPr id="66" name="Audiomachine - Breath And Life - 呼吸与生命.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686740" y="-717452"/>
            <a:ext cx="457260" cy="446553"/>
          </a:xfrm>
          <a:prstGeom prst="rect">
            <a:avLst/>
          </a:prstGeom>
        </p:spPr>
      </p:pic>
      <p:sp>
        <p:nvSpPr>
          <p:cNvPr id="67" name="TextBox 7"/>
          <p:cNvSpPr>
            <a:spLocks noChangeArrowheads="1"/>
          </p:cNvSpPr>
          <p:nvPr/>
        </p:nvSpPr>
        <p:spPr bwMode="auto">
          <a:xfrm>
            <a:off x="3865633" y="2608488"/>
            <a:ext cx="4460633" cy="305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6" tIns="45713" rIns="91426" bIns="45713">
            <a:spAutoFit/>
          </a:bodyPr>
          <a:lstStyle/>
          <a:p>
            <a:pPr algn="ctr" defTabSz="914258"/>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itchFamily="34" charset="-122"/>
              </a:rPr>
              <a:t>简洁实用、框架完整的年终总结、工作汇报与新年计划</a:t>
            </a:r>
          </a:p>
        </p:txBody>
      </p:sp>
      <p:grpSp>
        <p:nvGrpSpPr>
          <p:cNvPr id="80" name="组合 79"/>
          <p:cNvGrpSpPr>
            <a:grpSpLocks noChangeAspect="1"/>
          </p:cNvGrpSpPr>
          <p:nvPr/>
        </p:nvGrpSpPr>
        <p:grpSpPr>
          <a:xfrm>
            <a:off x="3970341" y="3473047"/>
            <a:ext cx="311432" cy="311432"/>
            <a:chOff x="3543574" y="4265651"/>
            <a:chExt cx="414516" cy="414516"/>
          </a:xfrm>
          <a:solidFill>
            <a:srgbClr val="C00000"/>
          </a:solidFill>
        </p:grpSpPr>
        <p:sp>
          <p:nvSpPr>
            <p:cNvPr id="81" name="椭圆 80"/>
            <p:cNvSpPr/>
            <p:nvPr/>
          </p:nvSpPr>
          <p:spPr>
            <a:xfrm>
              <a:off x="3543574" y="4265651"/>
              <a:ext cx="414516" cy="414516"/>
            </a:xfrm>
            <a:prstGeom prst="ellipse">
              <a:avLst/>
            </a:prstGeom>
            <a:solidFill>
              <a:schemeClr val="tx1">
                <a:lumMod val="50000"/>
                <a:lumOff val="50000"/>
              </a:schemeClr>
            </a:solidFill>
            <a:ln w="25400">
              <a:gradFill flip="none" rotWithShape="1">
                <a:gsLst>
                  <a:gs pos="0">
                    <a:schemeClr val="bg1">
                      <a:lumMod val="75000"/>
                    </a:schemeClr>
                  </a:gs>
                  <a:gs pos="100000">
                    <a:schemeClr val="bg1"/>
                  </a:gs>
                </a:gsLst>
                <a:lin ang="2700000" scaled="1"/>
                <a:tileRect/>
              </a:gradFill>
            </a:ln>
            <a:effectLst>
              <a:innerShdw blurRad="127000" dist="25400" dir="13500000">
                <a:srgbClr val="000000">
                  <a:alpha val="43137"/>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srgbClr val="FFFFFF"/>
                </a:solidFill>
                <a:latin typeface="Calibri"/>
                <a:ea typeface="微软雅黑"/>
              </a:endParaRPr>
            </a:p>
          </p:txBody>
        </p:sp>
        <p:grpSp>
          <p:nvGrpSpPr>
            <p:cNvPr id="82" name="组合 81"/>
            <p:cNvGrpSpPr/>
            <p:nvPr/>
          </p:nvGrpSpPr>
          <p:grpSpPr>
            <a:xfrm>
              <a:off x="3629640" y="4325788"/>
              <a:ext cx="259976" cy="261734"/>
              <a:chOff x="5042691" y="2273922"/>
              <a:chExt cx="702937" cy="707690"/>
            </a:xfrm>
            <a:grpFill/>
          </p:grpSpPr>
          <p:sp>
            <p:nvSpPr>
              <p:cNvPr id="83" name="Freeform 12"/>
              <p:cNvSpPr>
                <a:spLocks/>
              </p:cNvSpPr>
              <p:nvPr/>
            </p:nvSpPr>
            <p:spPr bwMode="auto">
              <a:xfrm>
                <a:off x="5284806" y="2789968"/>
                <a:ext cx="460822" cy="191644"/>
              </a:xfrm>
              <a:custGeom>
                <a:avLst/>
                <a:gdLst>
                  <a:gd name="T0" fmla="*/ 25 w 533"/>
                  <a:gd name="T1" fmla="*/ 165 h 222"/>
                  <a:gd name="T2" fmla="*/ 158 w 533"/>
                  <a:gd name="T3" fmla="*/ 165 h 222"/>
                  <a:gd name="T4" fmla="*/ 158 w 533"/>
                  <a:gd name="T5" fmla="*/ 108 h 222"/>
                  <a:gd name="T6" fmla="*/ 184 w 533"/>
                  <a:gd name="T7" fmla="*/ 83 h 222"/>
                  <a:gd name="T8" fmla="*/ 317 w 533"/>
                  <a:gd name="T9" fmla="*/ 83 h 222"/>
                  <a:gd name="T10" fmla="*/ 317 w 533"/>
                  <a:gd name="T11" fmla="*/ 25 h 222"/>
                  <a:gd name="T12" fmla="*/ 343 w 533"/>
                  <a:gd name="T13" fmla="*/ 0 h 222"/>
                  <a:gd name="T14" fmla="*/ 533 w 533"/>
                  <a:gd name="T15" fmla="*/ 0 h 222"/>
                  <a:gd name="T16" fmla="*/ 533 w 533"/>
                  <a:gd name="T17" fmla="*/ 32 h 222"/>
                  <a:gd name="T18" fmla="*/ 508 w 533"/>
                  <a:gd name="T19" fmla="*/ 57 h 222"/>
                  <a:gd name="T20" fmla="*/ 375 w 533"/>
                  <a:gd name="T21" fmla="*/ 57 h 222"/>
                  <a:gd name="T22" fmla="*/ 375 w 533"/>
                  <a:gd name="T23" fmla="*/ 114 h 222"/>
                  <a:gd name="T24" fmla="*/ 349 w 533"/>
                  <a:gd name="T25" fmla="*/ 140 h 222"/>
                  <a:gd name="T26" fmla="*/ 216 w 533"/>
                  <a:gd name="T27" fmla="*/ 140 h 222"/>
                  <a:gd name="T28" fmla="*/ 216 w 533"/>
                  <a:gd name="T29" fmla="*/ 197 h 222"/>
                  <a:gd name="T30" fmla="*/ 190 w 533"/>
                  <a:gd name="T31" fmla="*/ 222 h 222"/>
                  <a:gd name="T32" fmla="*/ 0 w 533"/>
                  <a:gd name="T33" fmla="*/ 222 h 222"/>
                  <a:gd name="T34" fmla="*/ 0 w 533"/>
                  <a:gd name="T35" fmla="*/ 191 h 222"/>
                  <a:gd name="T36" fmla="*/ 25 w 533"/>
                  <a:gd name="T37" fmla="*/ 165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33" h="222">
                    <a:moveTo>
                      <a:pt x="25" y="165"/>
                    </a:moveTo>
                    <a:cubicBezTo>
                      <a:pt x="158" y="165"/>
                      <a:pt x="158" y="165"/>
                      <a:pt x="158" y="165"/>
                    </a:cubicBezTo>
                    <a:cubicBezTo>
                      <a:pt x="158" y="108"/>
                      <a:pt x="158" y="108"/>
                      <a:pt x="158" y="108"/>
                    </a:cubicBezTo>
                    <a:cubicBezTo>
                      <a:pt x="158" y="94"/>
                      <a:pt x="170" y="83"/>
                      <a:pt x="184" y="83"/>
                    </a:cubicBezTo>
                    <a:cubicBezTo>
                      <a:pt x="317" y="83"/>
                      <a:pt x="317" y="83"/>
                      <a:pt x="317" y="83"/>
                    </a:cubicBezTo>
                    <a:cubicBezTo>
                      <a:pt x="317" y="25"/>
                      <a:pt x="317" y="25"/>
                      <a:pt x="317" y="25"/>
                    </a:cubicBezTo>
                    <a:cubicBezTo>
                      <a:pt x="317" y="11"/>
                      <a:pt x="329" y="0"/>
                      <a:pt x="343" y="0"/>
                    </a:cubicBezTo>
                    <a:cubicBezTo>
                      <a:pt x="533" y="0"/>
                      <a:pt x="533" y="0"/>
                      <a:pt x="533" y="0"/>
                    </a:cubicBezTo>
                    <a:cubicBezTo>
                      <a:pt x="533" y="32"/>
                      <a:pt x="533" y="32"/>
                      <a:pt x="533" y="32"/>
                    </a:cubicBezTo>
                    <a:cubicBezTo>
                      <a:pt x="533" y="46"/>
                      <a:pt x="522" y="57"/>
                      <a:pt x="508" y="57"/>
                    </a:cubicBezTo>
                    <a:cubicBezTo>
                      <a:pt x="375" y="57"/>
                      <a:pt x="375" y="57"/>
                      <a:pt x="375" y="57"/>
                    </a:cubicBezTo>
                    <a:cubicBezTo>
                      <a:pt x="375" y="114"/>
                      <a:pt x="375" y="114"/>
                      <a:pt x="375" y="114"/>
                    </a:cubicBezTo>
                    <a:cubicBezTo>
                      <a:pt x="375" y="128"/>
                      <a:pt x="363" y="140"/>
                      <a:pt x="349" y="140"/>
                    </a:cubicBezTo>
                    <a:cubicBezTo>
                      <a:pt x="216" y="140"/>
                      <a:pt x="216" y="140"/>
                      <a:pt x="216" y="140"/>
                    </a:cubicBezTo>
                    <a:cubicBezTo>
                      <a:pt x="216" y="197"/>
                      <a:pt x="216" y="197"/>
                      <a:pt x="216" y="197"/>
                    </a:cubicBezTo>
                    <a:cubicBezTo>
                      <a:pt x="216" y="211"/>
                      <a:pt x="204" y="222"/>
                      <a:pt x="190" y="222"/>
                    </a:cubicBezTo>
                    <a:cubicBezTo>
                      <a:pt x="0" y="222"/>
                      <a:pt x="0" y="222"/>
                      <a:pt x="0" y="222"/>
                    </a:cubicBezTo>
                    <a:cubicBezTo>
                      <a:pt x="0" y="191"/>
                      <a:pt x="0" y="191"/>
                      <a:pt x="0" y="191"/>
                    </a:cubicBezTo>
                    <a:cubicBezTo>
                      <a:pt x="0" y="177"/>
                      <a:pt x="11" y="165"/>
                      <a:pt x="25" y="165"/>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ea typeface="微软雅黑"/>
                </a:endParaRPr>
              </a:p>
            </p:txBody>
          </p:sp>
          <p:sp>
            <p:nvSpPr>
              <p:cNvPr id="84" name="Freeform 13"/>
              <p:cNvSpPr>
                <a:spLocks noEditPoints="1"/>
              </p:cNvSpPr>
              <p:nvPr/>
            </p:nvSpPr>
            <p:spPr bwMode="auto">
              <a:xfrm>
                <a:off x="5042691" y="2273922"/>
                <a:ext cx="529215" cy="655759"/>
              </a:xfrm>
              <a:custGeom>
                <a:avLst/>
                <a:gdLst>
                  <a:gd name="T0" fmla="*/ 28 w 612"/>
                  <a:gd name="T1" fmla="*/ 504 h 759"/>
                  <a:gd name="T2" fmla="*/ 148 w 612"/>
                  <a:gd name="T3" fmla="*/ 514 h 759"/>
                  <a:gd name="T4" fmla="*/ 179 w 612"/>
                  <a:gd name="T5" fmla="*/ 488 h 759"/>
                  <a:gd name="T6" fmla="*/ 184 w 612"/>
                  <a:gd name="T7" fmla="*/ 423 h 759"/>
                  <a:gd name="T8" fmla="*/ 158 w 612"/>
                  <a:gd name="T9" fmla="*/ 392 h 759"/>
                  <a:gd name="T10" fmla="*/ 38 w 612"/>
                  <a:gd name="T11" fmla="*/ 381 h 759"/>
                  <a:gd name="T12" fmla="*/ 7 w 612"/>
                  <a:gd name="T13" fmla="*/ 407 h 759"/>
                  <a:gd name="T14" fmla="*/ 2 w 612"/>
                  <a:gd name="T15" fmla="*/ 473 h 759"/>
                  <a:gd name="T16" fmla="*/ 28 w 612"/>
                  <a:gd name="T17" fmla="*/ 504 h 759"/>
                  <a:gd name="T18" fmla="*/ 157 w 612"/>
                  <a:gd name="T19" fmla="*/ 669 h 759"/>
                  <a:gd name="T20" fmla="*/ 254 w 612"/>
                  <a:gd name="T21" fmla="*/ 487 h 759"/>
                  <a:gd name="T22" fmla="*/ 334 w 612"/>
                  <a:gd name="T23" fmla="*/ 512 h 759"/>
                  <a:gd name="T24" fmla="*/ 342 w 612"/>
                  <a:gd name="T25" fmla="*/ 515 h 759"/>
                  <a:gd name="T26" fmla="*/ 216 w 612"/>
                  <a:gd name="T27" fmla="*/ 722 h 759"/>
                  <a:gd name="T28" fmla="*/ 157 w 612"/>
                  <a:gd name="T29" fmla="*/ 669 h 759"/>
                  <a:gd name="T30" fmla="*/ 379 w 612"/>
                  <a:gd name="T31" fmla="*/ 7 h 759"/>
                  <a:gd name="T32" fmla="*/ 426 w 612"/>
                  <a:gd name="T33" fmla="*/ 84 h 759"/>
                  <a:gd name="T34" fmla="*/ 349 w 612"/>
                  <a:gd name="T35" fmla="*/ 150 h 759"/>
                  <a:gd name="T36" fmla="*/ 304 w 612"/>
                  <a:gd name="T37" fmla="*/ 59 h 759"/>
                  <a:gd name="T38" fmla="*/ 379 w 612"/>
                  <a:gd name="T39" fmla="*/ 7 h 759"/>
                  <a:gd name="T40" fmla="*/ 371 w 612"/>
                  <a:gd name="T41" fmla="*/ 183 h 759"/>
                  <a:gd name="T42" fmla="*/ 403 w 612"/>
                  <a:gd name="T43" fmla="*/ 199 h 759"/>
                  <a:gd name="T44" fmla="*/ 574 w 612"/>
                  <a:gd name="T45" fmla="*/ 278 h 759"/>
                  <a:gd name="T46" fmla="*/ 579 w 612"/>
                  <a:gd name="T47" fmla="*/ 341 h 759"/>
                  <a:gd name="T48" fmla="*/ 398 w 612"/>
                  <a:gd name="T49" fmla="*/ 296 h 759"/>
                  <a:gd name="T50" fmla="*/ 381 w 612"/>
                  <a:gd name="T51" fmla="*/ 385 h 759"/>
                  <a:gd name="T52" fmla="*/ 390 w 612"/>
                  <a:gd name="T53" fmla="*/ 402 h 759"/>
                  <a:gd name="T54" fmla="*/ 561 w 612"/>
                  <a:gd name="T55" fmla="*/ 593 h 759"/>
                  <a:gd name="T56" fmla="*/ 489 w 612"/>
                  <a:gd name="T57" fmla="*/ 626 h 759"/>
                  <a:gd name="T58" fmla="*/ 233 w 612"/>
                  <a:gd name="T59" fmla="*/ 447 h 759"/>
                  <a:gd name="T60" fmla="*/ 203 w 612"/>
                  <a:gd name="T61" fmla="*/ 392 h 759"/>
                  <a:gd name="T62" fmla="*/ 231 w 612"/>
                  <a:gd name="T63" fmla="*/ 239 h 759"/>
                  <a:gd name="T64" fmla="*/ 157 w 612"/>
                  <a:gd name="T65" fmla="*/ 344 h 759"/>
                  <a:gd name="T66" fmla="*/ 95 w 612"/>
                  <a:gd name="T67" fmla="*/ 332 h 759"/>
                  <a:gd name="T68" fmla="*/ 247 w 612"/>
                  <a:gd name="T69" fmla="*/ 155 h 759"/>
                  <a:gd name="T70" fmla="*/ 313 w 612"/>
                  <a:gd name="T71" fmla="*/ 163 h 759"/>
                  <a:gd name="T72" fmla="*/ 349 w 612"/>
                  <a:gd name="T73" fmla="*/ 227 h 759"/>
                  <a:gd name="T74" fmla="*/ 371 w 612"/>
                  <a:gd name="T75" fmla="*/ 183 h 7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12" h="759">
                    <a:moveTo>
                      <a:pt x="28" y="504"/>
                    </a:moveTo>
                    <a:cubicBezTo>
                      <a:pt x="148" y="514"/>
                      <a:pt x="148" y="514"/>
                      <a:pt x="148" y="514"/>
                    </a:cubicBezTo>
                    <a:cubicBezTo>
                      <a:pt x="164" y="516"/>
                      <a:pt x="177" y="504"/>
                      <a:pt x="179" y="488"/>
                    </a:cubicBezTo>
                    <a:cubicBezTo>
                      <a:pt x="184" y="423"/>
                      <a:pt x="184" y="423"/>
                      <a:pt x="184" y="423"/>
                    </a:cubicBezTo>
                    <a:cubicBezTo>
                      <a:pt x="186" y="407"/>
                      <a:pt x="174" y="393"/>
                      <a:pt x="158" y="392"/>
                    </a:cubicBezTo>
                    <a:cubicBezTo>
                      <a:pt x="38" y="381"/>
                      <a:pt x="38" y="381"/>
                      <a:pt x="38" y="381"/>
                    </a:cubicBezTo>
                    <a:cubicBezTo>
                      <a:pt x="23" y="380"/>
                      <a:pt x="9" y="392"/>
                      <a:pt x="7" y="407"/>
                    </a:cubicBezTo>
                    <a:cubicBezTo>
                      <a:pt x="2" y="473"/>
                      <a:pt x="2" y="473"/>
                      <a:pt x="2" y="473"/>
                    </a:cubicBezTo>
                    <a:cubicBezTo>
                      <a:pt x="0" y="489"/>
                      <a:pt x="12" y="503"/>
                      <a:pt x="28" y="504"/>
                    </a:cubicBezTo>
                    <a:close/>
                    <a:moveTo>
                      <a:pt x="157" y="669"/>
                    </a:moveTo>
                    <a:cubicBezTo>
                      <a:pt x="220" y="595"/>
                      <a:pt x="230" y="592"/>
                      <a:pt x="254" y="487"/>
                    </a:cubicBezTo>
                    <a:cubicBezTo>
                      <a:pt x="280" y="496"/>
                      <a:pt x="307" y="504"/>
                      <a:pt x="334" y="512"/>
                    </a:cubicBezTo>
                    <a:cubicBezTo>
                      <a:pt x="337" y="513"/>
                      <a:pt x="339" y="514"/>
                      <a:pt x="342" y="515"/>
                    </a:cubicBezTo>
                    <a:cubicBezTo>
                      <a:pt x="303" y="633"/>
                      <a:pt x="296" y="637"/>
                      <a:pt x="216" y="722"/>
                    </a:cubicBezTo>
                    <a:cubicBezTo>
                      <a:pt x="180" y="759"/>
                      <a:pt x="122" y="709"/>
                      <a:pt x="157" y="669"/>
                    </a:cubicBezTo>
                    <a:close/>
                    <a:moveTo>
                      <a:pt x="379" y="7"/>
                    </a:moveTo>
                    <a:cubicBezTo>
                      <a:pt x="413" y="15"/>
                      <a:pt x="434" y="49"/>
                      <a:pt x="426" y="84"/>
                    </a:cubicBezTo>
                    <a:cubicBezTo>
                      <a:pt x="419" y="120"/>
                      <a:pt x="383" y="157"/>
                      <a:pt x="349" y="150"/>
                    </a:cubicBezTo>
                    <a:cubicBezTo>
                      <a:pt x="315" y="143"/>
                      <a:pt x="297" y="94"/>
                      <a:pt x="304" y="59"/>
                    </a:cubicBezTo>
                    <a:cubicBezTo>
                      <a:pt x="312" y="23"/>
                      <a:pt x="345" y="0"/>
                      <a:pt x="379" y="7"/>
                    </a:cubicBezTo>
                    <a:close/>
                    <a:moveTo>
                      <a:pt x="371" y="183"/>
                    </a:moveTo>
                    <a:cubicBezTo>
                      <a:pt x="378" y="185"/>
                      <a:pt x="393" y="190"/>
                      <a:pt x="403" y="199"/>
                    </a:cubicBezTo>
                    <a:cubicBezTo>
                      <a:pt x="494" y="286"/>
                      <a:pt x="474" y="282"/>
                      <a:pt x="574" y="278"/>
                    </a:cubicBezTo>
                    <a:cubicBezTo>
                      <a:pt x="612" y="277"/>
                      <a:pt x="611" y="338"/>
                      <a:pt x="579" y="341"/>
                    </a:cubicBezTo>
                    <a:cubicBezTo>
                      <a:pt x="477" y="350"/>
                      <a:pt x="470" y="358"/>
                      <a:pt x="398" y="296"/>
                    </a:cubicBezTo>
                    <a:cubicBezTo>
                      <a:pt x="381" y="385"/>
                      <a:pt x="381" y="385"/>
                      <a:pt x="381" y="385"/>
                    </a:cubicBezTo>
                    <a:cubicBezTo>
                      <a:pt x="380" y="392"/>
                      <a:pt x="383" y="399"/>
                      <a:pt x="390" y="402"/>
                    </a:cubicBezTo>
                    <a:cubicBezTo>
                      <a:pt x="494" y="448"/>
                      <a:pt x="515" y="448"/>
                      <a:pt x="561" y="593"/>
                    </a:cubicBezTo>
                    <a:cubicBezTo>
                      <a:pt x="578" y="638"/>
                      <a:pt x="510" y="668"/>
                      <a:pt x="489" y="626"/>
                    </a:cubicBezTo>
                    <a:cubicBezTo>
                      <a:pt x="417" y="484"/>
                      <a:pt x="405" y="506"/>
                      <a:pt x="233" y="447"/>
                    </a:cubicBezTo>
                    <a:cubicBezTo>
                      <a:pt x="211" y="435"/>
                      <a:pt x="203" y="416"/>
                      <a:pt x="203" y="392"/>
                    </a:cubicBezTo>
                    <a:cubicBezTo>
                      <a:pt x="231" y="239"/>
                      <a:pt x="231" y="239"/>
                      <a:pt x="231" y="239"/>
                    </a:cubicBezTo>
                    <a:cubicBezTo>
                      <a:pt x="164" y="260"/>
                      <a:pt x="171" y="259"/>
                      <a:pt x="157" y="344"/>
                    </a:cubicBezTo>
                    <a:cubicBezTo>
                      <a:pt x="151" y="376"/>
                      <a:pt x="91" y="372"/>
                      <a:pt x="95" y="332"/>
                    </a:cubicBezTo>
                    <a:cubicBezTo>
                      <a:pt x="107" y="207"/>
                      <a:pt x="126" y="199"/>
                      <a:pt x="247" y="155"/>
                    </a:cubicBezTo>
                    <a:cubicBezTo>
                      <a:pt x="264" y="149"/>
                      <a:pt x="304" y="160"/>
                      <a:pt x="313" y="163"/>
                    </a:cubicBezTo>
                    <a:cubicBezTo>
                      <a:pt x="349" y="227"/>
                      <a:pt x="349" y="227"/>
                      <a:pt x="349" y="227"/>
                    </a:cubicBezTo>
                    <a:cubicBezTo>
                      <a:pt x="371" y="183"/>
                      <a:pt x="371" y="183"/>
                      <a:pt x="371" y="18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ea typeface="微软雅黑"/>
                </a:endParaRPr>
              </a:p>
            </p:txBody>
          </p:sp>
        </p:grpSp>
      </p:grpSp>
      <p:grpSp>
        <p:nvGrpSpPr>
          <p:cNvPr id="85" name="组合 84"/>
          <p:cNvGrpSpPr>
            <a:grpSpLocks noChangeAspect="1"/>
          </p:cNvGrpSpPr>
          <p:nvPr/>
        </p:nvGrpSpPr>
        <p:grpSpPr>
          <a:xfrm>
            <a:off x="4463497" y="3473047"/>
            <a:ext cx="311432" cy="311432"/>
            <a:chOff x="4102125" y="4265651"/>
            <a:chExt cx="414516" cy="414516"/>
          </a:xfrm>
          <a:solidFill>
            <a:srgbClr val="C00000"/>
          </a:solidFill>
        </p:grpSpPr>
        <p:sp>
          <p:nvSpPr>
            <p:cNvPr id="86" name="椭圆 85"/>
            <p:cNvSpPr/>
            <p:nvPr/>
          </p:nvSpPr>
          <p:spPr>
            <a:xfrm>
              <a:off x="4102125" y="4265651"/>
              <a:ext cx="414516" cy="414516"/>
            </a:xfrm>
            <a:prstGeom prst="ellipse">
              <a:avLst/>
            </a:prstGeom>
            <a:solidFill>
              <a:schemeClr val="tx1">
                <a:lumMod val="50000"/>
                <a:lumOff val="50000"/>
              </a:schemeClr>
            </a:solidFill>
            <a:ln w="25400">
              <a:gradFill flip="none" rotWithShape="1">
                <a:gsLst>
                  <a:gs pos="0">
                    <a:schemeClr val="bg1">
                      <a:lumMod val="75000"/>
                    </a:schemeClr>
                  </a:gs>
                  <a:gs pos="100000">
                    <a:schemeClr val="bg1"/>
                  </a:gs>
                </a:gsLst>
                <a:lin ang="2700000" scaled="1"/>
                <a:tileRect/>
              </a:gradFill>
            </a:ln>
            <a:effectLst>
              <a:innerShdw blurRad="127000" dist="25400" dir="13500000">
                <a:srgbClr val="000000">
                  <a:alpha val="43137"/>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srgbClr val="FFFFFF"/>
                </a:solidFill>
                <a:latin typeface="Calibri"/>
                <a:ea typeface="微软雅黑"/>
              </a:endParaRPr>
            </a:p>
          </p:txBody>
        </p:sp>
        <p:grpSp>
          <p:nvGrpSpPr>
            <p:cNvPr id="87" name="组合 86"/>
            <p:cNvGrpSpPr/>
            <p:nvPr/>
          </p:nvGrpSpPr>
          <p:grpSpPr>
            <a:xfrm>
              <a:off x="4199233" y="4358783"/>
              <a:ext cx="238761" cy="198211"/>
              <a:chOff x="3132963" y="3140191"/>
              <a:chExt cx="645573" cy="535933"/>
            </a:xfrm>
            <a:grpFill/>
          </p:grpSpPr>
          <p:sp>
            <p:nvSpPr>
              <p:cNvPr id="88" name="Freeform 226"/>
              <p:cNvSpPr>
                <a:spLocks/>
              </p:cNvSpPr>
              <p:nvPr/>
            </p:nvSpPr>
            <p:spPr bwMode="auto">
              <a:xfrm>
                <a:off x="3421629" y="3217854"/>
                <a:ext cx="356907" cy="392027"/>
              </a:xfrm>
              <a:custGeom>
                <a:avLst/>
                <a:gdLst>
                  <a:gd name="T0" fmla="*/ 0 w 529"/>
                  <a:gd name="T1" fmla="*/ 0 h 581"/>
                  <a:gd name="T2" fmla="*/ 2 w 529"/>
                  <a:gd name="T3" fmla="*/ 11 h 581"/>
                  <a:gd name="T4" fmla="*/ 25 w 529"/>
                  <a:gd name="T5" fmla="*/ 56 h 581"/>
                  <a:gd name="T6" fmla="*/ 473 w 529"/>
                  <a:gd name="T7" fmla="*/ 56 h 581"/>
                  <a:gd name="T8" fmla="*/ 473 w 529"/>
                  <a:gd name="T9" fmla="*/ 525 h 581"/>
                  <a:gd name="T10" fmla="*/ 127 w 529"/>
                  <a:gd name="T11" fmla="*/ 525 h 581"/>
                  <a:gd name="T12" fmla="*/ 127 w 529"/>
                  <a:gd name="T13" fmla="*/ 581 h 581"/>
                  <a:gd name="T14" fmla="*/ 529 w 529"/>
                  <a:gd name="T15" fmla="*/ 581 h 581"/>
                  <a:gd name="T16" fmla="*/ 529 w 529"/>
                  <a:gd name="T17" fmla="*/ 0 h 581"/>
                  <a:gd name="T18" fmla="*/ 0 w 529"/>
                  <a:gd name="T19" fmla="*/ 0 h 5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9" h="581">
                    <a:moveTo>
                      <a:pt x="0" y="0"/>
                    </a:moveTo>
                    <a:cubicBezTo>
                      <a:pt x="1" y="4"/>
                      <a:pt x="2" y="7"/>
                      <a:pt x="2" y="11"/>
                    </a:cubicBezTo>
                    <a:cubicBezTo>
                      <a:pt x="14" y="22"/>
                      <a:pt x="22" y="38"/>
                      <a:pt x="25" y="56"/>
                    </a:cubicBezTo>
                    <a:cubicBezTo>
                      <a:pt x="473" y="56"/>
                      <a:pt x="473" y="56"/>
                      <a:pt x="473" y="56"/>
                    </a:cubicBezTo>
                    <a:cubicBezTo>
                      <a:pt x="473" y="525"/>
                      <a:pt x="473" y="525"/>
                      <a:pt x="473" y="525"/>
                    </a:cubicBezTo>
                    <a:cubicBezTo>
                      <a:pt x="127" y="525"/>
                      <a:pt x="127" y="525"/>
                      <a:pt x="127" y="525"/>
                    </a:cubicBezTo>
                    <a:cubicBezTo>
                      <a:pt x="127" y="581"/>
                      <a:pt x="127" y="581"/>
                      <a:pt x="127" y="581"/>
                    </a:cubicBezTo>
                    <a:cubicBezTo>
                      <a:pt x="529" y="581"/>
                      <a:pt x="529" y="581"/>
                      <a:pt x="529" y="581"/>
                    </a:cubicBezTo>
                    <a:cubicBezTo>
                      <a:pt x="529" y="0"/>
                      <a:pt x="529" y="0"/>
                      <a:pt x="529" y="0"/>
                    </a:cubicBez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ea typeface="微软雅黑"/>
                </a:endParaRPr>
              </a:p>
            </p:txBody>
          </p:sp>
          <p:sp>
            <p:nvSpPr>
              <p:cNvPr id="89" name="Freeform 227"/>
              <p:cNvSpPr>
                <a:spLocks/>
              </p:cNvSpPr>
              <p:nvPr/>
            </p:nvSpPr>
            <p:spPr bwMode="auto">
              <a:xfrm>
                <a:off x="3198348" y="3140191"/>
                <a:ext cx="224709" cy="247551"/>
              </a:xfrm>
              <a:custGeom>
                <a:avLst/>
                <a:gdLst>
                  <a:gd name="T0" fmla="*/ 45 w 333"/>
                  <a:gd name="T1" fmla="*/ 243 h 367"/>
                  <a:gd name="T2" fmla="*/ 170 w 333"/>
                  <a:gd name="T3" fmla="*/ 367 h 367"/>
                  <a:gd name="T4" fmla="*/ 289 w 333"/>
                  <a:gd name="T5" fmla="*/ 243 h 367"/>
                  <a:gd name="T6" fmla="*/ 326 w 333"/>
                  <a:gd name="T7" fmla="*/ 203 h 367"/>
                  <a:gd name="T8" fmla="*/ 306 w 333"/>
                  <a:gd name="T9" fmla="*/ 142 h 367"/>
                  <a:gd name="T10" fmla="*/ 166 w 333"/>
                  <a:gd name="T11" fmla="*/ 0 h 367"/>
                  <a:gd name="T12" fmla="*/ 26 w 333"/>
                  <a:gd name="T13" fmla="*/ 142 h 367"/>
                  <a:gd name="T14" fmla="*/ 7 w 333"/>
                  <a:gd name="T15" fmla="*/ 203 h 367"/>
                  <a:gd name="T16" fmla="*/ 45 w 333"/>
                  <a:gd name="T17" fmla="*/ 243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3" h="367">
                    <a:moveTo>
                      <a:pt x="45" y="243"/>
                    </a:moveTo>
                    <a:cubicBezTo>
                      <a:pt x="71" y="308"/>
                      <a:pt x="118" y="367"/>
                      <a:pt x="170" y="367"/>
                    </a:cubicBezTo>
                    <a:cubicBezTo>
                      <a:pt x="222" y="367"/>
                      <a:pt x="266" y="308"/>
                      <a:pt x="289" y="243"/>
                    </a:cubicBezTo>
                    <a:cubicBezTo>
                      <a:pt x="305" y="242"/>
                      <a:pt x="320" y="226"/>
                      <a:pt x="326" y="203"/>
                    </a:cubicBezTo>
                    <a:cubicBezTo>
                      <a:pt x="333" y="176"/>
                      <a:pt x="324" y="149"/>
                      <a:pt x="306" y="142"/>
                    </a:cubicBezTo>
                    <a:cubicBezTo>
                      <a:pt x="302" y="63"/>
                      <a:pt x="241" y="0"/>
                      <a:pt x="166" y="0"/>
                    </a:cubicBezTo>
                    <a:cubicBezTo>
                      <a:pt x="92" y="0"/>
                      <a:pt x="31" y="63"/>
                      <a:pt x="26" y="142"/>
                    </a:cubicBezTo>
                    <a:cubicBezTo>
                      <a:pt x="9" y="149"/>
                      <a:pt x="0" y="176"/>
                      <a:pt x="7" y="203"/>
                    </a:cubicBezTo>
                    <a:cubicBezTo>
                      <a:pt x="13" y="227"/>
                      <a:pt x="29" y="243"/>
                      <a:pt x="45" y="24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ea typeface="微软雅黑"/>
                </a:endParaRPr>
              </a:p>
            </p:txBody>
          </p:sp>
          <p:sp>
            <p:nvSpPr>
              <p:cNvPr id="90" name="Freeform 228"/>
              <p:cNvSpPr>
                <a:spLocks/>
              </p:cNvSpPr>
              <p:nvPr/>
            </p:nvSpPr>
            <p:spPr bwMode="auto">
              <a:xfrm>
                <a:off x="3481875" y="3306367"/>
                <a:ext cx="233275" cy="180738"/>
              </a:xfrm>
              <a:custGeom>
                <a:avLst/>
                <a:gdLst>
                  <a:gd name="T0" fmla="*/ 41 w 346"/>
                  <a:gd name="T1" fmla="*/ 111 h 268"/>
                  <a:gd name="T2" fmla="*/ 0 w 346"/>
                  <a:gd name="T3" fmla="*/ 151 h 268"/>
                  <a:gd name="T4" fmla="*/ 90 w 346"/>
                  <a:gd name="T5" fmla="*/ 268 h 268"/>
                  <a:gd name="T6" fmla="*/ 254 w 346"/>
                  <a:gd name="T7" fmla="*/ 125 h 268"/>
                  <a:gd name="T8" fmla="*/ 284 w 346"/>
                  <a:gd name="T9" fmla="*/ 158 h 268"/>
                  <a:gd name="T10" fmla="*/ 346 w 346"/>
                  <a:gd name="T11" fmla="*/ 0 h 268"/>
                  <a:gd name="T12" fmla="*/ 184 w 346"/>
                  <a:gd name="T13" fmla="*/ 50 h 268"/>
                  <a:gd name="T14" fmla="*/ 218 w 346"/>
                  <a:gd name="T15" fmla="*/ 87 h 268"/>
                  <a:gd name="T16" fmla="*/ 99 w 346"/>
                  <a:gd name="T17" fmla="*/ 190 h 268"/>
                  <a:gd name="T18" fmla="*/ 41 w 346"/>
                  <a:gd name="T19" fmla="*/ 111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6" h="268">
                    <a:moveTo>
                      <a:pt x="41" y="111"/>
                    </a:moveTo>
                    <a:cubicBezTo>
                      <a:pt x="0" y="151"/>
                      <a:pt x="0" y="151"/>
                      <a:pt x="0" y="151"/>
                    </a:cubicBezTo>
                    <a:cubicBezTo>
                      <a:pt x="12" y="165"/>
                      <a:pt x="90" y="268"/>
                      <a:pt x="90" y="268"/>
                    </a:cubicBezTo>
                    <a:cubicBezTo>
                      <a:pt x="254" y="125"/>
                      <a:pt x="254" y="125"/>
                      <a:pt x="254" y="125"/>
                    </a:cubicBezTo>
                    <a:cubicBezTo>
                      <a:pt x="284" y="158"/>
                      <a:pt x="284" y="158"/>
                      <a:pt x="284" y="158"/>
                    </a:cubicBezTo>
                    <a:cubicBezTo>
                      <a:pt x="346" y="0"/>
                      <a:pt x="346" y="0"/>
                      <a:pt x="346" y="0"/>
                    </a:cubicBezTo>
                    <a:cubicBezTo>
                      <a:pt x="184" y="50"/>
                      <a:pt x="184" y="50"/>
                      <a:pt x="184" y="50"/>
                    </a:cubicBezTo>
                    <a:cubicBezTo>
                      <a:pt x="218" y="87"/>
                      <a:pt x="218" y="87"/>
                      <a:pt x="218" y="87"/>
                    </a:cubicBezTo>
                    <a:cubicBezTo>
                      <a:pt x="99" y="190"/>
                      <a:pt x="99" y="190"/>
                      <a:pt x="99" y="190"/>
                    </a:cubicBezTo>
                    <a:lnTo>
                      <a:pt x="41" y="11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ea typeface="微软雅黑"/>
                </a:endParaRPr>
              </a:p>
            </p:txBody>
          </p:sp>
          <p:sp>
            <p:nvSpPr>
              <p:cNvPr id="91" name="Freeform 229"/>
              <p:cNvSpPr>
                <a:spLocks/>
              </p:cNvSpPr>
              <p:nvPr/>
            </p:nvSpPr>
            <p:spPr bwMode="auto">
              <a:xfrm>
                <a:off x="3132963" y="3377178"/>
                <a:ext cx="355480" cy="298946"/>
              </a:xfrm>
              <a:custGeom>
                <a:avLst/>
                <a:gdLst>
                  <a:gd name="T0" fmla="*/ 407 w 527"/>
                  <a:gd name="T1" fmla="*/ 0 h 443"/>
                  <a:gd name="T2" fmla="*/ 294 w 527"/>
                  <a:gd name="T3" fmla="*/ 190 h 443"/>
                  <a:gd name="T4" fmla="*/ 280 w 527"/>
                  <a:gd name="T5" fmla="*/ 105 h 443"/>
                  <a:gd name="T6" fmla="*/ 295 w 527"/>
                  <a:gd name="T7" fmla="*/ 77 h 443"/>
                  <a:gd name="T8" fmla="*/ 263 w 527"/>
                  <a:gd name="T9" fmla="*/ 44 h 443"/>
                  <a:gd name="T10" fmla="*/ 230 w 527"/>
                  <a:gd name="T11" fmla="*/ 77 h 443"/>
                  <a:gd name="T12" fmla="*/ 246 w 527"/>
                  <a:gd name="T13" fmla="*/ 105 h 443"/>
                  <a:gd name="T14" fmla="*/ 232 w 527"/>
                  <a:gd name="T15" fmla="*/ 189 h 443"/>
                  <a:gd name="T16" fmla="*/ 120 w 527"/>
                  <a:gd name="T17" fmla="*/ 0 h 443"/>
                  <a:gd name="T18" fmla="*/ 2 w 527"/>
                  <a:gd name="T19" fmla="*/ 125 h 443"/>
                  <a:gd name="T20" fmla="*/ 0 w 527"/>
                  <a:gd name="T21" fmla="*/ 125 h 443"/>
                  <a:gd name="T22" fmla="*/ 0 w 527"/>
                  <a:gd name="T23" fmla="*/ 402 h 443"/>
                  <a:gd name="T24" fmla="*/ 1 w 527"/>
                  <a:gd name="T25" fmla="*/ 402 h 443"/>
                  <a:gd name="T26" fmla="*/ 263 w 527"/>
                  <a:gd name="T27" fmla="*/ 443 h 443"/>
                  <a:gd name="T28" fmla="*/ 526 w 527"/>
                  <a:gd name="T29" fmla="*/ 402 h 443"/>
                  <a:gd name="T30" fmla="*/ 527 w 527"/>
                  <a:gd name="T31" fmla="*/ 402 h 443"/>
                  <a:gd name="T32" fmla="*/ 527 w 527"/>
                  <a:gd name="T33" fmla="*/ 125 h 443"/>
                  <a:gd name="T34" fmla="*/ 525 w 527"/>
                  <a:gd name="T35" fmla="*/ 125 h 443"/>
                  <a:gd name="T36" fmla="*/ 407 w 527"/>
                  <a:gd name="T37" fmla="*/ 0 h 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27" h="443">
                    <a:moveTo>
                      <a:pt x="407" y="0"/>
                    </a:moveTo>
                    <a:cubicBezTo>
                      <a:pt x="294" y="190"/>
                      <a:pt x="294" y="190"/>
                      <a:pt x="294" y="190"/>
                    </a:cubicBezTo>
                    <a:cubicBezTo>
                      <a:pt x="280" y="105"/>
                      <a:pt x="280" y="105"/>
                      <a:pt x="280" y="105"/>
                    </a:cubicBezTo>
                    <a:cubicBezTo>
                      <a:pt x="289" y="99"/>
                      <a:pt x="295" y="89"/>
                      <a:pt x="295" y="77"/>
                    </a:cubicBezTo>
                    <a:cubicBezTo>
                      <a:pt x="295" y="59"/>
                      <a:pt x="281" y="44"/>
                      <a:pt x="263" y="44"/>
                    </a:cubicBezTo>
                    <a:cubicBezTo>
                      <a:pt x="245" y="44"/>
                      <a:pt x="230" y="59"/>
                      <a:pt x="230" y="77"/>
                    </a:cubicBezTo>
                    <a:cubicBezTo>
                      <a:pt x="230" y="89"/>
                      <a:pt x="237" y="99"/>
                      <a:pt x="246" y="105"/>
                    </a:cubicBezTo>
                    <a:cubicBezTo>
                      <a:pt x="232" y="189"/>
                      <a:pt x="232" y="189"/>
                      <a:pt x="232" y="189"/>
                    </a:cubicBezTo>
                    <a:cubicBezTo>
                      <a:pt x="120" y="0"/>
                      <a:pt x="120" y="0"/>
                      <a:pt x="120" y="0"/>
                    </a:cubicBezTo>
                    <a:cubicBezTo>
                      <a:pt x="56" y="27"/>
                      <a:pt x="12" y="72"/>
                      <a:pt x="2" y="125"/>
                    </a:cubicBezTo>
                    <a:cubicBezTo>
                      <a:pt x="0" y="125"/>
                      <a:pt x="0" y="125"/>
                      <a:pt x="0" y="125"/>
                    </a:cubicBezTo>
                    <a:cubicBezTo>
                      <a:pt x="0" y="402"/>
                      <a:pt x="0" y="402"/>
                      <a:pt x="0" y="402"/>
                    </a:cubicBezTo>
                    <a:cubicBezTo>
                      <a:pt x="1" y="402"/>
                      <a:pt x="1" y="402"/>
                      <a:pt x="1" y="402"/>
                    </a:cubicBezTo>
                    <a:cubicBezTo>
                      <a:pt x="14" y="425"/>
                      <a:pt x="126" y="443"/>
                      <a:pt x="263" y="443"/>
                    </a:cubicBezTo>
                    <a:cubicBezTo>
                      <a:pt x="401" y="443"/>
                      <a:pt x="513" y="425"/>
                      <a:pt x="526" y="402"/>
                    </a:cubicBezTo>
                    <a:cubicBezTo>
                      <a:pt x="527" y="402"/>
                      <a:pt x="527" y="402"/>
                      <a:pt x="527" y="402"/>
                    </a:cubicBezTo>
                    <a:cubicBezTo>
                      <a:pt x="527" y="125"/>
                      <a:pt x="527" y="125"/>
                      <a:pt x="527" y="125"/>
                    </a:cubicBezTo>
                    <a:cubicBezTo>
                      <a:pt x="525" y="125"/>
                      <a:pt x="525" y="125"/>
                      <a:pt x="525" y="125"/>
                    </a:cubicBezTo>
                    <a:cubicBezTo>
                      <a:pt x="515" y="72"/>
                      <a:pt x="471" y="27"/>
                      <a:pt x="407"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ea typeface="微软雅黑"/>
                </a:endParaRPr>
              </a:p>
            </p:txBody>
          </p:sp>
          <p:sp>
            <p:nvSpPr>
              <p:cNvPr id="96" name="Freeform 230"/>
              <p:cNvSpPr>
                <a:spLocks/>
              </p:cNvSpPr>
              <p:nvPr/>
            </p:nvSpPr>
            <p:spPr bwMode="auto">
              <a:xfrm>
                <a:off x="3598655" y="3487105"/>
                <a:ext cx="54536" cy="68241"/>
              </a:xfrm>
              <a:custGeom>
                <a:avLst/>
                <a:gdLst>
                  <a:gd name="T0" fmla="*/ 0 w 81"/>
                  <a:gd name="T1" fmla="*/ 0 h 101"/>
                  <a:gd name="T2" fmla="*/ 0 w 81"/>
                  <a:gd name="T3" fmla="*/ 55 h 101"/>
                  <a:gd name="T4" fmla="*/ 40 w 81"/>
                  <a:gd name="T5" fmla="*/ 101 h 101"/>
                  <a:gd name="T6" fmla="*/ 81 w 81"/>
                  <a:gd name="T7" fmla="*/ 56 h 101"/>
                  <a:gd name="T8" fmla="*/ 81 w 81"/>
                  <a:gd name="T9" fmla="*/ 0 h 101"/>
                  <a:gd name="T10" fmla="*/ 59 w 81"/>
                  <a:gd name="T11" fmla="*/ 0 h 101"/>
                  <a:gd name="T12" fmla="*/ 59 w 81"/>
                  <a:gd name="T13" fmla="*/ 57 h 101"/>
                  <a:gd name="T14" fmla="*/ 40 w 81"/>
                  <a:gd name="T15" fmla="*/ 83 h 101"/>
                  <a:gd name="T16" fmla="*/ 22 w 81"/>
                  <a:gd name="T17" fmla="*/ 57 h 101"/>
                  <a:gd name="T18" fmla="*/ 22 w 81"/>
                  <a:gd name="T19" fmla="*/ 0 h 101"/>
                  <a:gd name="T20" fmla="*/ 0 w 81"/>
                  <a:gd name="T21"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1" h="101">
                    <a:moveTo>
                      <a:pt x="0" y="0"/>
                    </a:moveTo>
                    <a:cubicBezTo>
                      <a:pt x="0" y="55"/>
                      <a:pt x="0" y="55"/>
                      <a:pt x="0" y="55"/>
                    </a:cubicBezTo>
                    <a:cubicBezTo>
                      <a:pt x="0" y="87"/>
                      <a:pt x="15" y="101"/>
                      <a:pt x="40" y="101"/>
                    </a:cubicBezTo>
                    <a:cubicBezTo>
                      <a:pt x="65" y="101"/>
                      <a:pt x="81" y="86"/>
                      <a:pt x="81" y="56"/>
                    </a:cubicBezTo>
                    <a:cubicBezTo>
                      <a:pt x="81" y="0"/>
                      <a:pt x="81" y="0"/>
                      <a:pt x="81" y="0"/>
                    </a:cubicBezTo>
                    <a:cubicBezTo>
                      <a:pt x="59" y="0"/>
                      <a:pt x="59" y="0"/>
                      <a:pt x="59" y="0"/>
                    </a:cubicBezTo>
                    <a:cubicBezTo>
                      <a:pt x="59" y="57"/>
                      <a:pt x="59" y="57"/>
                      <a:pt x="59" y="57"/>
                    </a:cubicBezTo>
                    <a:cubicBezTo>
                      <a:pt x="59" y="75"/>
                      <a:pt x="52" y="83"/>
                      <a:pt x="40" y="83"/>
                    </a:cubicBezTo>
                    <a:cubicBezTo>
                      <a:pt x="29" y="83"/>
                      <a:pt x="22" y="74"/>
                      <a:pt x="22" y="57"/>
                    </a:cubicBezTo>
                    <a:cubicBezTo>
                      <a:pt x="22" y="0"/>
                      <a:pt x="22" y="0"/>
                      <a:pt x="22" y="0"/>
                    </a:cubicBez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ea typeface="微软雅黑"/>
                </a:endParaRPr>
              </a:p>
            </p:txBody>
          </p:sp>
          <p:sp>
            <p:nvSpPr>
              <p:cNvPr id="97" name="Freeform 231"/>
              <p:cNvSpPr>
                <a:spLocks noEditPoints="1"/>
              </p:cNvSpPr>
              <p:nvPr/>
            </p:nvSpPr>
            <p:spPr bwMode="auto">
              <a:xfrm>
                <a:off x="3666040" y="3486534"/>
                <a:ext cx="47968" cy="67384"/>
              </a:xfrm>
              <a:custGeom>
                <a:avLst/>
                <a:gdLst>
                  <a:gd name="T0" fmla="*/ 31 w 71"/>
                  <a:gd name="T1" fmla="*/ 0 h 100"/>
                  <a:gd name="T2" fmla="*/ 0 w 71"/>
                  <a:gd name="T3" fmla="*/ 2 h 100"/>
                  <a:gd name="T4" fmla="*/ 0 w 71"/>
                  <a:gd name="T5" fmla="*/ 100 h 100"/>
                  <a:gd name="T6" fmla="*/ 23 w 71"/>
                  <a:gd name="T7" fmla="*/ 100 h 100"/>
                  <a:gd name="T8" fmla="*/ 23 w 71"/>
                  <a:gd name="T9" fmla="*/ 65 h 100"/>
                  <a:gd name="T10" fmla="*/ 30 w 71"/>
                  <a:gd name="T11" fmla="*/ 65 h 100"/>
                  <a:gd name="T12" fmla="*/ 62 w 71"/>
                  <a:gd name="T13" fmla="*/ 55 h 100"/>
                  <a:gd name="T14" fmla="*/ 71 w 71"/>
                  <a:gd name="T15" fmla="*/ 31 h 100"/>
                  <a:gd name="T16" fmla="*/ 61 w 71"/>
                  <a:gd name="T17" fmla="*/ 8 h 100"/>
                  <a:gd name="T18" fmla="*/ 31 w 71"/>
                  <a:gd name="T19" fmla="*/ 0 h 100"/>
                  <a:gd name="T20" fmla="*/ 30 w 71"/>
                  <a:gd name="T21" fmla="*/ 48 h 100"/>
                  <a:gd name="T22" fmla="*/ 23 w 71"/>
                  <a:gd name="T23" fmla="*/ 47 h 100"/>
                  <a:gd name="T24" fmla="*/ 23 w 71"/>
                  <a:gd name="T25" fmla="*/ 18 h 100"/>
                  <a:gd name="T26" fmla="*/ 32 w 71"/>
                  <a:gd name="T27" fmla="*/ 17 h 100"/>
                  <a:gd name="T28" fmla="*/ 49 w 71"/>
                  <a:gd name="T29" fmla="*/ 32 h 100"/>
                  <a:gd name="T30" fmla="*/ 30 w 71"/>
                  <a:gd name="T31" fmla="*/ 48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1" h="100">
                    <a:moveTo>
                      <a:pt x="31" y="0"/>
                    </a:moveTo>
                    <a:cubicBezTo>
                      <a:pt x="17" y="0"/>
                      <a:pt x="7" y="1"/>
                      <a:pt x="0" y="2"/>
                    </a:cubicBezTo>
                    <a:cubicBezTo>
                      <a:pt x="0" y="100"/>
                      <a:pt x="0" y="100"/>
                      <a:pt x="0" y="100"/>
                    </a:cubicBezTo>
                    <a:cubicBezTo>
                      <a:pt x="23" y="100"/>
                      <a:pt x="23" y="100"/>
                      <a:pt x="23" y="100"/>
                    </a:cubicBezTo>
                    <a:cubicBezTo>
                      <a:pt x="23" y="65"/>
                      <a:pt x="23" y="65"/>
                      <a:pt x="23" y="65"/>
                    </a:cubicBezTo>
                    <a:cubicBezTo>
                      <a:pt x="25" y="65"/>
                      <a:pt x="27" y="65"/>
                      <a:pt x="30" y="65"/>
                    </a:cubicBezTo>
                    <a:cubicBezTo>
                      <a:pt x="43" y="65"/>
                      <a:pt x="55" y="62"/>
                      <a:pt x="62" y="55"/>
                    </a:cubicBezTo>
                    <a:cubicBezTo>
                      <a:pt x="68" y="49"/>
                      <a:pt x="71" y="41"/>
                      <a:pt x="71" y="31"/>
                    </a:cubicBezTo>
                    <a:cubicBezTo>
                      <a:pt x="71" y="22"/>
                      <a:pt x="67" y="13"/>
                      <a:pt x="61" y="8"/>
                    </a:cubicBezTo>
                    <a:cubicBezTo>
                      <a:pt x="54" y="3"/>
                      <a:pt x="44" y="0"/>
                      <a:pt x="31" y="0"/>
                    </a:cubicBezTo>
                    <a:close/>
                    <a:moveTo>
                      <a:pt x="30" y="48"/>
                    </a:moveTo>
                    <a:cubicBezTo>
                      <a:pt x="27" y="48"/>
                      <a:pt x="24" y="48"/>
                      <a:pt x="23" y="47"/>
                    </a:cubicBezTo>
                    <a:cubicBezTo>
                      <a:pt x="23" y="18"/>
                      <a:pt x="23" y="18"/>
                      <a:pt x="23" y="18"/>
                    </a:cubicBezTo>
                    <a:cubicBezTo>
                      <a:pt x="24" y="18"/>
                      <a:pt x="27" y="17"/>
                      <a:pt x="32" y="17"/>
                    </a:cubicBezTo>
                    <a:cubicBezTo>
                      <a:pt x="43" y="17"/>
                      <a:pt x="49" y="23"/>
                      <a:pt x="49" y="32"/>
                    </a:cubicBezTo>
                    <a:cubicBezTo>
                      <a:pt x="49" y="42"/>
                      <a:pt x="42" y="48"/>
                      <a:pt x="30" y="4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ea typeface="微软雅黑"/>
                </a:endParaRPr>
              </a:p>
            </p:txBody>
          </p:sp>
        </p:grpSp>
      </p:grpSp>
      <p:grpSp>
        <p:nvGrpSpPr>
          <p:cNvPr id="98" name="组合 97"/>
          <p:cNvGrpSpPr>
            <a:grpSpLocks noChangeAspect="1"/>
          </p:cNvGrpSpPr>
          <p:nvPr/>
        </p:nvGrpSpPr>
        <p:grpSpPr>
          <a:xfrm>
            <a:off x="5449809" y="3473047"/>
            <a:ext cx="311432" cy="311432"/>
            <a:chOff x="5181486" y="4265651"/>
            <a:chExt cx="414516" cy="414516"/>
          </a:xfrm>
          <a:solidFill>
            <a:srgbClr val="C00000"/>
          </a:solidFill>
        </p:grpSpPr>
        <p:sp>
          <p:nvSpPr>
            <p:cNvPr id="99" name="椭圆 98"/>
            <p:cNvSpPr/>
            <p:nvPr/>
          </p:nvSpPr>
          <p:spPr>
            <a:xfrm>
              <a:off x="5181486" y="4265651"/>
              <a:ext cx="414516" cy="414516"/>
            </a:xfrm>
            <a:prstGeom prst="ellipse">
              <a:avLst/>
            </a:prstGeom>
            <a:solidFill>
              <a:schemeClr val="tx1">
                <a:lumMod val="50000"/>
                <a:lumOff val="50000"/>
              </a:schemeClr>
            </a:solidFill>
            <a:ln w="25400">
              <a:gradFill flip="none" rotWithShape="1">
                <a:gsLst>
                  <a:gs pos="0">
                    <a:schemeClr val="bg1">
                      <a:lumMod val="75000"/>
                    </a:schemeClr>
                  </a:gs>
                  <a:gs pos="100000">
                    <a:schemeClr val="bg1"/>
                  </a:gs>
                </a:gsLst>
                <a:lin ang="2700000" scaled="1"/>
                <a:tileRect/>
              </a:gradFill>
            </a:ln>
            <a:effectLst>
              <a:innerShdw blurRad="127000" dist="25400" dir="13500000">
                <a:srgbClr val="000000">
                  <a:alpha val="43137"/>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srgbClr val="FFFFFF"/>
                </a:solidFill>
                <a:latin typeface="Calibri"/>
                <a:ea typeface="微软雅黑"/>
              </a:endParaRPr>
            </a:p>
          </p:txBody>
        </p:sp>
        <p:grpSp>
          <p:nvGrpSpPr>
            <p:cNvPr id="100" name="组合 99"/>
            <p:cNvGrpSpPr/>
            <p:nvPr/>
          </p:nvGrpSpPr>
          <p:grpSpPr>
            <a:xfrm>
              <a:off x="5287222" y="4375239"/>
              <a:ext cx="253419" cy="172633"/>
              <a:chOff x="4895160" y="4287159"/>
              <a:chExt cx="571418" cy="389258"/>
            </a:xfrm>
            <a:grpFill/>
          </p:grpSpPr>
          <p:sp>
            <p:nvSpPr>
              <p:cNvPr id="101" name="Freeform 327"/>
              <p:cNvSpPr>
                <a:spLocks noEditPoints="1"/>
              </p:cNvSpPr>
              <p:nvPr/>
            </p:nvSpPr>
            <p:spPr bwMode="auto">
              <a:xfrm>
                <a:off x="4895160" y="4287159"/>
                <a:ext cx="438051" cy="389258"/>
              </a:xfrm>
              <a:custGeom>
                <a:avLst/>
                <a:gdLst>
                  <a:gd name="T0" fmla="*/ 166 w 171"/>
                  <a:gd name="T1" fmla="*/ 0 h 152"/>
                  <a:gd name="T2" fmla="*/ 5 w 171"/>
                  <a:gd name="T3" fmla="*/ 0 h 152"/>
                  <a:gd name="T4" fmla="*/ 0 w 171"/>
                  <a:gd name="T5" fmla="*/ 5 h 152"/>
                  <a:gd name="T6" fmla="*/ 0 w 171"/>
                  <a:gd name="T7" fmla="*/ 146 h 152"/>
                  <a:gd name="T8" fmla="*/ 5 w 171"/>
                  <a:gd name="T9" fmla="*/ 152 h 152"/>
                  <a:gd name="T10" fmla="*/ 166 w 171"/>
                  <a:gd name="T11" fmla="*/ 152 h 152"/>
                  <a:gd name="T12" fmla="*/ 171 w 171"/>
                  <a:gd name="T13" fmla="*/ 146 h 152"/>
                  <a:gd name="T14" fmla="*/ 171 w 171"/>
                  <a:gd name="T15" fmla="*/ 5 h 152"/>
                  <a:gd name="T16" fmla="*/ 166 w 171"/>
                  <a:gd name="T17" fmla="*/ 0 h 152"/>
                  <a:gd name="T18" fmla="*/ 132 w 171"/>
                  <a:gd name="T19" fmla="*/ 12 h 152"/>
                  <a:gd name="T20" fmla="*/ 139 w 171"/>
                  <a:gd name="T21" fmla="*/ 19 h 152"/>
                  <a:gd name="T22" fmla="*/ 132 w 171"/>
                  <a:gd name="T23" fmla="*/ 26 h 152"/>
                  <a:gd name="T24" fmla="*/ 124 w 171"/>
                  <a:gd name="T25" fmla="*/ 19 h 152"/>
                  <a:gd name="T26" fmla="*/ 132 w 171"/>
                  <a:gd name="T27" fmla="*/ 12 h 152"/>
                  <a:gd name="T28" fmla="*/ 110 w 171"/>
                  <a:gd name="T29" fmla="*/ 12 h 152"/>
                  <a:gd name="T30" fmla="*/ 118 w 171"/>
                  <a:gd name="T31" fmla="*/ 19 h 152"/>
                  <a:gd name="T32" fmla="*/ 110 w 171"/>
                  <a:gd name="T33" fmla="*/ 26 h 152"/>
                  <a:gd name="T34" fmla="*/ 103 w 171"/>
                  <a:gd name="T35" fmla="*/ 19 h 152"/>
                  <a:gd name="T36" fmla="*/ 110 w 171"/>
                  <a:gd name="T37" fmla="*/ 12 h 152"/>
                  <a:gd name="T38" fmla="*/ 160 w 171"/>
                  <a:gd name="T39" fmla="*/ 141 h 152"/>
                  <a:gd name="T40" fmla="*/ 11 w 171"/>
                  <a:gd name="T41" fmla="*/ 141 h 152"/>
                  <a:gd name="T42" fmla="*/ 11 w 171"/>
                  <a:gd name="T43" fmla="*/ 38 h 152"/>
                  <a:gd name="T44" fmla="*/ 160 w 171"/>
                  <a:gd name="T45" fmla="*/ 38 h 152"/>
                  <a:gd name="T46" fmla="*/ 160 w 171"/>
                  <a:gd name="T47" fmla="*/ 141 h 152"/>
                  <a:gd name="T48" fmla="*/ 153 w 171"/>
                  <a:gd name="T49" fmla="*/ 26 h 152"/>
                  <a:gd name="T50" fmla="*/ 146 w 171"/>
                  <a:gd name="T51" fmla="*/ 19 h 152"/>
                  <a:gd name="T52" fmla="*/ 153 w 171"/>
                  <a:gd name="T53" fmla="*/ 12 h 152"/>
                  <a:gd name="T54" fmla="*/ 160 w 171"/>
                  <a:gd name="T55" fmla="*/ 19 h 152"/>
                  <a:gd name="T56" fmla="*/ 153 w 171"/>
                  <a:gd name="T57" fmla="*/ 26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71" h="152">
                    <a:moveTo>
                      <a:pt x="166" y="0"/>
                    </a:moveTo>
                    <a:cubicBezTo>
                      <a:pt x="5" y="0"/>
                      <a:pt x="5" y="0"/>
                      <a:pt x="5" y="0"/>
                    </a:cubicBezTo>
                    <a:cubicBezTo>
                      <a:pt x="2" y="0"/>
                      <a:pt x="0" y="2"/>
                      <a:pt x="0" y="5"/>
                    </a:cubicBezTo>
                    <a:cubicBezTo>
                      <a:pt x="0" y="146"/>
                      <a:pt x="0" y="146"/>
                      <a:pt x="0" y="146"/>
                    </a:cubicBezTo>
                    <a:cubicBezTo>
                      <a:pt x="0" y="149"/>
                      <a:pt x="2" y="152"/>
                      <a:pt x="5" y="152"/>
                    </a:cubicBezTo>
                    <a:cubicBezTo>
                      <a:pt x="166" y="152"/>
                      <a:pt x="166" y="152"/>
                      <a:pt x="166" y="152"/>
                    </a:cubicBezTo>
                    <a:cubicBezTo>
                      <a:pt x="169" y="152"/>
                      <a:pt x="171" y="149"/>
                      <a:pt x="171" y="146"/>
                    </a:cubicBezTo>
                    <a:cubicBezTo>
                      <a:pt x="171" y="5"/>
                      <a:pt x="171" y="5"/>
                      <a:pt x="171" y="5"/>
                    </a:cubicBezTo>
                    <a:cubicBezTo>
                      <a:pt x="171" y="2"/>
                      <a:pt x="169" y="0"/>
                      <a:pt x="166" y="0"/>
                    </a:cubicBezTo>
                    <a:close/>
                    <a:moveTo>
                      <a:pt x="132" y="12"/>
                    </a:moveTo>
                    <a:cubicBezTo>
                      <a:pt x="136" y="12"/>
                      <a:pt x="139" y="15"/>
                      <a:pt x="139" y="19"/>
                    </a:cubicBezTo>
                    <a:cubicBezTo>
                      <a:pt x="139" y="23"/>
                      <a:pt x="136" y="26"/>
                      <a:pt x="132" y="26"/>
                    </a:cubicBezTo>
                    <a:cubicBezTo>
                      <a:pt x="128" y="26"/>
                      <a:pt x="124" y="23"/>
                      <a:pt x="124" y="19"/>
                    </a:cubicBezTo>
                    <a:cubicBezTo>
                      <a:pt x="124" y="15"/>
                      <a:pt x="128" y="12"/>
                      <a:pt x="132" y="12"/>
                    </a:cubicBezTo>
                    <a:close/>
                    <a:moveTo>
                      <a:pt x="110" y="12"/>
                    </a:moveTo>
                    <a:cubicBezTo>
                      <a:pt x="114" y="12"/>
                      <a:pt x="118" y="15"/>
                      <a:pt x="118" y="19"/>
                    </a:cubicBezTo>
                    <a:cubicBezTo>
                      <a:pt x="118" y="23"/>
                      <a:pt x="114" y="26"/>
                      <a:pt x="110" y="26"/>
                    </a:cubicBezTo>
                    <a:cubicBezTo>
                      <a:pt x="106" y="26"/>
                      <a:pt x="103" y="23"/>
                      <a:pt x="103" y="19"/>
                    </a:cubicBezTo>
                    <a:cubicBezTo>
                      <a:pt x="103" y="15"/>
                      <a:pt x="106" y="12"/>
                      <a:pt x="110" y="12"/>
                    </a:cubicBezTo>
                    <a:close/>
                    <a:moveTo>
                      <a:pt x="160" y="141"/>
                    </a:moveTo>
                    <a:cubicBezTo>
                      <a:pt x="11" y="141"/>
                      <a:pt x="11" y="141"/>
                      <a:pt x="11" y="141"/>
                    </a:cubicBezTo>
                    <a:cubicBezTo>
                      <a:pt x="11" y="38"/>
                      <a:pt x="11" y="38"/>
                      <a:pt x="11" y="38"/>
                    </a:cubicBezTo>
                    <a:cubicBezTo>
                      <a:pt x="160" y="38"/>
                      <a:pt x="160" y="38"/>
                      <a:pt x="160" y="38"/>
                    </a:cubicBezTo>
                    <a:lnTo>
                      <a:pt x="160" y="141"/>
                    </a:lnTo>
                    <a:close/>
                    <a:moveTo>
                      <a:pt x="153" y="26"/>
                    </a:moveTo>
                    <a:cubicBezTo>
                      <a:pt x="149" y="26"/>
                      <a:pt x="146" y="23"/>
                      <a:pt x="146" y="19"/>
                    </a:cubicBezTo>
                    <a:cubicBezTo>
                      <a:pt x="146" y="15"/>
                      <a:pt x="149" y="12"/>
                      <a:pt x="153" y="12"/>
                    </a:cubicBezTo>
                    <a:cubicBezTo>
                      <a:pt x="157" y="12"/>
                      <a:pt x="160" y="15"/>
                      <a:pt x="160" y="19"/>
                    </a:cubicBezTo>
                    <a:cubicBezTo>
                      <a:pt x="160" y="23"/>
                      <a:pt x="157" y="26"/>
                      <a:pt x="153" y="26"/>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ea typeface="微软雅黑"/>
                </a:endParaRPr>
              </a:p>
            </p:txBody>
          </p:sp>
          <p:sp>
            <p:nvSpPr>
              <p:cNvPr id="102" name="Rectangle 328"/>
              <p:cNvSpPr>
                <a:spLocks noChangeArrowheads="1"/>
              </p:cNvSpPr>
              <p:nvPr/>
            </p:nvSpPr>
            <p:spPr bwMode="auto">
              <a:xfrm>
                <a:off x="4953712" y="4417273"/>
                <a:ext cx="315527" cy="5963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ea typeface="微软雅黑"/>
                </a:endParaRPr>
              </a:p>
            </p:txBody>
          </p:sp>
          <p:sp>
            <p:nvSpPr>
              <p:cNvPr id="103" name="Rectangle 329"/>
              <p:cNvSpPr>
                <a:spLocks noChangeArrowheads="1"/>
              </p:cNvSpPr>
              <p:nvPr/>
            </p:nvSpPr>
            <p:spPr bwMode="auto">
              <a:xfrm>
                <a:off x="4953712" y="4501847"/>
                <a:ext cx="99754" cy="10517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ea typeface="微软雅黑"/>
                </a:endParaRPr>
              </a:p>
            </p:txBody>
          </p:sp>
          <p:sp>
            <p:nvSpPr>
              <p:cNvPr id="104" name="Rectangle 330"/>
              <p:cNvSpPr>
                <a:spLocks noChangeArrowheads="1"/>
              </p:cNvSpPr>
              <p:nvPr/>
            </p:nvSpPr>
            <p:spPr bwMode="auto">
              <a:xfrm>
                <a:off x="5071899" y="4505100"/>
                <a:ext cx="107344" cy="1301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ea typeface="微软雅黑"/>
                </a:endParaRPr>
              </a:p>
            </p:txBody>
          </p:sp>
          <p:sp>
            <p:nvSpPr>
              <p:cNvPr id="105" name="Rectangle 331"/>
              <p:cNvSpPr>
                <a:spLocks noChangeArrowheads="1"/>
              </p:cNvSpPr>
              <p:nvPr/>
            </p:nvSpPr>
            <p:spPr bwMode="auto">
              <a:xfrm>
                <a:off x="5071899" y="4548471"/>
                <a:ext cx="107344" cy="1301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ea typeface="微软雅黑"/>
                </a:endParaRPr>
              </a:p>
            </p:txBody>
          </p:sp>
          <p:sp>
            <p:nvSpPr>
              <p:cNvPr id="106" name="Rectangle 332"/>
              <p:cNvSpPr>
                <a:spLocks noChangeArrowheads="1"/>
              </p:cNvSpPr>
              <p:nvPr/>
            </p:nvSpPr>
            <p:spPr bwMode="auto">
              <a:xfrm>
                <a:off x="5071899" y="4589674"/>
                <a:ext cx="107344" cy="1518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ea typeface="微软雅黑"/>
                </a:endParaRPr>
              </a:p>
            </p:txBody>
          </p:sp>
          <p:sp>
            <p:nvSpPr>
              <p:cNvPr id="152" name="Freeform 333"/>
              <p:cNvSpPr>
                <a:spLocks/>
              </p:cNvSpPr>
              <p:nvPr/>
            </p:nvSpPr>
            <p:spPr bwMode="auto">
              <a:xfrm>
                <a:off x="5225867" y="4569073"/>
                <a:ext cx="40119" cy="41203"/>
              </a:xfrm>
              <a:custGeom>
                <a:avLst/>
                <a:gdLst>
                  <a:gd name="T0" fmla="*/ 11 w 37"/>
                  <a:gd name="T1" fmla="*/ 0 h 38"/>
                  <a:gd name="T2" fmla="*/ 11 w 37"/>
                  <a:gd name="T3" fmla="*/ 2 h 38"/>
                  <a:gd name="T4" fmla="*/ 0 w 37"/>
                  <a:gd name="T5" fmla="*/ 38 h 38"/>
                  <a:gd name="T6" fmla="*/ 35 w 37"/>
                  <a:gd name="T7" fmla="*/ 26 h 38"/>
                  <a:gd name="T8" fmla="*/ 37 w 37"/>
                  <a:gd name="T9" fmla="*/ 26 h 38"/>
                  <a:gd name="T10" fmla="*/ 11 w 37"/>
                  <a:gd name="T11" fmla="*/ 0 h 38"/>
                </a:gdLst>
                <a:ahLst/>
                <a:cxnLst>
                  <a:cxn ang="0">
                    <a:pos x="T0" y="T1"/>
                  </a:cxn>
                  <a:cxn ang="0">
                    <a:pos x="T2" y="T3"/>
                  </a:cxn>
                  <a:cxn ang="0">
                    <a:pos x="T4" y="T5"/>
                  </a:cxn>
                  <a:cxn ang="0">
                    <a:pos x="T6" y="T7"/>
                  </a:cxn>
                  <a:cxn ang="0">
                    <a:pos x="T8" y="T9"/>
                  </a:cxn>
                  <a:cxn ang="0">
                    <a:pos x="T10" y="T11"/>
                  </a:cxn>
                </a:cxnLst>
                <a:rect l="0" t="0" r="r" b="b"/>
                <a:pathLst>
                  <a:path w="37" h="38">
                    <a:moveTo>
                      <a:pt x="11" y="0"/>
                    </a:moveTo>
                    <a:lnTo>
                      <a:pt x="11" y="2"/>
                    </a:lnTo>
                    <a:lnTo>
                      <a:pt x="0" y="38"/>
                    </a:lnTo>
                    <a:lnTo>
                      <a:pt x="35" y="26"/>
                    </a:lnTo>
                    <a:lnTo>
                      <a:pt x="37" y="26"/>
                    </a:lnTo>
                    <a:lnTo>
                      <a:pt x="1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ea typeface="微软雅黑"/>
                </a:endParaRPr>
              </a:p>
            </p:txBody>
          </p:sp>
          <p:sp>
            <p:nvSpPr>
              <p:cNvPr id="153" name="Freeform 334"/>
              <p:cNvSpPr>
                <a:spLocks/>
              </p:cNvSpPr>
              <p:nvPr/>
            </p:nvSpPr>
            <p:spPr bwMode="auto">
              <a:xfrm>
                <a:off x="5389594" y="4366311"/>
                <a:ext cx="76984" cy="79153"/>
              </a:xfrm>
              <a:custGeom>
                <a:avLst/>
                <a:gdLst>
                  <a:gd name="T0" fmla="*/ 23 w 30"/>
                  <a:gd name="T1" fmla="*/ 31 h 31"/>
                  <a:gd name="T2" fmla="*/ 28 w 30"/>
                  <a:gd name="T3" fmla="*/ 25 h 31"/>
                  <a:gd name="T4" fmla="*/ 28 w 30"/>
                  <a:gd name="T5" fmla="*/ 18 h 31"/>
                  <a:gd name="T6" fmla="*/ 13 w 30"/>
                  <a:gd name="T7" fmla="*/ 2 h 31"/>
                  <a:gd name="T8" fmla="*/ 6 w 30"/>
                  <a:gd name="T9" fmla="*/ 2 h 31"/>
                  <a:gd name="T10" fmla="*/ 0 w 30"/>
                  <a:gd name="T11" fmla="*/ 8 h 31"/>
                  <a:gd name="T12" fmla="*/ 23 w 30"/>
                  <a:gd name="T13" fmla="*/ 31 h 31"/>
                </a:gdLst>
                <a:ahLst/>
                <a:cxnLst>
                  <a:cxn ang="0">
                    <a:pos x="T0" y="T1"/>
                  </a:cxn>
                  <a:cxn ang="0">
                    <a:pos x="T2" y="T3"/>
                  </a:cxn>
                  <a:cxn ang="0">
                    <a:pos x="T4" y="T5"/>
                  </a:cxn>
                  <a:cxn ang="0">
                    <a:pos x="T6" y="T7"/>
                  </a:cxn>
                  <a:cxn ang="0">
                    <a:pos x="T8" y="T9"/>
                  </a:cxn>
                  <a:cxn ang="0">
                    <a:pos x="T10" y="T11"/>
                  </a:cxn>
                  <a:cxn ang="0">
                    <a:pos x="T12" y="T13"/>
                  </a:cxn>
                </a:cxnLst>
                <a:rect l="0" t="0" r="r" b="b"/>
                <a:pathLst>
                  <a:path w="30" h="31">
                    <a:moveTo>
                      <a:pt x="23" y="31"/>
                    </a:moveTo>
                    <a:cubicBezTo>
                      <a:pt x="28" y="25"/>
                      <a:pt x="28" y="25"/>
                      <a:pt x="28" y="25"/>
                    </a:cubicBezTo>
                    <a:cubicBezTo>
                      <a:pt x="30" y="23"/>
                      <a:pt x="30" y="20"/>
                      <a:pt x="28" y="18"/>
                    </a:cubicBezTo>
                    <a:cubicBezTo>
                      <a:pt x="13" y="2"/>
                      <a:pt x="13" y="2"/>
                      <a:pt x="13" y="2"/>
                    </a:cubicBezTo>
                    <a:cubicBezTo>
                      <a:pt x="11" y="0"/>
                      <a:pt x="8" y="0"/>
                      <a:pt x="6" y="2"/>
                    </a:cubicBezTo>
                    <a:cubicBezTo>
                      <a:pt x="0" y="8"/>
                      <a:pt x="0" y="8"/>
                      <a:pt x="0" y="8"/>
                    </a:cubicBezTo>
                    <a:lnTo>
                      <a:pt x="23" y="3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ea typeface="微软雅黑"/>
                </a:endParaRPr>
              </a:p>
            </p:txBody>
          </p:sp>
          <p:sp>
            <p:nvSpPr>
              <p:cNvPr id="154" name="Freeform 335"/>
              <p:cNvSpPr>
                <a:spLocks/>
              </p:cNvSpPr>
              <p:nvPr/>
            </p:nvSpPr>
            <p:spPr bwMode="auto">
              <a:xfrm>
                <a:off x="5258396" y="4394503"/>
                <a:ext cx="182160" cy="182160"/>
              </a:xfrm>
              <a:custGeom>
                <a:avLst/>
                <a:gdLst>
                  <a:gd name="T0" fmla="*/ 49 w 71"/>
                  <a:gd name="T1" fmla="*/ 0 h 71"/>
                  <a:gd name="T2" fmla="*/ 48 w 71"/>
                  <a:gd name="T3" fmla="*/ 0 h 71"/>
                  <a:gd name="T4" fmla="*/ 2 w 71"/>
                  <a:gd name="T5" fmla="*/ 47 h 71"/>
                  <a:gd name="T6" fmla="*/ 2 w 71"/>
                  <a:gd name="T7" fmla="*/ 54 h 71"/>
                  <a:gd name="T8" fmla="*/ 2 w 71"/>
                  <a:gd name="T9" fmla="*/ 55 h 71"/>
                  <a:gd name="T10" fmla="*/ 8 w 71"/>
                  <a:gd name="T11" fmla="*/ 56 h 71"/>
                  <a:gd name="T12" fmla="*/ 9 w 71"/>
                  <a:gd name="T13" fmla="*/ 62 h 71"/>
                  <a:gd name="T14" fmla="*/ 9 w 71"/>
                  <a:gd name="T15" fmla="*/ 62 h 71"/>
                  <a:gd name="T16" fmla="*/ 15 w 71"/>
                  <a:gd name="T17" fmla="*/ 63 h 71"/>
                  <a:gd name="T18" fmla="*/ 16 w 71"/>
                  <a:gd name="T19" fmla="*/ 69 h 71"/>
                  <a:gd name="T20" fmla="*/ 17 w 71"/>
                  <a:gd name="T21" fmla="*/ 69 h 71"/>
                  <a:gd name="T22" fmla="*/ 24 w 71"/>
                  <a:gd name="T23" fmla="*/ 69 h 71"/>
                  <a:gd name="T24" fmla="*/ 71 w 71"/>
                  <a:gd name="T25" fmla="*/ 23 h 71"/>
                  <a:gd name="T26" fmla="*/ 71 w 71"/>
                  <a:gd name="T27" fmla="*/ 22 h 71"/>
                  <a:gd name="T28" fmla="*/ 49 w 71"/>
                  <a:gd name="T29"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71">
                    <a:moveTo>
                      <a:pt x="49" y="0"/>
                    </a:moveTo>
                    <a:cubicBezTo>
                      <a:pt x="49" y="0"/>
                      <a:pt x="48" y="0"/>
                      <a:pt x="48" y="0"/>
                    </a:cubicBezTo>
                    <a:cubicBezTo>
                      <a:pt x="2" y="47"/>
                      <a:pt x="2" y="47"/>
                      <a:pt x="2" y="47"/>
                    </a:cubicBezTo>
                    <a:cubicBezTo>
                      <a:pt x="0" y="49"/>
                      <a:pt x="0" y="52"/>
                      <a:pt x="2" y="54"/>
                    </a:cubicBezTo>
                    <a:cubicBezTo>
                      <a:pt x="2" y="55"/>
                      <a:pt x="2" y="55"/>
                      <a:pt x="2" y="55"/>
                    </a:cubicBezTo>
                    <a:cubicBezTo>
                      <a:pt x="4" y="56"/>
                      <a:pt x="6" y="57"/>
                      <a:pt x="8" y="56"/>
                    </a:cubicBezTo>
                    <a:cubicBezTo>
                      <a:pt x="7" y="58"/>
                      <a:pt x="7" y="60"/>
                      <a:pt x="9" y="62"/>
                    </a:cubicBezTo>
                    <a:cubicBezTo>
                      <a:pt x="9" y="62"/>
                      <a:pt x="9" y="62"/>
                      <a:pt x="9" y="62"/>
                    </a:cubicBezTo>
                    <a:cubicBezTo>
                      <a:pt x="11" y="64"/>
                      <a:pt x="13" y="64"/>
                      <a:pt x="15" y="63"/>
                    </a:cubicBezTo>
                    <a:cubicBezTo>
                      <a:pt x="14" y="65"/>
                      <a:pt x="15" y="67"/>
                      <a:pt x="16" y="69"/>
                    </a:cubicBezTo>
                    <a:cubicBezTo>
                      <a:pt x="17" y="69"/>
                      <a:pt x="17" y="69"/>
                      <a:pt x="17" y="69"/>
                    </a:cubicBezTo>
                    <a:cubicBezTo>
                      <a:pt x="19" y="71"/>
                      <a:pt x="22" y="71"/>
                      <a:pt x="24" y="69"/>
                    </a:cubicBezTo>
                    <a:cubicBezTo>
                      <a:pt x="71" y="23"/>
                      <a:pt x="71" y="23"/>
                      <a:pt x="71" y="23"/>
                    </a:cubicBezTo>
                    <a:cubicBezTo>
                      <a:pt x="71" y="23"/>
                      <a:pt x="71" y="22"/>
                      <a:pt x="71" y="22"/>
                    </a:cubicBezTo>
                    <a:lnTo>
                      <a:pt x="49"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ea typeface="微软雅黑"/>
                </a:endParaRPr>
              </a:p>
            </p:txBody>
          </p:sp>
        </p:grpSp>
      </p:grpSp>
      <p:grpSp>
        <p:nvGrpSpPr>
          <p:cNvPr id="155" name="组合 154"/>
          <p:cNvGrpSpPr>
            <a:grpSpLocks noChangeAspect="1"/>
          </p:cNvGrpSpPr>
          <p:nvPr/>
        </p:nvGrpSpPr>
        <p:grpSpPr>
          <a:xfrm>
            <a:off x="4956653" y="3473047"/>
            <a:ext cx="311432" cy="311432"/>
            <a:chOff x="4626437" y="4265651"/>
            <a:chExt cx="414516" cy="414516"/>
          </a:xfrm>
          <a:solidFill>
            <a:srgbClr val="C00000"/>
          </a:solidFill>
        </p:grpSpPr>
        <p:sp>
          <p:nvSpPr>
            <p:cNvPr id="156" name="椭圆 155"/>
            <p:cNvSpPr/>
            <p:nvPr/>
          </p:nvSpPr>
          <p:spPr>
            <a:xfrm>
              <a:off x="4626437" y="4265651"/>
              <a:ext cx="414516" cy="414516"/>
            </a:xfrm>
            <a:prstGeom prst="ellipse">
              <a:avLst/>
            </a:prstGeom>
            <a:solidFill>
              <a:schemeClr val="tx1">
                <a:lumMod val="50000"/>
                <a:lumOff val="50000"/>
              </a:schemeClr>
            </a:solidFill>
            <a:ln w="25400">
              <a:gradFill flip="none" rotWithShape="1">
                <a:gsLst>
                  <a:gs pos="0">
                    <a:schemeClr val="bg1">
                      <a:lumMod val="75000"/>
                    </a:schemeClr>
                  </a:gs>
                  <a:gs pos="100000">
                    <a:schemeClr val="bg1"/>
                  </a:gs>
                </a:gsLst>
                <a:lin ang="2700000" scaled="1"/>
                <a:tileRect/>
              </a:gradFill>
            </a:ln>
            <a:effectLst>
              <a:innerShdw blurRad="127000" dist="25400" dir="13500000">
                <a:srgbClr val="000000">
                  <a:alpha val="43137"/>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schemeClr val="bg1"/>
                </a:solidFill>
                <a:latin typeface="Calibri"/>
                <a:ea typeface="微软雅黑"/>
              </a:endParaRPr>
            </a:p>
          </p:txBody>
        </p:sp>
        <p:grpSp>
          <p:nvGrpSpPr>
            <p:cNvPr id="157" name="组合 156"/>
            <p:cNvGrpSpPr/>
            <p:nvPr/>
          </p:nvGrpSpPr>
          <p:grpSpPr>
            <a:xfrm>
              <a:off x="4710891" y="4356960"/>
              <a:ext cx="232896" cy="199705"/>
              <a:chOff x="3546346" y="2339026"/>
              <a:chExt cx="897787" cy="769842"/>
            </a:xfrm>
            <a:grpFill/>
          </p:grpSpPr>
          <p:sp>
            <p:nvSpPr>
              <p:cNvPr id="158" name="Rectangle 227"/>
              <p:cNvSpPr>
                <a:spLocks noChangeArrowheads="1"/>
              </p:cNvSpPr>
              <p:nvPr/>
            </p:nvSpPr>
            <p:spPr bwMode="auto">
              <a:xfrm>
                <a:off x="3561526" y="3077423"/>
                <a:ext cx="882607" cy="31445"/>
              </a:xfrm>
              <a:prstGeom prst="rect">
                <a:avLst/>
              </a:prstGeom>
              <a:grpFill/>
              <a:ln w="9525">
                <a:solidFill>
                  <a:schemeClr val="bg1"/>
                </a:solidFill>
                <a:miter lim="800000"/>
                <a:headEnd/>
                <a:tailEnd/>
              </a:ln>
              <a:extLst/>
            </p:spPr>
            <p:txBody>
              <a:bodyPr vert="horz" wrap="square" lIns="91440" tIns="45720" rIns="91440" bIns="45720" numCol="1" anchor="t" anchorCtr="0" compatLnSpc="1">
                <a:prstTxWarp prst="textNoShape">
                  <a:avLst/>
                </a:prstTxWarp>
              </a:bodyPr>
              <a:lstStyle/>
              <a:p>
                <a:endParaRPr lang="zh-CN" altLang="en-US">
                  <a:solidFill>
                    <a:srgbClr val="000000"/>
                  </a:solidFill>
                  <a:ea typeface="微软雅黑"/>
                </a:endParaRPr>
              </a:p>
            </p:txBody>
          </p:sp>
          <p:sp>
            <p:nvSpPr>
              <p:cNvPr id="159" name="Freeform 228"/>
              <p:cNvSpPr>
                <a:spLocks/>
              </p:cNvSpPr>
              <p:nvPr/>
            </p:nvSpPr>
            <p:spPr bwMode="auto">
              <a:xfrm>
                <a:off x="3617909" y="2844302"/>
                <a:ext cx="125777" cy="210351"/>
              </a:xfrm>
              <a:custGeom>
                <a:avLst/>
                <a:gdLst>
                  <a:gd name="T0" fmla="*/ 6 w 49"/>
                  <a:gd name="T1" fmla="*/ 82 h 82"/>
                  <a:gd name="T2" fmla="*/ 43 w 49"/>
                  <a:gd name="T3" fmla="*/ 82 h 82"/>
                  <a:gd name="T4" fmla="*/ 49 w 49"/>
                  <a:gd name="T5" fmla="*/ 76 h 82"/>
                  <a:gd name="T6" fmla="*/ 49 w 49"/>
                  <a:gd name="T7" fmla="*/ 0 h 82"/>
                  <a:gd name="T8" fmla="*/ 0 w 49"/>
                  <a:gd name="T9" fmla="*/ 49 h 82"/>
                  <a:gd name="T10" fmla="*/ 0 w 49"/>
                  <a:gd name="T11" fmla="*/ 76 h 82"/>
                  <a:gd name="T12" fmla="*/ 6 w 49"/>
                  <a:gd name="T13" fmla="*/ 82 h 82"/>
                </a:gdLst>
                <a:ahLst/>
                <a:cxnLst>
                  <a:cxn ang="0">
                    <a:pos x="T0" y="T1"/>
                  </a:cxn>
                  <a:cxn ang="0">
                    <a:pos x="T2" y="T3"/>
                  </a:cxn>
                  <a:cxn ang="0">
                    <a:pos x="T4" y="T5"/>
                  </a:cxn>
                  <a:cxn ang="0">
                    <a:pos x="T6" y="T7"/>
                  </a:cxn>
                  <a:cxn ang="0">
                    <a:pos x="T8" y="T9"/>
                  </a:cxn>
                  <a:cxn ang="0">
                    <a:pos x="T10" y="T11"/>
                  </a:cxn>
                  <a:cxn ang="0">
                    <a:pos x="T12" y="T13"/>
                  </a:cxn>
                </a:cxnLst>
                <a:rect l="0" t="0" r="r" b="b"/>
                <a:pathLst>
                  <a:path w="49" h="82">
                    <a:moveTo>
                      <a:pt x="6" y="82"/>
                    </a:moveTo>
                    <a:cubicBezTo>
                      <a:pt x="43" y="82"/>
                      <a:pt x="43" y="82"/>
                      <a:pt x="43" y="82"/>
                    </a:cubicBezTo>
                    <a:cubicBezTo>
                      <a:pt x="46" y="82"/>
                      <a:pt x="49" y="79"/>
                      <a:pt x="49" y="76"/>
                    </a:cubicBezTo>
                    <a:cubicBezTo>
                      <a:pt x="49" y="0"/>
                      <a:pt x="49" y="0"/>
                      <a:pt x="49" y="0"/>
                    </a:cubicBezTo>
                    <a:cubicBezTo>
                      <a:pt x="0" y="49"/>
                      <a:pt x="0" y="49"/>
                      <a:pt x="0" y="49"/>
                    </a:cubicBezTo>
                    <a:cubicBezTo>
                      <a:pt x="0" y="76"/>
                      <a:pt x="0" y="76"/>
                      <a:pt x="0" y="76"/>
                    </a:cubicBezTo>
                    <a:cubicBezTo>
                      <a:pt x="0" y="79"/>
                      <a:pt x="3" y="82"/>
                      <a:pt x="6" y="8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ea typeface="微软雅黑"/>
                </a:endParaRPr>
              </a:p>
            </p:txBody>
          </p:sp>
          <p:sp>
            <p:nvSpPr>
              <p:cNvPr id="160" name="Freeform 229"/>
              <p:cNvSpPr>
                <a:spLocks/>
              </p:cNvSpPr>
              <p:nvPr/>
            </p:nvSpPr>
            <p:spPr bwMode="auto">
              <a:xfrm>
                <a:off x="3779467" y="2682744"/>
                <a:ext cx="122524" cy="371910"/>
              </a:xfrm>
              <a:custGeom>
                <a:avLst/>
                <a:gdLst>
                  <a:gd name="T0" fmla="*/ 5 w 48"/>
                  <a:gd name="T1" fmla="*/ 145 h 145"/>
                  <a:gd name="T2" fmla="*/ 43 w 48"/>
                  <a:gd name="T3" fmla="*/ 145 h 145"/>
                  <a:gd name="T4" fmla="*/ 48 w 48"/>
                  <a:gd name="T5" fmla="*/ 139 h 145"/>
                  <a:gd name="T6" fmla="*/ 48 w 48"/>
                  <a:gd name="T7" fmla="*/ 0 h 145"/>
                  <a:gd name="T8" fmla="*/ 0 w 48"/>
                  <a:gd name="T9" fmla="*/ 49 h 145"/>
                  <a:gd name="T10" fmla="*/ 0 w 48"/>
                  <a:gd name="T11" fmla="*/ 139 h 145"/>
                  <a:gd name="T12" fmla="*/ 5 w 48"/>
                  <a:gd name="T13" fmla="*/ 145 h 145"/>
                </a:gdLst>
                <a:ahLst/>
                <a:cxnLst>
                  <a:cxn ang="0">
                    <a:pos x="T0" y="T1"/>
                  </a:cxn>
                  <a:cxn ang="0">
                    <a:pos x="T2" y="T3"/>
                  </a:cxn>
                  <a:cxn ang="0">
                    <a:pos x="T4" y="T5"/>
                  </a:cxn>
                  <a:cxn ang="0">
                    <a:pos x="T6" y="T7"/>
                  </a:cxn>
                  <a:cxn ang="0">
                    <a:pos x="T8" y="T9"/>
                  </a:cxn>
                  <a:cxn ang="0">
                    <a:pos x="T10" y="T11"/>
                  </a:cxn>
                  <a:cxn ang="0">
                    <a:pos x="T12" y="T13"/>
                  </a:cxn>
                </a:cxnLst>
                <a:rect l="0" t="0" r="r" b="b"/>
                <a:pathLst>
                  <a:path w="48" h="145">
                    <a:moveTo>
                      <a:pt x="5" y="145"/>
                    </a:moveTo>
                    <a:cubicBezTo>
                      <a:pt x="43" y="145"/>
                      <a:pt x="43" y="145"/>
                      <a:pt x="43" y="145"/>
                    </a:cubicBezTo>
                    <a:cubicBezTo>
                      <a:pt x="46" y="145"/>
                      <a:pt x="48" y="142"/>
                      <a:pt x="48" y="139"/>
                    </a:cubicBezTo>
                    <a:cubicBezTo>
                      <a:pt x="48" y="0"/>
                      <a:pt x="48" y="0"/>
                      <a:pt x="48" y="0"/>
                    </a:cubicBezTo>
                    <a:cubicBezTo>
                      <a:pt x="0" y="49"/>
                      <a:pt x="0" y="49"/>
                      <a:pt x="0" y="49"/>
                    </a:cubicBezTo>
                    <a:cubicBezTo>
                      <a:pt x="0" y="139"/>
                      <a:pt x="0" y="139"/>
                      <a:pt x="0" y="139"/>
                    </a:cubicBezTo>
                    <a:cubicBezTo>
                      <a:pt x="0" y="142"/>
                      <a:pt x="2" y="145"/>
                      <a:pt x="5" y="145"/>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ea typeface="微软雅黑"/>
                </a:endParaRPr>
              </a:p>
            </p:txBody>
          </p:sp>
          <p:sp>
            <p:nvSpPr>
              <p:cNvPr id="161" name="Freeform 230"/>
              <p:cNvSpPr>
                <a:spLocks/>
              </p:cNvSpPr>
              <p:nvPr/>
            </p:nvSpPr>
            <p:spPr bwMode="auto">
              <a:xfrm>
                <a:off x="3938857" y="2713104"/>
                <a:ext cx="124693" cy="341550"/>
              </a:xfrm>
              <a:custGeom>
                <a:avLst/>
                <a:gdLst>
                  <a:gd name="T0" fmla="*/ 22 w 49"/>
                  <a:gd name="T1" fmla="*/ 22 h 133"/>
                  <a:gd name="T2" fmla="*/ 0 w 49"/>
                  <a:gd name="T3" fmla="*/ 0 h 133"/>
                  <a:gd name="T4" fmla="*/ 0 w 49"/>
                  <a:gd name="T5" fmla="*/ 127 h 133"/>
                  <a:gd name="T6" fmla="*/ 6 w 49"/>
                  <a:gd name="T7" fmla="*/ 133 h 133"/>
                  <a:gd name="T8" fmla="*/ 43 w 49"/>
                  <a:gd name="T9" fmla="*/ 133 h 133"/>
                  <a:gd name="T10" fmla="*/ 49 w 49"/>
                  <a:gd name="T11" fmla="*/ 127 h 133"/>
                  <a:gd name="T12" fmla="*/ 49 w 49"/>
                  <a:gd name="T13" fmla="*/ 26 h 133"/>
                  <a:gd name="T14" fmla="*/ 38 w 49"/>
                  <a:gd name="T15" fmla="*/ 29 h 133"/>
                  <a:gd name="T16" fmla="*/ 22 w 49"/>
                  <a:gd name="T17" fmla="*/ 22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133">
                    <a:moveTo>
                      <a:pt x="22" y="22"/>
                    </a:moveTo>
                    <a:cubicBezTo>
                      <a:pt x="0" y="0"/>
                      <a:pt x="0" y="0"/>
                      <a:pt x="0" y="0"/>
                    </a:cubicBezTo>
                    <a:cubicBezTo>
                      <a:pt x="0" y="127"/>
                      <a:pt x="0" y="127"/>
                      <a:pt x="0" y="127"/>
                    </a:cubicBezTo>
                    <a:cubicBezTo>
                      <a:pt x="0" y="130"/>
                      <a:pt x="3" y="133"/>
                      <a:pt x="6" y="133"/>
                    </a:cubicBezTo>
                    <a:cubicBezTo>
                      <a:pt x="43" y="133"/>
                      <a:pt x="43" y="133"/>
                      <a:pt x="43" y="133"/>
                    </a:cubicBezTo>
                    <a:cubicBezTo>
                      <a:pt x="46" y="133"/>
                      <a:pt x="49" y="130"/>
                      <a:pt x="49" y="127"/>
                    </a:cubicBezTo>
                    <a:cubicBezTo>
                      <a:pt x="49" y="26"/>
                      <a:pt x="49" y="26"/>
                      <a:pt x="49" y="26"/>
                    </a:cubicBezTo>
                    <a:cubicBezTo>
                      <a:pt x="46" y="28"/>
                      <a:pt x="42" y="29"/>
                      <a:pt x="38" y="29"/>
                    </a:cubicBezTo>
                    <a:cubicBezTo>
                      <a:pt x="32" y="29"/>
                      <a:pt x="27" y="26"/>
                      <a:pt x="22" y="2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ea typeface="微软雅黑"/>
                </a:endParaRPr>
              </a:p>
            </p:txBody>
          </p:sp>
          <p:sp>
            <p:nvSpPr>
              <p:cNvPr id="162" name="Freeform 231"/>
              <p:cNvSpPr>
                <a:spLocks/>
              </p:cNvSpPr>
              <p:nvPr/>
            </p:nvSpPr>
            <p:spPr bwMode="auto">
              <a:xfrm>
                <a:off x="4100415" y="2624193"/>
                <a:ext cx="122524" cy="430461"/>
              </a:xfrm>
              <a:custGeom>
                <a:avLst/>
                <a:gdLst>
                  <a:gd name="T0" fmla="*/ 5 w 48"/>
                  <a:gd name="T1" fmla="*/ 168 h 168"/>
                  <a:gd name="T2" fmla="*/ 43 w 48"/>
                  <a:gd name="T3" fmla="*/ 168 h 168"/>
                  <a:gd name="T4" fmla="*/ 48 w 48"/>
                  <a:gd name="T5" fmla="*/ 162 h 168"/>
                  <a:gd name="T6" fmla="*/ 48 w 48"/>
                  <a:gd name="T7" fmla="*/ 0 h 168"/>
                  <a:gd name="T8" fmla="*/ 0 w 48"/>
                  <a:gd name="T9" fmla="*/ 48 h 168"/>
                  <a:gd name="T10" fmla="*/ 0 w 48"/>
                  <a:gd name="T11" fmla="*/ 162 h 168"/>
                  <a:gd name="T12" fmla="*/ 5 w 48"/>
                  <a:gd name="T13" fmla="*/ 168 h 168"/>
                </a:gdLst>
                <a:ahLst/>
                <a:cxnLst>
                  <a:cxn ang="0">
                    <a:pos x="T0" y="T1"/>
                  </a:cxn>
                  <a:cxn ang="0">
                    <a:pos x="T2" y="T3"/>
                  </a:cxn>
                  <a:cxn ang="0">
                    <a:pos x="T4" y="T5"/>
                  </a:cxn>
                  <a:cxn ang="0">
                    <a:pos x="T6" y="T7"/>
                  </a:cxn>
                  <a:cxn ang="0">
                    <a:pos x="T8" y="T9"/>
                  </a:cxn>
                  <a:cxn ang="0">
                    <a:pos x="T10" y="T11"/>
                  </a:cxn>
                  <a:cxn ang="0">
                    <a:pos x="T12" y="T13"/>
                  </a:cxn>
                </a:cxnLst>
                <a:rect l="0" t="0" r="r" b="b"/>
                <a:pathLst>
                  <a:path w="48" h="168">
                    <a:moveTo>
                      <a:pt x="5" y="168"/>
                    </a:moveTo>
                    <a:cubicBezTo>
                      <a:pt x="43" y="168"/>
                      <a:pt x="43" y="168"/>
                      <a:pt x="43" y="168"/>
                    </a:cubicBezTo>
                    <a:cubicBezTo>
                      <a:pt x="46" y="168"/>
                      <a:pt x="48" y="165"/>
                      <a:pt x="48" y="162"/>
                    </a:cubicBezTo>
                    <a:cubicBezTo>
                      <a:pt x="48" y="0"/>
                      <a:pt x="48" y="0"/>
                      <a:pt x="48" y="0"/>
                    </a:cubicBezTo>
                    <a:cubicBezTo>
                      <a:pt x="0" y="48"/>
                      <a:pt x="0" y="48"/>
                      <a:pt x="0" y="48"/>
                    </a:cubicBezTo>
                    <a:cubicBezTo>
                      <a:pt x="0" y="162"/>
                      <a:pt x="0" y="162"/>
                      <a:pt x="0" y="162"/>
                    </a:cubicBezTo>
                    <a:cubicBezTo>
                      <a:pt x="0" y="165"/>
                      <a:pt x="2" y="168"/>
                      <a:pt x="5" y="16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ea typeface="微软雅黑"/>
                </a:endParaRPr>
              </a:p>
            </p:txBody>
          </p:sp>
          <p:sp>
            <p:nvSpPr>
              <p:cNvPr id="163" name="Freeform 232"/>
              <p:cNvSpPr>
                <a:spLocks/>
              </p:cNvSpPr>
              <p:nvPr/>
            </p:nvSpPr>
            <p:spPr bwMode="auto">
              <a:xfrm>
                <a:off x="4258721" y="2513596"/>
                <a:ext cx="125777" cy="541058"/>
              </a:xfrm>
              <a:custGeom>
                <a:avLst/>
                <a:gdLst>
                  <a:gd name="T0" fmla="*/ 29 w 49"/>
                  <a:gd name="T1" fmla="*/ 0 h 211"/>
                  <a:gd name="T2" fmla="*/ 0 w 49"/>
                  <a:gd name="T3" fmla="*/ 29 h 211"/>
                  <a:gd name="T4" fmla="*/ 0 w 49"/>
                  <a:gd name="T5" fmla="*/ 205 h 211"/>
                  <a:gd name="T6" fmla="*/ 6 w 49"/>
                  <a:gd name="T7" fmla="*/ 211 h 211"/>
                  <a:gd name="T8" fmla="*/ 43 w 49"/>
                  <a:gd name="T9" fmla="*/ 211 h 211"/>
                  <a:gd name="T10" fmla="*/ 49 w 49"/>
                  <a:gd name="T11" fmla="*/ 205 h 211"/>
                  <a:gd name="T12" fmla="*/ 49 w 49"/>
                  <a:gd name="T13" fmla="*/ 22 h 211"/>
                  <a:gd name="T14" fmla="*/ 29 w 49"/>
                  <a:gd name="T15" fmla="*/ 0 h 2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 h="211">
                    <a:moveTo>
                      <a:pt x="29" y="0"/>
                    </a:moveTo>
                    <a:cubicBezTo>
                      <a:pt x="0" y="29"/>
                      <a:pt x="0" y="29"/>
                      <a:pt x="0" y="29"/>
                    </a:cubicBezTo>
                    <a:cubicBezTo>
                      <a:pt x="0" y="205"/>
                      <a:pt x="0" y="205"/>
                      <a:pt x="0" y="205"/>
                    </a:cubicBezTo>
                    <a:cubicBezTo>
                      <a:pt x="0" y="208"/>
                      <a:pt x="3" y="211"/>
                      <a:pt x="6" y="211"/>
                    </a:cubicBezTo>
                    <a:cubicBezTo>
                      <a:pt x="43" y="211"/>
                      <a:pt x="43" y="211"/>
                      <a:pt x="43" y="211"/>
                    </a:cubicBezTo>
                    <a:cubicBezTo>
                      <a:pt x="46" y="211"/>
                      <a:pt x="49" y="208"/>
                      <a:pt x="49" y="205"/>
                    </a:cubicBezTo>
                    <a:cubicBezTo>
                      <a:pt x="49" y="22"/>
                      <a:pt x="49" y="22"/>
                      <a:pt x="49" y="22"/>
                    </a:cubicBezTo>
                    <a:cubicBezTo>
                      <a:pt x="38" y="21"/>
                      <a:pt x="29" y="12"/>
                      <a:pt x="29"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ea typeface="微软雅黑"/>
                </a:endParaRPr>
              </a:p>
            </p:txBody>
          </p:sp>
          <p:sp>
            <p:nvSpPr>
              <p:cNvPr id="164" name="Freeform 233"/>
              <p:cNvSpPr>
                <a:spLocks/>
              </p:cNvSpPr>
              <p:nvPr/>
            </p:nvSpPr>
            <p:spPr bwMode="auto">
              <a:xfrm>
                <a:off x="3546346" y="2339026"/>
                <a:ext cx="871764" cy="610452"/>
              </a:xfrm>
              <a:custGeom>
                <a:avLst/>
                <a:gdLst>
                  <a:gd name="T0" fmla="*/ 20 w 340"/>
                  <a:gd name="T1" fmla="*/ 234 h 238"/>
                  <a:gd name="T2" fmla="*/ 140 w 340"/>
                  <a:gd name="T3" fmla="*/ 113 h 238"/>
                  <a:gd name="T4" fmla="*/ 183 w 340"/>
                  <a:gd name="T5" fmla="*/ 156 h 238"/>
                  <a:gd name="T6" fmla="*/ 199 w 340"/>
                  <a:gd name="T7" fmla="*/ 156 h 238"/>
                  <a:gd name="T8" fmla="*/ 318 w 340"/>
                  <a:gd name="T9" fmla="*/ 37 h 238"/>
                  <a:gd name="T10" fmla="*/ 318 w 340"/>
                  <a:gd name="T11" fmla="*/ 64 h 238"/>
                  <a:gd name="T12" fmla="*/ 329 w 340"/>
                  <a:gd name="T13" fmla="*/ 75 h 238"/>
                  <a:gd name="T14" fmla="*/ 340 w 340"/>
                  <a:gd name="T15" fmla="*/ 64 h 238"/>
                  <a:gd name="T16" fmla="*/ 340 w 340"/>
                  <a:gd name="T17" fmla="*/ 11 h 238"/>
                  <a:gd name="T18" fmla="*/ 337 w 340"/>
                  <a:gd name="T19" fmla="*/ 3 h 238"/>
                  <a:gd name="T20" fmla="*/ 329 w 340"/>
                  <a:gd name="T21" fmla="*/ 0 h 238"/>
                  <a:gd name="T22" fmla="*/ 276 w 340"/>
                  <a:gd name="T23" fmla="*/ 0 h 238"/>
                  <a:gd name="T24" fmla="*/ 265 w 340"/>
                  <a:gd name="T25" fmla="*/ 11 h 238"/>
                  <a:gd name="T26" fmla="*/ 276 w 340"/>
                  <a:gd name="T27" fmla="*/ 22 h 238"/>
                  <a:gd name="T28" fmla="*/ 302 w 340"/>
                  <a:gd name="T29" fmla="*/ 22 h 238"/>
                  <a:gd name="T30" fmla="*/ 191 w 340"/>
                  <a:gd name="T31" fmla="*/ 133 h 238"/>
                  <a:gd name="T32" fmla="*/ 148 w 340"/>
                  <a:gd name="T33" fmla="*/ 90 h 238"/>
                  <a:gd name="T34" fmla="*/ 133 w 340"/>
                  <a:gd name="T35" fmla="*/ 90 h 238"/>
                  <a:gd name="T36" fmla="*/ 4 w 340"/>
                  <a:gd name="T37" fmla="*/ 219 h 238"/>
                  <a:gd name="T38" fmla="*/ 4 w 340"/>
                  <a:gd name="T39" fmla="*/ 234 h 238"/>
                  <a:gd name="T40" fmla="*/ 20 w 340"/>
                  <a:gd name="T41" fmla="*/ 234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40" h="238">
                    <a:moveTo>
                      <a:pt x="20" y="234"/>
                    </a:moveTo>
                    <a:cubicBezTo>
                      <a:pt x="140" y="113"/>
                      <a:pt x="140" y="113"/>
                      <a:pt x="140" y="113"/>
                    </a:cubicBezTo>
                    <a:cubicBezTo>
                      <a:pt x="183" y="156"/>
                      <a:pt x="183" y="156"/>
                      <a:pt x="183" y="156"/>
                    </a:cubicBezTo>
                    <a:cubicBezTo>
                      <a:pt x="188" y="160"/>
                      <a:pt x="195" y="160"/>
                      <a:pt x="199" y="156"/>
                    </a:cubicBezTo>
                    <a:cubicBezTo>
                      <a:pt x="318" y="37"/>
                      <a:pt x="318" y="37"/>
                      <a:pt x="318" y="37"/>
                    </a:cubicBezTo>
                    <a:cubicBezTo>
                      <a:pt x="318" y="64"/>
                      <a:pt x="318" y="64"/>
                      <a:pt x="318" y="64"/>
                    </a:cubicBezTo>
                    <a:cubicBezTo>
                      <a:pt x="318" y="70"/>
                      <a:pt x="323" y="75"/>
                      <a:pt x="329" y="75"/>
                    </a:cubicBezTo>
                    <a:cubicBezTo>
                      <a:pt x="335" y="75"/>
                      <a:pt x="340" y="70"/>
                      <a:pt x="340" y="64"/>
                    </a:cubicBezTo>
                    <a:cubicBezTo>
                      <a:pt x="340" y="11"/>
                      <a:pt x="340" y="11"/>
                      <a:pt x="340" y="11"/>
                    </a:cubicBezTo>
                    <a:cubicBezTo>
                      <a:pt x="340" y="8"/>
                      <a:pt x="339" y="5"/>
                      <a:pt x="337" y="3"/>
                    </a:cubicBezTo>
                    <a:cubicBezTo>
                      <a:pt x="335" y="1"/>
                      <a:pt x="332" y="0"/>
                      <a:pt x="329" y="0"/>
                    </a:cubicBezTo>
                    <a:cubicBezTo>
                      <a:pt x="276" y="0"/>
                      <a:pt x="276" y="0"/>
                      <a:pt x="276" y="0"/>
                    </a:cubicBezTo>
                    <a:cubicBezTo>
                      <a:pt x="270" y="0"/>
                      <a:pt x="265" y="4"/>
                      <a:pt x="265" y="11"/>
                    </a:cubicBezTo>
                    <a:cubicBezTo>
                      <a:pt x="265" y="17"/>
                      <a:pt x="270" y="22"/>
                      <a:pt x="276" y="22"/>
                    </a:cubicBezTo>
                    <a:cubicBezTo>
                      <a:pt x="302" y="22"/>
                      <a:pt x="302" y="22"/>
                      <a:pt x="302" y="22"/>
                    </a:cubicBezTo>
                    <a:cubicBezTo>
                      <a:pt x="191" y="133"/>
                      <a:pt x="191" y="133"/>
                      <a:pt x="191" y="133"/>
                    </a:cubicBezTo>
                    <a:cubicBezTo>
                      <a:pt x="148" y="90"/>
                      <a:pt x="148" y="90"/>
                      <a:pt x="148" y="90"/>
                    </a:cubicBezTo>
                    <a:cubicBezTo>
                      <a:pt x="144" y="86"/>
                      <a:pt x="137" y="86"/>
                      <a:pt x="133" y="90"/>
                    </a:cubicBezTo>
                    <a:cubicBezTo>
                      <a:pt x="4" y="219"/>
                      <a:pt x="4" y="219"/>
                      <a:pt x="4" y="219"/>
                    </a:cubicBezTo>
                    <a:cubicBezTo>
                      <a:pt x="0" y="223"/>
                      <a:pt x="0" y="230"/>
                      <a:pt x="4" y="234"/>
                    </a:cubicBezTo>
                    <a:cubicBezTo>
                      <a:pt x="8" y="238"/>
                      <a:pt x="15" y="238"/>
                      <a:pt x="20" y="234"/>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ea typeface="微软雅黑"/>
                </a:endParaRPr>
              </a:p>
            </p:txBody>
          </p:sp>
        </p:grpSp>
      </p:grpSp>
      <p:sp>
        <p:nvSpPr>
          <p:cNvPr id="165" name="矩形 164"/>
          <p:cNvSpPr/>
          <p:nvPr/>
        </p:nvSpPr>
        <p:spPr>
          <a:xfrm>
            <a:off x="3902145" y="2881412"/>
            <a:ext cx="4644008" cy="507831"/>
          </a:xfrm>
          <a:prstGeom prst="rect">
            <a:avLst/>
          </a:prstGeom>
        </p:spPr>
        <p:txBody>
          <a:bodyPr wrap="square">
            <a:spAutoFit/>
          </a:bodyPr>
          <a:lstStyle/>
          <a:p>
            <a:r>
              <a:rPr lang="en-US" altLang="zh-CN" sz="900" dirty="0">
                <a:solidFill>
                  <a:schemeClr val="tx1">
                    <a:lumMod val="50000"/>
                    <a:lumOff val="50000"/>
                  </a:schemeClr>
                </a:solidFill>
              </a:rPr>
              <a:t>Chinese  companies  will no longer remain in the hard stage and they are also promoting a culture Chinese  companies  will no longer remain </a:t>
            </a:r>
          </a:p>
          <a:p>
            <a:r>
              <a:rPr lang="en-US" altLang="zh-CN" sz="900" dirty="0">
                <a:solidFill>
                  <a:schemeClr val="tx1">
                    <a:lumMod val="50000"/>
                    <a:lumOff val="50000"/>
                  </a:schemeClr>
                </a:solidFill>
              </a:rPr>
              <a:t>in the hard stage and they are also promoting a culture</a:t>
            </a:r>
          </a:p>
        </p:txBody>
      </p:sp>
    </p:spTree>
    <p:extLst>
      <p:ext uri="{BB962C8B-B14F-4D97-AF65-F5344CB8AC3E}">
        <p14:creationId xmlns:p14="http://schemas.microsoft.com/office/powerpoint/2010/main" val="1043035669"/>
      </p:ext>
    </p:extLst>
  </p:cSld>
  <p:clrMapOvr>
    <a:masterClrMapping/>
  </p:clrMapOvr>
  <mc:AlternateContent xmlns:mc="http://schemas.openxmlformats.org/markup-compatibility/2006" xmlns:p14="http://schemas.microsoft.com/office/powerpoint/2010/main">
    <mc:Choice Requires="p14">
      <p:transition spd="slow" p14:dur="4000" advClick="0" advTm="0">
        <p14:vortex dir="r"/>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66"/>
                                        </p:tgtEl>
                                      </p:cBhvr>
                                    </p:cmd>
                                  </p:childTnLst>
                                </p:cTn>
                              </p:par>
                              <p:par>
                                <p:cTn id="7" presetID="53" presetClass="entr" presetSubtype="16" fill="hold" nodeType="withEffect">
                                  <p:stCondLst>
                                    <p:cond delay="0"/>
                                  </p:stCondLst>
                                  <p:childTnLst>
                                    <p:set>
                                      <p:cBhvr>
                                        <p:cTn id="8" dur="1" fill="hold">
                                          <p:stCondLst>
                                            <p:cond delay="0"/>
                                          </p:stCondLst>
                                        </p:cTn>
                                        <p:tgtEl>
                                          <p:spTgt spid="146"/>
                                        </p:tgtEl>
                                        <p:attrNameLst>
                                          <p:attrName>style.visibility</p:attrName>
                                        </p:attrNameLst>
                                      </p:cBhvr>
                                      <p:to>
                                        <p:strVal val="visible"/>
                                      </p:to>
                                    </p:set>
                                    <p:anim calcmode="lin" valueType="num">
                                      <p:cBhvr>
                                        <p:cTn id="9" dur="500" fill="hold"/>
                                        <p:tgtEl>
                                          <p:spTgt spid="146"/>
                                        </p:tgtEl>
                                        <p:attrNameLst>
                                          <p:attrName>ppt_w</p:attrName>
                                        </p:attrNameLst>
                                      </p:cBhvr>
                                      <p:tavLst>
                                        <p:tav tm="0">
                                          <p:val>
                                            <p:fltVal val="0"/>
                                          </p:val>
                                        </p:tav>
                                        <p:tav tm="100000">
                                          <p:val>
                                            <p:strVal val="#ppt_w"/>
                                          </p:val>
                                        </p:tav>
                                      </p:tavLst>
                                    </p:anim>
                                    <p:anim calcmode="lin" valueType="num">
                                      <p:cBhvr>
                                        <p:cTn id="10" dur="500" fill="hold"/>
                                        <p:tgtEl>
                                          <p:spTgt spid="146"/>
                                        </p:tgtEl>
                                        <p:attrNameLst>
                                          <p:attrName>ppt_h</p:attrName>
                                        </p:attrNameLst>
                                      </p:cBhvr>
                                      <p:tavLst>
                                        <p:tav tm="0">
                                          <p:val>
                                            <p:fltVal val="0"/>
                                          </p:val>
                                        </p:tav>
                                        <p:tav tm="100000">
                                          <p:val>
                                            <p:strVal val="#ppt_h"/>
                                          </p:val>
                                        </p:tav>
                                      </p:tavLst>
                                    </p:anim>
                                    <p:animEffect transition="in" filter="fade">
                                      <p:cBhvr>
                                        <p:cTn id="11" dur="500"/>
                                        <p:tgtEl>
                                          <p:spTgt spid="146"/>
                                        </p:tgtEl>
                                      </p:cBhvr>
                                    </p:animEffect>
                                  </p:childTnLst>
                                </p:cTn>
                              </p:par>
                            </p:childTnLst>
                          </p:cTn>
                        </p:par>
                        <p:par>
                          <p:cTn id="12" fill="hold">
                            <p:stCondLst>
                              <p:cond delay="500"/>
                            </p:stCondLst>
                            <p:childTnLst>
                              <p:par>
                                <p:cTn id="13" presetID="53" presetClass="entr" presetSubtype="16" fill="hold" nodeType="afterEffect">
                                  <p:stCondLst>
                                    <p:cond delay="0"/>
                                  </p:stCondLst>
                                  <p:childTnLst>
                                    <p:set>
                                      <p:cBhvr>
                                        <p:cTn id="14" dur="1" fill="hold">
                                          <p:stCondLst>
                                            <p:cond delay="0"/>
                                          </p:stCondLst>
                                        </p:cTn>
                                        <p:tgtEl>
                                          <p:spTgt spid="68"/>
                                        </p:tgtEl>
                                        <p:attrNameLst>
                                          <p:attrName>style.visibility</p:attrName>
                                        </p:attrNameLst>
                                      </p:cBhvr>
                                      <p:to>
                                        <p:strVal val="visible"/>
                                      </p:to>
                                    </p:set>
                                    <p:anim calcmode="lin" valueType="num">
                                      <p:cBhvr>
                                        <p:cTn id="15" dur="1000" fill="hold"/>
                                        <p:tgtEl>
                                          <p:spTgt spid="68"/>
                                        </p:tgtEl>
                                        <p:attrNameLst>
                                          <p:attrName>ppt_w</p:attrName>
                                        </p:attrNameLst>
                                      </p:cBhvr>
                                      <p:tavLst>
                                        <p:tav tm="0">
                                          <p:val>
                                            <p:fltVal val="0"/>
                                          </p:val>
                                        </p:tav>
                                        <p:tav tm="100000">
                                          <p:val>
                                            <p:strVal val="#ppt_w"/>
                                          </p:val>
                                        </p:tav>
                                      </p:tavLst>
                                    </p:anim>
                                    <p:anim calcmode="lin" valueType="num">
                                      <p:cBhvr>
                                        <p:cTn id="16" dur="1000" fill="hold"/>
                                        <p:tgtEl>
                                          <p:spTgt spid="68"/>
                                        </p:tgtEl>
                                        <p:attrNameLst>
                                          <p:attrName>ppt_h</p:attrName>
                                        </p:attrNameLst>
                                      </p:cBhvr>
                                      <p:tavLst>
                                        <p:tav tm="0">
                                          <p:val>
                                            <p:fltVal val="0"/>
                                          </p:val>
                                        </p:tav>
                                        <p:tav tm="100000">
                                          <p:val>
                                            <p:strVal val="#ppt_h"/>
                                          </p:val>
                                        </p:tav>
                                      </p:tavLst>
                                    </p:anim>
                                    <p:animEffect transition="in" filter="fade">
                                      <p:cBhvr>
                                        <p:cTn id="17" dur="1000"/>
                                        <p:tgtEl>
                                          <p:spTgt spid="68"/>
                                        </p:tgtEl>
                                      </p:cBhvr>
                                    </p:animEffect>
                                  </p:childTnLst>
                                </p:cTn>
                              </p:par>
                              <p:par>
                                <p:cTn id="18" presetID="64" presetClass="path" presetSubtype="0" fill="hold" nodeType="withEffect">
                                  <p:stCondLst>
                                    <p:cond delay="0"/>
                                  </p:stCondLst>
                                  <p:childTnLst>
                                    <p:animMotion origin="layout" path="M -2.27302E-6 1.4845E-6 L -0.58629 -0.33424 " pathEditMode="relative" rAng="0" ptsTypes="AA">
                                      <p:cBhvr>
                                        <p:cTn id="19" dur="1000" spd="-100000" fill="hold"/>
                                        <p:tgtEl>
                                          <p:spTgt spid="68"/>
                                        </p:tgtEl>
                                        <p:attrNameLst>
                                          <p:attrName>ppt_x</p:attrName>
                                          <p:attrName>ppt_y</p:attrName>
                                        </p:attrNameLst>
                                      </p:cBhvr>
                                      <p:rCtr x="-29321" y="-16723"/>
                                    </p:animMotion>
                                  </p:childTnLst>
                                </p:cTn>
                              </p:par>
                            </p:childTnLst>
                          </p:cTn>
                        </p:par>
                        <p:par>
                          <p:cTn id="20" fill="hold">
                            <p:stCondLst>
                              <p:cond delay="1500"/>
                            </p:stCondLst>
                            <p:childTnLst>
                              <p:par>
                                <p:cTn id="21" presetID="1" presetClass="entr" presetSubtype="0" fill="hold" nodeType="afterEffect">
                                  <p:stCondLst>
                                    <p:cond delay="0"/>
                                  </p:stCondLst>
                                  <p:childTnLst>
                                    <p:set>
                                      <p:cBhvr>
                                        <p:cTn id="22" dur="1" fill="hold">
                                          <p:stCondLst>
                                            <p:cond delay="0"/>
                                          </p:stCondLst>
                                        </p:cTn>
                                        <p:tgtEl>
                                          <p:spTgt spid="71"/>
                                        </p:tgtEl>
                                        <p:attrNameLst>
                                          <p:attrName>style.visibility</p:attrName>
                                        </p:attrNameLst>
                                      </p:cBhvr>
                                      <p:to>
                                        <p:strVal val="visible"/>
                                      </p:to>
                                    </p:set>
                                  </p:childTnLst>
                                </p:cTn>
                              </p:par>
                            </p:childTnLst>
                          </p:cTn>
                        </p:par>
                        <p:par>
                          <p:cTn id="23" fill="hold">
                            <p:stCondLst>
                              <p:cond delay="1500"/>
                            </p:stCondLst>
                            <p:childTnLst>
                              <p:par>
                                <p:cTn id="24" presetID="53" presetClass="entr" presetSubtype="16" fill="hold" nodeType="afterEffect">
                                  <p:stCondLst>
                                    <p:cond delay="0"/>
                                  </p:stCondLst>
                                  <p:childTnLst>
                                    <p:set>
                                      <p:cBhvr>
                                        <p:cTn id="25" dur="1" fill="hold">
                                          <p:stCondLst>
                                            <p:cond delay="0"/>
                                          </p:stCondLst>
                                        </p:cTn>
                                        <p:tgtEl>
                                          <p:spTgt spid="71"/>
                                        </p:tgtEl>
                                        <p:attrNameLst>
                                          <p:attrName>style.visibility</p:attrName>
                                        </p:attrNameLst>
                                      </p:cBhvr>
                                      <p:to>
                                        <p:strVal val="visible"/>
                                      </p:to>
                                    </p:set>
                                    <p:anim calcmode="lin" valueType="num">
                                      <p:cBhvr>
                                        <p:cTn id="26" dur="800" fill="hold"/>
                                        <p:tgtEl>
                                          <p:spTgt spid="71"/>
                                        </p:tgtEl>
                                        <p:attrNameLst>
                                          <p:attrName>ppt_w</p:attrName>
                                        </p:attrNameLst>
                                      </p:cBhvr>
                                      <p:tavLst>
                                        <p:tav tm="0">
                                          <p:val>
                                            <p:fltVal val="0"/>
                                          </p:val>
                                        </p:tav>
                                        <p:tav tm="100000">
                                          <p:val>
                                            <p:strVal val="#ppt_w"/>
                                          </p:val>
                                        </p:tav>
                                      </p:tavLst>
                                    </p:anim>
                                    <p:anim calcmode="lin" valueType="num">
                                      <p:cBhvr>
                                        <p:cTn id="27" dur="800" fill="hold"/>
                                        <p:tgtEl>
                                          <p:spTgt spid="71"/>
                                        </p:tgtEl>
                                        <p:attrNameLst>
                                          <p:attrName>ppt_h</p:attrName>
                                        </p:attrNameLst>
                                      </p:cBhvr>
                                      <p:tavLst>
                                        <p:tav tm="0">
                                          <p:val>
                                            <p:fltVal val="0"/>
                                          </p:val>
                                        </p:tav>
                                        <p:tav tm="100000">
                                          <p:val>
                                            <p:strVal val="#ppt_h"/>
                                          </p:val>
                                        </p:tav>
                                      </p:tavLst>
                                    </p:anim>
                                    <p:animEffect transition="in" filter="fade">
                                      <p:cBhvr>
                                        <p:cTn id="28" dur="800"/>
                                        <p:tgtEl>
                                          <p:spTgt spid="71"/>
                                        </p:tgtEl>
                                      </p:cBhvr>
                                    </p:animEffect>
                                  </p:childTnLst>
                                </p:cTn>
                              </p:par>
                              <p:par>
                                <p:cTn id="29" presetID="64" presetClass="path" presetSubtype="0" fill="hold" nodeType="withEffect">
                                  <p:stCondLst>
                                    <p:cond delay="0"/>
                                  </p:stCondLst>
                                  <p:childTnLst>
                                    <p:animMotion origin="layout" path="M 4.87039E-6 -1.10659E-6 L -0.58643 -0.33469 " pathEditMode="relative" rAng="0" ptsTypes="AA">
                                      <p:cBhvr>
                                        <p:cTn id="30" dur="800" spd="-100000" fill="hold"/>
                                        <p:tgtEl>
                                          <p:spTgt spid="71"/>
                                        </p:tgtEl>
                                        <p:attrNameLst>
                                          <p:attrName>ppt_x</p:attrName>
                                          <p:attrName>ppt_y</p:attrName>
                                        </p:attrNameLst>
                                      </p:cBhvr>
                                      <p:rCtr x="-29321" y="-16746"/>
                                    </p:animMotion>
                                  </p:childTnLst>
                                </p:cTn>
                              </p:par>
                              <p:par>
                                <p:cTn id="31" presetID="1" presetClass="entr" presetSubtype="0" fill="hold" nodeType="withEffect">
                                  <p:stCondLst>
                                    <p:cond delay="800"/>
                                  </p:stCondLst>
                                  <p:childTnLst>
                                    <p:set>
                                      <p:cBhvr>
                                        <p:cTn id="32" dur="1" fill="hold">
                                          <p:stCondLst>
                                            <p:cond delay="0"/>
                                          </p:stCondLst>
                                        </p:cTn>
                                        <p:tgtEl>
                                          <p:spTgt spid="74"/>
                                        </p:tgtEl>
                                        <p:attrNameLst>
                                          <p:attrName>style.visibility</p:attrName>
                                        </p:attrNameLst>
                                      </p:cBhvr>
                                      <p:to>
                                        <p:strVal val="visible"/>
                                      </p:to>
                                    </p:set>
                                  </p:childTnLst>
                                </p:cTn>
                              </p:par>
                              <p:par>
                                <p:cTn id="33" presetID="53" presetClass="entr" presetSubtype="16" fill="hold" nodeType="withEffect">
                                  <p:stCondLst>
                                    <p:cond delay="800"/>
                                  </p:stCondLst>
                                  <p:childTnLst>
                                    <p:set>
                                      <p:cBhvr>
                                        <p:cTn id="34" dur="1" fill="hold">
                                          <p:stCondLst>
                                            <p:cond delay="0"/>
                                          </p:stCondLst>
                                        </p:cTn>
                                        <p:tgtEl>
                                          <p:spTgt spid="74"/>
                                        </p:tgtEl>
                                        <p:attrNameLst>
                                          <p:attrName>style.visibility</p:attrName>
                                        </p:attrNameLst>
                                      </p:cBhvr>
                                      <p:to>
                                        <p:strVal val="visible"/>
                                      </p:to>
                                    </p:set>
                                    <p:anim calcmode="lin" valueType="num">
                                      <p:cBhvr>
                                        <p:cTn id="35" dur="600" fill="hold"/>
                                        <p:tgtEl>
                                          <p:spTgt spid="74"/>
                                        </p:tgtEl>
                                        <p:attrNameLst>
                                          <p:attrName>ppt_w</p:attrName>
                                        </p:attrNameLst>
                                      </p:cBhvr>
                                      <p:tavLst>
                                        <p:tav tm="0">
                                          <p:val>
                                            <p:fltVal val="0"/>
                                          </p:val>
                                        </p:tav>
                                        <p:tav tm="100000">
                                          <p:val>
                                            <p:strVal val="#ppt_w"/>
                                          </p:val>
                                        </p:tav>
                                      </p:tavLst>
                                    </p:anim>
                                    <p:anim calcmode="lin" valueType="num">
                                      <p:cBhvr>
                                        <p:cTn id="36" dur="600" fill="hold"/>
                                        <p:tgtEl>
                                          <p:spTgt spid="74"/>
                                        </p:tgtEl>
                                        <p:attrNameLst>
                                          <p:attrName>ppt_h</p:attrName>
                                        </p:attrNameLst>
                                      </p:cBhvr>
                                      <p:tavLst>
                                        <p:tav tm="0">
                                          <p:val>
                                            <p:fltVal val="0"/>
                                          </p:val>
                                        </p:tav>
                                        <p:tav tm="100000">
                                          <p:val>
                                            <p:strVal val="#ppt_h"/>
                                          </p:val>
                                        </p:tav>
                                      </p:tavLst>
                                    </p:anim>
                                    <p:animEffect transition="in" filter="fade">
                                      <p:cBhvr>
                                        <p:cTn id="37" dur="600"/>
                                        <p:tgtEl>
                                          <p:spTgt spid="74"/>
                                        </p:tgtEl>
                                      </p:cBhvr>
                                    </p:animEffect>
                                  </p:childTnLst>
                                </p:cTn>
                              </p:par>
                              <p:par>
                                <p:cTn id="38" presetID="64" presetClass="path" presetSubtype="0" fill="hold" nodeType="withEffect">
                                  <p:stCondLst>
                                    <p:cond delay="800"/>
                                  </p:stCondLst>
                                  <p:childTnLst>
                                    <p:animMotion origin="layout" path="M 3.01029E-6 -1.10659E-6 L -0.58643 -0.33469 " pathEditMode="relative" rAng="0" ptsTypes="AA">
                                      <p:cBhvr>
                                        <p:cTn id="39" dur="600" spd="-100000" fill="hold"/>
                                        <p:tgtEl>
                                          <p:spTgt spid="74"/>
                                        </p:tgtEl>
                                        <p:attrNameLst>
                                          <p:attrName>ppt_x</p:attrName>
                                          <p:attrName>ppt_y</p:attrName>
                                        </p:attrNameLst>
                                      </p:cBhvr>
                                      <p:rCtr x="-29321" y="-16746"/>
                                    </p:animMotion>
                                  </p:childTnLst>
                                </p:cTn>
                              </p:par>
                            </p:childTnLst>
                          </p:cTn>
                        </p:par>
                        <p:par>
                          <p:cTn id="40" fill="hold">
                            <p:stCondLst>
                              <p:cond delay="2900"/>
                            </p:stCondLst>
                            <p:childTnLst>
                              <p:par>
                                <p:cTn id="41" presetID="1" presetClass="entr" presetSubtype="0" fill="hold" nodeType="afterEffect">
                                  <p:stCondLst>
                                    <p:cond delay="0"/>
                                  </p:stCondLst>
                                  <p:childTnLst>
                                    <p:set>
                                      <p:cBhvr>
                                        <p:cTn id="42" dur="1" fill="hold">
                                          <p:stCondLst>
                                            <p:cond delay="0"/>
                                          </p:stCondLst>
                                        </p:cTn>
                                        <p:tgtEl>
                                          <p:spTgt spid="77"/>
                                        </p:tgtEl>
                                        <p:attrNameLst>
                                          <p:attrName>style.visibility</p:attrName>
                                        </p:attrNameLst>
                                      </p:cBhvr>
                                      <p:to>
                                        <p:strVal val="visible"/>
                                      </p:to>
                                    </p:set>
                                  </p:childTnLst>
                                </p:cTn>
                              </p:par>
                            </p:childTnLst>
                          </p:cTn>
                        </p:par>
                        <p:par>
                          <p:cTn id="43" fill="hold">
                            <p:stCondLst>
                              <p:cond delay="2900"/>
                            </p:stCondLst>
                            <p:childTnLst>
                              <p:par>
                                <p:cTn id="44" presetID="53" presetClass="entr" presetSubtype="16" fill="hold" nodeType="afterEffect">
                                  <p:stCondLst>
                                    <p:cond delay="0"/>
                                  </p:stCondLst>
                                  <p:childTnLst>
                                    <p:set>
                                      <p:cBhvr>
                                        <p:cTn id="45" dur="1" fill="hold">
                                          <p:stCondLst>
                                            <p:cond delay="0"/>
                                          </p:stCondLst>
                                        </p:cTn>
                                        <p:tgtEl>
                                          <p:spTgt spid="77"/>
                                        </p:tgtEl>
                                        <p:attrNameLst>
                                          <p:attrName>style.visibility</p:attrName>
                                        </p:attrNameLst>
                                      </p:cBhvr>
                                      <p:to>
                                        <p:strVal val="visible"/>
                                      </p:to>
                                    </p:set>
                                    <p:anim calcmode="lin" valueType="num">
                                      <p:cBhvr>
                                        <p:cTn id="46" dur="600" fill="hold"/>
                                        <p:tgtEl>
                                          <p:spTgt spid="77"/>
                                        </p:tgtEl>
                                        <p:attrNameLst>
                                          <p:attrName>ppt_w</p:attrName>
                                        </p:attrNameLst>
                                      </p:cBhvr>
                                      <p:tavLst>
                                        <p:tav tm="0">
                                          <p:val>
                                            <p:fltVal val="0"/>
                                          </p:val>
                                        </p:tav>
                                        <p:tav tm="100000">
                                          <p:val>
                                            <p:strVal val="#ppt_w"/>
                                          </p:val>
                                        </p:tav>
                                      </p:tavLst>
                                    </p:anim>
                                    <p:anim calcmode="lin" valueType="num">
                                      <p:cBhvr>
                                        <p:cTn id="47" dur="600" fill="hold"/>
                                        <p:tgtEl>
                                          <p:spTgt spid="77"/>
                                        </p:tgtEl>
                                        <p:attrNameLst>
                                          <p:attrName>ppt_h</p:attrName>
                                        </p:attrNameLst>
                                      </p:cBhvr>
                                      <p:tavLst>
                                        <p:tav tm="0">
                                          <p:val>
                                            <p:fltVal val="0"/>
                                          </p:val>
                                        </p:tav>
                                        <p:tav tm="100000">
                                          <p:val>
                                            <p:strVal val="#ppt_h"/>
                                          </p:val>
                                        </p:tav>
                                      </p:tavLst>
                                    </p:anim>
                                    <p:animEffect transition="in" filter="fade">
                                      <p:cBhvr>
                                        <p:cTn id="48" dur="600"/>
                                        <p:tgtEl>
                                          <p:spTgt spid="77"/>
                                        </p:tgtEl>
                                      </p:cBhvr>
                                    </p:animEffect>
                                  </p:childTnLst>
                                </p:cTn>
                              </p:par>
                              <p:par>
                                <p:cTn id="49" presetID="64" presetClass="path" presetSubtype="0" fill="hold" nodeType="withEffect">
                                  <p:stCondLst>
                                    <p:cond delay="0"/>
                                  </p:stCondLst>
                                  <p:childTnLst>
                                    <p:animMotion origin="layout" path="M 0.00087 -0.00679 L -0.58542 -0.34105 " pathEditMode="relative" rAng="0" ptsTypes="AA">
                                      <p:cBhvr>
                                        <p:cTn id="50" dur="600" spd="-100000" fill="hold"/>
                                        <p:tgtEl>
                                          <p:spTgt spid="77"/>
                                        </p:tgtEl>
                                        <p:attrNameLst>
                                          <p:attrName>ppt_x</p:attrName>
                                          <p:attrName>ppt_y</p:attrName>
                                        </p:attrNameLst>
                                      </p:cBhvr>
                                      <p:rCtr x="-29323" y="-16728"/>
                                    </p:animMotion>
                                  </p:childTnLst>
                                </p:cTn>
                              </p:par>
                            </p:childTnLst>
                          </p:cTn>
                        </p:par>
                        <p:par>
                          <p:cTn id="51" fill="hold">
                            <p:stCondLst>
                              <p:cond delay="3500"/>
                            </p:stCondLst>
                            <p:childTnLst>
                              <p:par>
                                <p:cTn id="52" presetID="42" presetClass="entr" presetSubtype="0" fill="hold" nodeType="afterEffect">
                                  <p:stCondLst>
                                    <p:cond delay="0"/>
                                  </p:stCondLst>
                                  <p:childTnLst>
                                    <p:set>
                                      <p:cBhvr>
                                        <p:cTn id="53" dur="1" fill="hold">
                                          <p:stCondLst>
                                            <p:cond delay="0"/>
                                          </p:stCondLst>
                                        </p:cTn>
                                        <p:tgtEl>
                                          <p:spTgt spid="151"/>
                                        </p:tgtEl>
                                        <p:attrNameLst>
                                          <p:attrName>style.visibility</p:attrName>
                                        </p:attrNameLst>
                                      </p:cBhvr>
                                      <p:to>
                                        <p:strVal val="visible"/>
                                      </p:to>
                                    </p:set>
                                    <p:animEffect transition="in" filter="fade">
                                      <p:cBhvr>
                                        <p:cTn id="54" dur="500"/>
                                        <p:tgtEl>
                                          <p:spTgt spid="151"/>
                                        </p:tgtEl>
                                      </p:cBhvr>
                                    </p:animEffect>
                                    <p:anim calcmode="lin" valueType="num">
                                      <p:cBhvr>
                                        <p:cTn id="55" dur="500" fill="hold"/>
                                        <p:tgtEl>
                                          <p:spTgt spid="151"/>
                                        </p:tgtEl>
                                        <p:attrNameLst>
                                          <p:attrName>ppt_x</p:attrName>
                                        </p:attrNameLst>
                                      </p:cBhvr>
                                      <p:tavLst>
                                        <p:tav tm="0">
                                          <p:val>
                                            <p:strVal val="#ppt_x"/>
                                          </p:val>
                                        </p:tav>
                                        <p:tav tm="100000">
                                          <p:val>
                                            <p:strVal val="#ppt_x"/>
                                          </p:val>
                                        </p:tav>
                                      </p:tavLst>
                                    </p:anim>
                                    <p:anim calcmode="lin" valueType="num">
                                      <p:cBhvr>
                                        <p:cTn id="56" dur="500" fill="hold"/>
                                        <p:tgtEl>
                                          <p:spTgt spid="151"/>
                                        </p:tgtEl>
                                        <p:attrNameLst>
                                          <p:attrName>ppt_y</p:attrName>
                                        </p:attrNameLst>
                                      </p:cBhvr>
                                      <p:tavLst>
                                        <p:tav tm="0">
                                          <p:val>
                                            <p:strVal val="#ppt_y+.1"/>
                                          </p:val>
                                        </p:tav>
                                        <p:tav tm="100000">
                                          <p:val>
                                            <p:strVal val="#ppt_y"/>
                                          </p:val>
                                        </p:tav>
                                      </p:tavLst>
                                    </p:anim>
                                  </p:childTnLst>
                                </p:cTn>
                              </p:par>
                            </p:childTnLst>
                          </p:cTn>
                        </p:par>
                        <p:par>
                          <p:cTn id="57" fill="hold">
                            <p:stCondLst>
                              <p:cond delay="4000"/>
                            </p:stCondLst>
                            <p:childTnLst>
                              <p:par>
                                <p:cTn id="58" presetID="26" presetClass="emph" presetSubtype="0" fill="hold" nodeType="afterEffect">
                                  <p:stCondLst>
                                    <p:cond delay="0"/>
                                  </p:stCondLst>
                                  <p:childTnLst>
                                    <p:animEffect transition="out" filter="fade">
                                      <p:cBhvr>
                                        <p:cTn id="59" dur="500" tmFilter="0, 0; .2, .5; .8, .5; 1, 0"/>
                                        <p:tgtEl>
                                          <p:spTgt spid="146"/>
                                        </p:tgtEl>
                                      </p:cBhvr>
                                    </p:animEffect>
                                    <p:animScale>
                                      <p:cBhvr>
                                        <p:cTn id="60" dur="250" autoRev="1" fill="hold"/>
                                        <p:tgtEl>
                                          <p:spTgt spid="146"/>
                                        </p:tgtEl>
                                      </p:cBhvr>
                                      <p:by x="105000" y="105000"/>
                                    </p:animScale>
                                  </p:childTnLst>
                                </p:cTn>
                              </p:par>
                            </p:childTnLst>
                          </p:cTn>
                        </p:par>
                        <p:par>
                          <p:cTn id="61" fill="hold">
                            <p:stCondLst>
                              <p:cond delay="4500"/>
                            </p:stCondLst>
                            <p:childTnLst>
                              <p:par>
                                <p:cTn id="62" presetID="23" presetClass="entr" presetSubtype="32" fill="hold" grpId="0" nodeType="afterEffect">
                                  <p:stCondLst>
                                    <p:cond delay="0"/>
                                  </p:stCondLst>
                                  <p:childTnLst>
                                    <p:set>
                                      <p:cBhvr>
                                        <p:cTn id="63" dur="1" fill="hold">
                                          <p:stCondLst>
                                            <p:cond delay="0"/>
                                          </p:stCondLst>
                                        </p:cTn>
                                        <p:tgtEl>
                                          <p:spTgt spid="94"/>
                                        </p:tgtEl>
                                        <p:attrNameLst>
                                          <p:attrName>style.visibility</p:attrName>
                                        </p:attrNameLst>
                                      </p:cBhvr>
                                      <p:to>
                                        <p:strVal val="visible"/>
                                      </p:to>
                                    </p:set>
                                    <p:anim calcmode="lin" valueType="num">
                                      <p:cBhvr>
                                        <p:cTn id="64" dur="500" fill="hold"/>
                                        <p:tgtEl>
                                          <p:spTgt spid="94"/>
                                        </p:tgtEl>
                                        <p:attrNameLst>
                                          <p:attrName>ppt_w</p:attrName>
                                        </p:attrNameLst>
                                      </p:cBhvr>
                                      <p:tavLst>
                                        <p:tav tm="0">
                                          <p:val>
                                            <p:strVal val="4*#ppt_w"/>
                                          </p:val>
                                        </p:tav>
                                        <p:tav tm="100000">
                                          <p:val>
                                            <p:strVal val="#ppt_w"/>
                                          </p:val>
                                        </p:tav>
                                      </p:tavLst>
                                    </p:anim>
                                    <p:anim calcmode="lin" valueType="num">
                                      <p:cBhvr>
                                        <p:cTn id="65" dur="500" fill="hold"/>
                                        <p:tgtEl>
                                          <p:spTgt spid="94"/>
                                        </p:tgtEl>
                                        <p:attrNameLst>
                                          <p:attrName>ppt_h</p:attrName>
                                        </p:attrNameLst>
                                      </p:cBhvr>
                                      <p:tavLst>
                                        <p:tav tm="0">
                                          <p:val>
                                            <p:strVal val="4*#ppt_h"/>
                                          </p:val>
                                        </p:tav>
                                        <p:tav tm="100000">
                                          <p:val>
                                            <p:strVal val="#ppt_h"/>
                                          </p:val>
                                        </p:tav>
                                      </p:tavLst>
                                    </p:anim>
                                  </p:childTnLst>
                                </p:cTn>
                              </p:par>
                            </p:childTnLst>
                          </p:cTn>
                        </p:par>
                        <p:par>
                          <p:cTn id="66" fill="hold">
                            <p:stCondLst>
                              <p:cond delay="5000"/>
                            </p:stCondLst>
                            <p:childTnLst>
                              <p:par>
                                <p:cTn id="67" presetID="23" presetClass="entr" presetSubtype="32" fill="hold" grpId="0" nodeType="afterEffect">
                                  <p:stCondLst>
                                    <p:cond delay="0"/>
                                  </p:stCondLst>
                                  <p:childTnLst>
                                    <p:set>
                                      <p:cBhvr>
                                        <p:cTn id="68" dur="1" fill="hold">
                                          <p:stCondLst>
                                            <p:cond delay="0"/>
                                          </p:stCondLst>
                                        </p:cTn>
                                        <p:tgtEl>
                                          <p:spTgt spid="93"/>
                                        </p:tgtEl>
                                        <p:attrNameLst>
                                          <p:attrName>style.visibility</p:attrName>
                                        </p:attrNameLst>
                                      </p:cBhvr>
                                      <p:to>
                                        <p:strVal val="visible"/>
                                      </p:to>
                                    </p:set>
                                    <p:anim calcmode="lin" valueType="num">
                                      <p:cBhvr>
                                        <p:cTn id="69" dur="500" fill="hold"/>
                                        <p:tgtEl>
                                          <p:spTgt spid="93"/>
                                        </p:tgtEl>
                                        <p:attrNameLst>
                                          <p:attrName>ppt_w</p:attrName>
                                        </p:attrNameLst>
                                      </p:cBhvr>
                                      <p:tavLst>
                                        <p:tav tm="0">
                                          <p:val>
                                            <p:strVal val="4*#ppt_w"/>
                                          </p:val>
                                        </p:tav>
                                        <p:tav tm="100000">
                                          <p:val>
                                            <p:strVal val="#ppt_w"/>
                                          </p:val>
                                        </p:tav>
                                      </p:tavLst>
                                    </p:anim>
                                    <p:anim calcmode="lin" valueType="num">
                                      <p:cBhvr>
                                        <p:cTn id="70" dur="500" fill="hold"/>
                                        <p:tgtEl>
                                          <p:spTgt spid="93"/>
                                        </p:tgtEl>
                                        <p:attrNameLst>
                                          <p:attrName>ppt_h</p:attrName>
                                        </p:attrNameLst>
                                      </p:cBhvr>
                                      <p:tavLst>
                                        <p:tav tm="0">
                                          <p:val>
                                            <p:strVal val="4*#ppt_h"/>
                                          </p:val>
                                        </p:tav>
                                        <p:tav tm="100000">
                                          <p:val>
                                            <p:strVal val="#ppt_h"/>
                                          </p:val>
                                        </p:tav>
                                      </p:tavLst>
                                    </p:anim>
                                  </p:childTnLst>
                                </p:cTn>
                              </p:par>
                            </p:childTnLst>
                          </p:cTn>
                        </p:par>
                        <p:par>
                          <p:cTn id="71" fill="hold">
                            <p:stCondLst>
                              <p:cond delay="5500"/>
                            </p:stCondLst>
                            <p:childTnLst>
                              <p:par>
                                <p:cTn id="72" presetID="23" presetClass="entr" presetSubtype="32" fill="hold" grpId="0" nodeType="afterEffect">
                                  <p:stCondLst>
                                    <p:cond delay="0"/>
                                  </p:stCondLst>
                                  <p:childTnLst>
                                    <p:set>
                                      <p:cBhvr>
                                        <p:cTn id="73" dur="1" fill="hold">
                                          <p:stCondLst>
                                            <p:cond delay="0"/>
                                          </p:stCondLst>
                                        </p:cTn>
                                        <p:tgtEl>
                                          <p:spTgt spid="92"/>
                                        </p:tgtEl>
                                        <p:attrNameLst>
                                          <p:attrName>style.visibility</p:attrName>
                                        </p:attrNameLst>
                                      </p:cBhvr>
                                      <p:to>
                                        <p:strVal val="visible"/>
                                      </p:to>
                                    </p:set>
                                    <p:anim calcmode="lin" valueType="num">
                                      <p:cBhvr>
                                        <p:cTn id="74" dur="500" fill="hold"/>
                                        <p:tgtEl>
                                          <p:spTgt spid="92"/>
                                        </p:tgtEl>
                                        <p:attrNameLst>
                                          <p:attrName>ppt_w</p:attrName>
                                        </p:attrNameLst>
                                      </p:cBhvr>
                                      <p:tavLst>
                                        <p:tav tm="0">
                                          <p:val>
                                            <p:strVal val="4*#ppt_w"/>
                                          </p:val>
                                        </p:tav>
                                        <p:tav tm="100000">
                                          <p:val>
                                            <p:strVal val="#ppt_w"/>
                                          </p:val>
                                        </p:tav>
                                      </p:tavLst>
                                    </p:anim>
                                    <p:anim calcmode="lin" valueType="num">
                                      <p:cBhvr>
                                        <p:cTn id="75" dur="500" fill="hold"/>
                                        <p:tgtEl>
                                          <p:spTgt spid="92"/>
                                        </p:tgtEl>
                                        <p:attrNameLst>
                                          <p:attrName>ppt_h</p:attrName>
                                        </p:attrNameLst>
                                      </p:cBhvr>
                                      <p:tavLst>
                                        <p:tav tm="0">
                                          <p:val>
                                            <p:strVal val="4*#ppt_h"/>
                                          </p:val>
                                        </p:tav>
                                        <p:tav tm="100000">
                                          <p:val>
                                            <p:strVal val="#ppt_h"/>
                                          </p:val>
                                        </p:tav>
                                      </p:tavLst>
                                    </p:anim>
                                  </p:childTnLst>
                                </p:cTn>
                              </p:par>
                            </p:childTnLst>
                          </p:cTn>
                        </p:par>
                        <p:par>
                          <p:cTn id="76" fill="hold">
                            <p:stCondLst>
                              <p:cond delay="6000"/>
                            </p:stCondLst>
                            <p:childTnLst>
                              <p:par>
                                <p:cTn id="77" presetID="23" presetClass="entr" presetSubtype="32" fill="hold" grpId="0" nodeType="afterEffect">
                                  <p:stCondLst>
                                    <p:cond delay="0"/>
                                  </p:stCondLst>
                                  <p:childTnLst>
                                    <p:set>
                                      <p:cBhvr>
                                        <p:cTn id="78" dur="1" fill="hold">
                                          <p:stCondLst>
                                            <p:cond delay="0"/>
                                          </p:stCondLst>
                                        </p:cTn>
                                        <p:tgtEl>
                                          <p:spTgt spid="95"/>
                                        </p:tgtEl>
                                        <p:attrNameLst>
                                          <p:attrName>style.visibility</p:attrName>
                                        </p:attrNameLst>
                                      </p:cBhvr>
                                      <p:to>
                                        <p:strVal val="visible"/>
                                      </p:to>
                                    </p:set>
                                    <p:anim calcmode="lin" valueType="num">
                                      <p:cBhvr>
                                        <p:cTn id="79" dur="500" fill="hold"/>
                                        <p:tgtEl>
                                          <p:spTgt spid="95"/>
                                        </p:tgtEl>
                                        <p:attrNameLst>
                                          <p:attrName>ppt_w</p:attrName>
                                        </p:attrNameLst>
                                      </p:cBhvr>
                                      <p:tavLst>
                                        <p:tav tm="0">
                                          <p:val>
                                            <p:strVal val="4*#ppt_w"/>
                                          </p:val>
                                        </p:tav>
                                        <p:tav tm="100000">
                                          <p:val>
                                            <p:strVal val="#ppt_w"/>
                                          </p:val>
                                        </p:tav>
                                      </p:tavLst>
                                    </p:anim>
                                    <p:anim calcmode="lin" valueType="num">
                                      <p:cBhvr>
                                        <p:cTn id="80" dur="500" fill="hold"/>
                                        <p:tgtEl>
                                          <p:spTgt spid="95"/>
                                        </p:tgtEl>
                                        <p:attrNameLst>
                                          <p:attrName>ppt_h</p:attrName>
                                        </p:attrNameLst>
                                      </p:cBhvr>
                                      <p:tavLst>
                                        <p:tav tm="0">
                                          <p:val>
                                            <p:strVal val="4*#ppt_h"/>
                                          </p:val>
                                        </p:tav>
                                        <p:tav tm="100000">
                                          <p:val>
                                            <p:strVal val="#ppt_h"/>
                                          </p:val>
                                        </p:tav>
                                      </p:tavLst>
                                    </p:anim>
                                  </p:childTnLst>
                                </p:cTn>
                              </p:par>
                            </p:childTnLst>
                          </p:cTn>
                        </p:par>
                        <p:par>
                          <p:cTn id="81" fill="hold">
                            <p:stCondLst>
                              <p:cond delay="6500"/>
                            </p:stCondLst>
                            <p:childTnLst>
                              <p:par>
                                <p:cTn id="82" presetID="52" presetClass="entr" presetSubtype="0" fill="hold" grpId="0" nodeType="afterEffect">
                                  <p:stCondLst>
                                    <p:cond delay="0"/>
                                  </p:stCondLst>
                                  <p:iterate type="lt">
                                    <p:tmPct val="10000"/>
                                  </p:iterate>
                                  <p:childTnLst>
                                    <p:set>
                                      <p:cBhvr>
                                        <p:cTn id="83" dur="1" fill="hold">
                                          <p:stCondLst>
                                            <p:cond delay="0"/>
                                          </p:stCondLst>
                                        </p:cTn>
                                        <p:tgtEl>
                                          <p:spTgt spid="67"/>
                                        </p:tgtEl>
                                        <p:attrNameLst>
                                          <p:attrName>style.visibility</p:attrName>
                                        </p:attrNameLst>
                                      </p:cBhvr>
                                      <p:to>
                                        <p:strVal val="visible"/>
                                      </p:to>
                                    </p:set>
                                    <p:animScale>
                                      <p:cBhvr>
                                        <p:cTn id="84" dur="1000" decel="50000" fill="hold">
                                          <p:stCondLst>
                                            <p:cond delay="0"/>
                                          </p:stCondLst>
                                        </p:cTn>
                                        <p:tgtEl>
                                          <p:spTgt spid="67"/>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5" dur="1000" decel="50000" fill="hold">
                                          <p:stCondLst>
                                            <p:cond delay="0"/>
                                          </p:stCondLst>
                                        </p:cTn>
                                        <p:tgtEl>
                                          <p:spTgt spid="67"/>
                                        </p:tgtEl>
                                        <p:attrNameLst>
                                          <p:attrName>ppt_x</p:attrName>
                                          <p:attrName>ppt_y</p:attrName>
                                        </p:attrNameLst>
                                      </p:cBhvr>
                                    </p:animMotion>
                                    <p:animEffect transition="in" filter="fade">
                                      <p:cBhvr>
                                        <p:cTn id="86" dur="1000"/>
                                        <p:tgtEl>
                                          <p:spTgt spid="67"/>
                                        </p:tgtEl>
                                      </p:cBhvr>
                                    </p:animEffect>
                                  </p:childTnLst>
                                </p:cTn>
                              </p:par>
                            </p:childTnLst>
                          </p:cTn>
                        </p:par>
                        <p:par>
                          <p:cTn id="87" fill="hold">
                            <p:stCondLst>
                              <p:cond delay="9800"/>
                            </p:stCondLst>
                            <p:childTnLst>
                              <p:par>
                                <p:cTn id="88" presetID="10" presetClass="entr" presetSubtype="0" fill="hold" grpId="0" nodeType="afterEffect">
                                  <p:stCondLst>
                                    <p:cond delay="0"/>
                                  </p:stCondLst>
                                  <p:childTnLst>
                                    <p:set>
                                      <p:cBhvr>
                                        <p:cTn id="89" dur="1" fill="hold">
                                          <p:stCondLst>
                                            <p:cond delay="0"/>
                                          </p:stCondLst>
                                        </p:cTn>
                                        <p:tgtEl>
                                          <p:spTgt spid="165"/>
                                        </p:tgtEl>
                                        <p:attrNameLst>
                                          <p:attrName>style.visibility</p:attrName>
                                        </p:attrNameLst>
                                      </p:cBhvr>
                                      <p:to>
                                        <p:strVal val="visible"/>
                                      </p:to>
                                    </p:set>
                                    <p:animEffect transition="in" filter="fade">
                                      <p:cBhvr>
                                        <p:cTn id="90" dur="500"/>
                                        <p:tgtEl>
                                          <p:spTgt spid="165"/>
                                        </p:tgtEl>
                                      </p:cBhvr>
                                    </p:animEffect>
                                  </p:childTnLst>
                                </p:cTn>
                              </p:par>
                            </p:childTnLst>
                          </p:cTn>
                        </p:par>
                        <p:par>
                          <p:cTn id="91" fill="hold">
                            <p:stCondLst>
                              <p:cond delay="10300"/>
                            </p:stCondLst>
                            <p:childTnLst>
                              <p:par>
                                <p:cTn id="92" presetID="53" presetClass="entr" presetSubtype="16" fill="hold" nodeType="afterEffect">
                                  <p:stCondLst>
                                    <p:cond delay="0"/>
                                  </p:stCondLst>
                                  <p:childTnLst>
                                    <p:set>
                                      <p:cBhvr>
                                        <p:cTn id="93" dur="1" fill="hold">
                                          <p:stCondLst>
                                            <p:cond delay="0"/>
                                          </p:stCondLst>
                                        </p:cTn>
                                        <p:tgtEl>
                                          <p:spTgt spid="80"/>
                                        </p:tgtEl>
                                        <p:attrNameLst>
                                          <p:attrName>style.visibility</p:attrName>
                                        </p:attrNameLst>
                                      </p:cBhvr>
                                      <p:to>
                                        <p:strVal val="visible"/>
                                      </p:to>
                                    </p:set>
                                    <p:anim calcmode="lin" valueType="num">
                                      <p:cBhvr>
                                        <p:cTn id="94" dur="500" fill="hold"/>
                                        <p:tgtEl>
                                          <p:spTgt spid="80"/>
                                        </p:tgtEl>
                                        <p:attrNameLst>
                                          <p:attrName>ppt_w</p:attrName>
                                        </p:attrNameLst>
                                      </p:cBhvr>
                                      <p:tavLst>
                                        <p:tav tm="0">
                                          <p:val>
                                            <p:fltVal val="0"/>
                                          </p:val>
                                        </p:tav>
                                        <p:tav tm="100000">
                                          <p:val>
                                            <p:strVal val="#ppt_w"/>
                                          </p:val>
                                        </p:tav>
                                      </p:tavLst>
                                    </p:anim>
                                    <p:anim calcmode="lin" valueType="num">
                                      <p:cBhvr>
                                        <p:cTn id="95" dur="500" fill="hold"/>
                                        <p:tgtEl>
                                          <p:spTgt spid="80"/>
                                        </p:tgtEl>
                                        <p:attrNameLst>
                                          <p:attrName>ppt_h</p:attrName>
                                        </p:attrNameLst>
                                      </p:cBhvr>
                                      <p:tavLst>
                                        <p:tav tm="0">
                                          <p:val>
                                            <p:fltVal val="0"/>
                                          </p:val>
                                        </p:tav>
                                        <p:tav tm="100000">
                                          <p:val>
                                            <p:strVal val="#ppt_h"/>
                                          </p:val>
                                        </p:tav>
                                      </p:tavLst>
                                    </p:anim>
                                    <p:animEffect transition="in" filter="fade">
                                      <p:cBhvr>
                                        <p:cTn id="96" dur="500"/>
                                        <p:tgtEl>
                                          <p:spTgt spid="80"/>
                                        </p:tgtEl>
                                      </p:cBhvr>
                                    </p:animEffect>
                                  </p:childTnLst>
                                </p:cTn>
                              </p:par>
                              <p:par>
                                <p:cTn id="97" presetID="53" presetClass="entr" presetSubtype="16" fill="hold" nodeType="withEffect">
                                  <p:stCondLst>
                                    <p:cond delay="300"/>
                                  </p:stCondLst>
                                  <p:childTnLst>
                                    <p:set>
                                      <p:cBhvr>
                                        <p:cTn id="98" dur="1" fill="hold">
                                          <p:stCondLst>
                                            <p:cond delay="0"/>
                                          </p:stCondLst>
                                        </p:cTn>
                                        <p:tgtEl>
                                          <p:spTgt spid="85"/>
                                        </p:tgtEl>
                                        <p:attrNameLst>
                                          <p:attrName>style.visibility</p:attrName>
                                        </p:attrNameLst>
                                      </p:cBhvr>
                                      <p:to>
                                        <p:strVal val="visible"/>
                                      </p:to>
                                    </p:set>
                                    <p:anim calcmode="lin" valueType="num">
                                      <p:cBhvr>
                                        <p:cTn id="99" dur="500" fill="hold"/>
                                        <p:tgtEl>
                                          <p:spTgt spid="85"/>
                                        </p:tgtEl>
                                        <p:attrNameLst>
                                          <p:attrName>ppt_w</p:attrName>
                                        </p:attrNameLst>
                                      </p:cBhvr>
                                      <p:tavLst>
                                        <p:tav tm="0">
                                          <p:val>
                                            <p:fltVal val="0"/>
                                          </p:val>
                                        </p:tav>
                                        <p:tav tm="100000">
                                          <p:val>
                                            <p:strVal val="#ppt_w"/>
                                          </p:val>
                                        </p:tav>
                                      </p:tavLst>
                                    </p:anim>
                                    <p:anim calcmode="lin" valueType="num">
                                      <p:cBhvr>
                                        <p:cTn id="100" dur="500" fill="hold"/>
                                        <p:tgtEl>
                                          <p:spTgt spid="85"/>
                                        </p:tgtEl>
                                        <p:attrNameLst>
                                          <p:attrName>ppt_h</p:attrName>
                                        </p:attrNameLst>
                                      </p:cBhvr>
                                      <p:tavLst>
                                        <p:tav tm="0">
                                          <p:val>
                                            <p:fltVal val="0"/>
                                          </p:val>
                                        </p:tav>
                                        <p:tav tm="100000">
                                          <p:val>
                                            <p:strVal val="#ppt_h"/>
                                          </p:val>
                                        </p:tav>
                                      </p:tavLst>
                                    </p:anim>
                                    <p:animEffect transition="in" filter="fade">
                                      <p:cBhvr>
                                        <p:cTn id="101" dur="500"/>
                                        <p:tgtEl>
                                          <p:spTgt spid="85"/>
                                        </p:tgtEl>
                                      </p:cBhvr>
                                    </p:animEffect>
                                  </p:childTnLst>
                                </p:cTn>
                              </p:par>
                              <p:par>
                                <p:cTn id="102" presetID="53" presetClass="entr" presetSubtype="16" fill="hold" nodeType="withEffect">
                                  <p:stCondLst>
                                    <p:cond delay="600"/>
                                  </p:stCondLst>
                                  <p:childTnLst>
                                    <p:set>
                                      <p:cBhvr>
                                        <p:cTn id="103" dur="1" fill="hold">
                                          <p:stCondLst>
                                            <p:cond delay="0"/>
                                          </p:stCondLst>
                                        </p:cTn>
                                        <p:tgtEl>
                                          <p:spTgt spid="155"/>
                                        </p:tgtEl>
                                        <p:attrNameLst>
                                          <p:attrName>style.visibility</p:attrName>
                                        </p:attrNameLst>
                                      </p:cBhvr>
                                      <p:to>
                                        <p:strVal val="visible"/>
                                      </p:to>
                                    </p:set>
                                    <p:anim calcmode="lin" valueType="num">
                                      <p:cBhvr>
                                        <p:cTn id="104" dur="500" fill="hold"/>
                                        <p:tgtEl>
                                          <p:spTgt spid="155"/>
                                        </p:tgtEl>
                                        <p:attrNameLst>
                                          <p:attrName>ppt_w</p:attrName>
                                        </p:attrNameLst>
                                      </p:cBhvr>
                                      <p:tavLst>
                                        <p:tav tm="0">
                                          <p:val>
                                            <p:fltVal val="0"/>
                                          </p:val>
                                        </p:tav>
                                        <p:tav tm="100000">
                                          <p:val>
                                            <p:strVal val="#ppt_w"/>
                                          </p:val>
                                        </p:tav>
                                      </p:tavLst>
                                    </p:anim>
                                    <p:anim calcmode="lin" valueType="num">
                                      <p:cBhvr>
                                        <p:cTn id="105" dur="500" fill="hold"/>
                                        <p:tgtEl>
                                          <p:spTgt spid="155"/>
                                        </p:tgtEl>
                                        <p:attrNameLst>
                                          <p:attrName>ppt_h</p:attrName>
                                        </p:attrNameLst>
                                      </p:cBhvr>
                                      <p:tavLst>
                                        <p:tav tm="0">
                                          <p:val>
                                            <p:fltVal val="0"/>
                                          </p:val>
                                        </p:tav>
                                        <p:tav tm="100000">
                                          <p:val>
                                            <p:strVal val="#ppt_h"/>
                                          </p:val>
                                        </p:tav>
                                      </p:tavLst>
                                    </p:anim>
                                    <p:animEffect transition="in" filter="fade">
                                      <p:cBhvr>
                                        <p:cTn id="106" dur="500"/>
                                        <p:tgtEl>
                                          <p:spTgt spid="155"/>
                                        </p:tgtEl>
                                      </p:cBhvr>
                                    </p:animEffect>
                                  </p:childTnLst>
                                </p:cTn>
                              </p:par>
                              <p:par>
                                <p:cTn id="107" presetID="53" presetClass="entr" presetSubtype="16" fill="hold" nodeType="withEffect">
                                  <p:stCondLst>
                                    <p:cond delay="900"/>
                                  </p:stCondLst>
                                  <p:childTnLst>
                                    <p:set>
                                      <p:cBhvr>
                                        <p:cTn id="108" dur="1" fill="hold">
                                          <p:stCondLst>
                                            <p:cond delay="0"/>
                                          </p:stCondLst>
                                        </p:cTn>
                                        <p:tgtEl>
                                          <p:spTgt spid="98"/>
                                        </p:tgtEl>
                                        <p:attrNameLst>
                                          <p:attrName>style.visibility</p:attrName>
                                        </p:attrNameLst>
                                      </p:cBhvr>
                                      <p:to>
                                        <p:strVal val="visible"/>
                                      </p:to>
                                    </p:set>
                                    <p:anim calcmode="lin" valueType="num">
                                      <p:cBhvr>
                                        <p:cTn id="109" dur="500" fill="hold"/>
                                        <p:tgtEl>
                                          <p:spTgt spid="98"/>
                                        </p:tgtEl>
                                        <p:attrNameLst>
                                          <p:attrName>ppt_w</p:attrName>
                                        </p:attrNameLst>
                                      </p:cBhvr>
                                      <p:tavLst>
                                        <p:tav tm="0">
                                          <p:val>
                                            <p:fltVal val="0"/>
                                          </p:val>
                                        </p:tav>
                                        <p:tav tm="100000">
                                          <p:val>
                                            <p:strVal val="#ppt_w"/>
                                          </p:val>
                                        </p:tav>
                                      </p:tavLst>
                                    </p:anim>
                                    <p:anim calcmode="lin" valueType="num">
                                      <p:cBhvr>
                                        <p:cTn id="110" dur="500" fill="hold"/>
                                        <p:tgtEl>
                                          <p:spTgt spid="98"/>
                                        </p:tgtEl>
                                        <p:attrNameLst>
                                          <p:attrName>ppt_h</p:attrName>
                                        </p:attrNameLst>
                                      </p:cBhvr>
                                      <p:tavLst>
                                        <p:tav tm="0">
                                          <p:val>
                                            <p:fltVal val="0"/>
                                          </p:val>
                                        </p:tav>
                                        <p:tav tm="100000">
                                          <p:val>
                                            <p:strVal val="#ppt_h"/>
                                          </p:val>
                                        </p:tav>
                                      </p:tavLst>
                                    </p:anim>
                                    <p:animEffect transition="in" filter="fade">
                                      <p:cBhvr>
                                        <p:cTn id="111" dur="500"/>
                                        <p:tgtEl>
                                          <p:spTgt spid="98"/>
                                        </p:tgtEl>
                                      </p:cBhvr>
                                    </p:animEffect>
                                  </p:childTnLst>
                                </p:cTn>
                              </p:par>
                            </p:childTnLst>
                          </p:cTn>
                        </p:par>
                        <p:par>
                          <p:cTn id="112" fill="hold">
                            <p:stCondLst>
                              <p:cond delay="11700"/>
                            </p:stCondLst>
                            <p:childTnLst>
                              <p:par>
                                <p:cTn id="113" presetID="23" presetClass="entr" presetSubtype="528" fill="hold" nodeType="afterEffect">
                                  <p:stCondLst>
                                    <p:cond delay="0"/>
                                  </p:stCondLst>
                                  <p:childTnLst>
                                    <p:set>
                                      <p:cBhvr>
                                        <p:cTn id="114" dur="1" fill="hold">
                                          <p:stCondLst>
                                            <p:cond delay="0"/>
                                          </p:stCondLst>
                                        </p:cTn>
                                        <p:tgtEl>
                                          <p:spTgt spid="107"/>
                                        </p:tgtEl>
                                        <p:attrNameLst>
                                          <p:attrName>style.visibility</p:attrName>
                                        </p:attrNameLst>
                                      </p:cBhvr>
                                      <p:to>
                                        <p:strVal val="visible"/>
                                      </p:to>
                                    </p:set>
                                    <p:anim calcmode="lin" valueType="num">
                                      <p:cBhvr>
                                        <p:cTn id="115" dur="500" fill="hold"/>
                                        <p:tgtEl>
                                          <p:spTgt spid="107"/>
                                        </p:tgtEl>
                                        <p:attrNameLst>
                                          <p:attrName>ppt_w</p:attrName>
                                        </p:attrNameLst>
                                      </p:cBhvr>
                                      <p:tavLst>
                                        <p:tav tm="0">
                                          <p:val>
                                            <p:fltVal val="0"/>
                                          </p:val>
                                        </p:tav>
                                        <p:tav tm="100000">
                                          <p:val>
                                            <p:strVal val="#ppt_w"/>
                                          </p:val>
                                        </p:tav>
                                      </p:tavLst>
                                    </p:anim>
                                    <p:anim calcmode="lin" valueType="num">
                                      <p:cBhvr>
                                        <p:cTn id="116" dur="500" fill="hold"/>
                                        <p:tgtEl>
                                          <p:spTgt spid="107"/>
                                        </p:tgtEl>
                                        <p:attrNameLst>
                                          <p:attrName>ppt_h</p:attrName>
                                        </p:attrNameLst>
                                      </p:cBhvr>
                                      <p:tavLst>
                                        <p:tav tm="0">
                                          <p:val>
                                            <p:fltVal val="0"/>
                                          </p:val>
                                        </p:tav>
                                        <p:tav tm="100000">
                                          <p:val>
                                            <p:strVal val="#ppt_h"/>
                                          </p:val>
                                        </p:tav>
                                      </p:tavLst>
                                    </p:anim>
                                    <p:anim calcmode="lin" valueType="num">
                                      <p:cBhvr>
                                        <p:cTn id="117" dur="500" fill="hold"/>
                                        <p:tgtEl>
                                          <p:spTgt spid="107"/>
                                        </p:tgtEl>
                                        <p:attrNameLst>
                                          <p:attrName>ppt_x</p:attrName>
                                        </p:attrNameLst>
                                      </p:cBhvr>
                                      <p:tavLst>
                                        <p:tav tm="0">
                                          <p:val>
                                            <p:fltVal val="0.5"/>
                                          </p:val>
                                        </p:tav>
                                        <p:tav tm="100000">
                                          <p:val>
                                            <p:strVal val="#ppt_x"/>
                                          </p:val>
                                        </p:tav>
                                      </p:tavLst>
                                    </p:anim>
                                    <p:anim calcmode="lin" valueType="num">
                                      <p:cBhvr>
                                        <p:cTn id="118" dur="500" fill="hold"/>
                                        <p:tgtEl>
                                          <p:spTgt spid="107"/>
                                        </p:tgtEl>
                                        <p:attrNameLst>
                                          <p:attrName>ppt_y</p:attrName>
                                        </p:attrNameLst>
                                      </p:cBhvr>
                                      <p:tavLst>
                                        <p:tav tm="0">
                                          <p:val>
                                            <p:fltVal val="0.5"/>
                                          </p:val>
                                        </p:tav>
                                        <p:tav tm="100000">
                                          <p:val>
                                            <p:strVal val="#ppt_y"/>
                                          </p:val>
                                        </p:tav>
                                      </p:tavLst>
                                    </p:anim>
                                  </p:childTnLst>
                                </p:cTn>
                              </p:par>
                              <p:par>
                                <p:cTn id="119" presetID="23" presetClass="entr" presetSubtype="528" fill="hold" nodeType="withEffect">
                                  <p:stCondLst>
                                    <p:cond delay="300"/>
                                  </p:stCondLst>
                                  <p:childTnLst>
                                    <p:set>
                                      <p:cBhvr>
                                        <p:cTn id="120" dur="1" fill="hold">
                                          <p:stCondLst>
                                            <p:cond delay="0"/>
                                          </p:stCondLst>
                                        </p:cTn>
                                        <p:tgtEl>
                                          <p:spTgt spid="110"/>
                                        </p:tgtEl>
                                        <p:attrNameLst>
                                          <p:attrName>style.visibility</p:attrName>
                                        </p:attrNameLst>
                                      </p:cBhvr>
                                      <p:to>
                                        <p:strVal val="visible"/>
                                      </p:to>
                                    </p:set>
                                    <p:anim calcmode="lin" valueType="num">
                                      <p:cBhvr>
                                        <p:cTn id="121" dur="500" fill="hold"/>
                                        <p:tgtEl>
                                          <p:spTgt spid="110"/>
                                        </p:tgtEl>
                                        <p:attrNameLst>
                                          <p:attrName>ppt_w</p:attrName>
                                        </p:attrNameLst>
                                      </p:cBhvr>
                                      <p:tavLst>
                                        <p:tav tm="0">
                                          <p:val>
                                            <p:fltVal val="0"/>
                                          </p:val>
                                        </p:tav>
                                        <p:tav tm="100000">
                                          <p:val>
                                            <p:strVal val="#ppt_w"/>
                                          </p:val>
                                        </p:tav>
                                      </p:tavLst>
                                    </p:anim>
                                    <p:anim calcmode="lin" valueType="num">
                                      <p:cBhvr>
                                        <p:cTn id="122" dur="500" fill="hold"/>
                                        <p:tgtEl>
                                          <p:spTgt spid="110"/>
                                        </p:tgtEl>
                                        <p:attrNameLst>
                                          <p:attrName>ppt_h</p:attrName>
                                        </p:attrNameLst>
                                      </p:cBhvr>
                                      <p:tavLst>
                                        <p:tav tm="0">
                                          <p:val>
                                            <p:fltVal val="0"/>
                                          </p:val>
                                        </p:tav>
                                        <p:tav tm="100000">
                                          <p:val>
                                            <p:strVal val="#ppt_h"/>
                                          </p:val>
                                        </p:tav>
                                      </p:tavLst>
                                    </p:anim>
                                    <p:anim calcmode="lin" valueType="num">
                                      <p:cBhvr>
                                        <p:cTn id="123" dur="500" fill="hold"/>
                                        <p:tgtEl>
                                          <p:spTgt spid="110"/>
                                        </p:tgtEl>
                                        <p:attrNameLst>
                                          <p:attrName>ppt_x</p:attrName>
                                        </p:attrNameLst>
                                      </p:cBhvr>
                                      <p:tavLst>
                                        <p:tav tm="0">
                                          <p:val>
                                            <p:fltVal val="0.5"/>
                                          </p:val>
                                        </p:tav>
                                        <p:tav tm="100000">
                                          <p:val>
                                            <p:strVal val="#ppt_x"/>
                                          </p:val>
                                        </p:tav>
                                      </p:tavLst>
                                    </p:anim>
                                    <p:anim calcmode="lin" valueType="num">
                                      <p:cBhvr>
                                        <p:cTn id="124" dur="500" fill="hold"/>
                                        <p:tgtEl>
                                          <p:spTgt spid="110"/>
                                        </p:tgtEl>
                                        <p:attrNameLst>
                                          <p:attrName>ppt_y</p:attrName>
                                        </p:attrNameLst>
                                      </p:cBhvr>
                                      <p:tavLst>
                                        <p:tav tm="0">
                                          <p:val>
                                            <p:fltVal val="0.5"/>
                                          </p:val>
                                        </p:tav>
                                        <p:tav tm="100000">
                                          <p:val>
                                            <p:strVal val="#ppt_y"/>
                                          </p:val>
                                        </p:tav>
                                      </p:tavLst>
                                    </p:anim>
                                  </p:childTnLst>
                                </p:cTn>
                              </p:par>
                              <p:par>
                                <p:cTn id="125" presetID="23" presetClass="entr" presetSubtype="528" fill="hold" nodeType="withEffect">
                                  <p:stCondLst>
                                    <p:cond delay="700"/>
                                  </p:stCondLst>
                                  <p:childTnLst>
                                    <p:set>
                                      <p:cBhvr>
                                        <p:cTn id="126" dur="1" fill="hold">
                                          <p:stCondLst>
                                            <p:cond delay="0"/>
                                          </p:stCondLst>
                                        </p:cTn>
                                        <p:tgtEl>
                                          <p:spTgt spid="113"/>
                                        </p:tgtEl>
                                        <p:attrNameLst>
                                          <p:attrName>style.visibility</p:attrName>
                                        </p:attrNameLst>
                                      </p:cBhvr>
                                      <p:to>
                                        <p:strVal val="visible"/>
                                      </p:to>
                                    </p:set>
                                    <p:anim calcmode="lin" valueType="num">
                                      <p:cBhvr>
                                        <p:cTn id="127" dur="500" fill="hold"/>
                                        <p:tgtEl>
                                          <p:spTgt spid="113"/>
                                        </p:tgtEl>
                                        <p:attrNameLst>
                                          <p:attrName>ppt_w</p:attrName>
                                        </p:attrNameLst>
                                      </p:cBhvr>
                                      <p:tavLst>
                                        <p:tav tm="0">
                                          <p:val>
                                            <p:fltVal val="0"/>
                                          </p:val>
                                        </p:tav>
                                        <p:tav tm="100000">
                                          <p:val>
                                            <p:strVal val="#ppt_w"/>
                                          </p:val>
                                        </p:tav>
                                      </p:tavLst>
                                    </p:anim>
                                    <p:anim calcmode="lin" valueType="num">
                                      <p:cBhvr>
                                        <p:cTn id="128" dur="500" fill="hold"/>
                                        <p:tgtEl>
                                          <p:spTgt spid="113"/>
                                        </p:tgtEl>
                                        <p:attrNameLst>
                                          <p:attrName>ppt_h</p:attrName>
                                        </p:attrNameLst>
                                      </p:cBhvr>
                                      <p:tavLst>
                                        <p:tav tm="0">
                                          <p:val>
                                            <p:fltVal val="0"/>
                                          </p:val>
                                        </p:tav>
                                        <p:tav tm="100000">
                                          <p:val>
                                            <p:strVal val="#ppt_h"/>
                                          </p:val>
                                        </p:tav>
                                      </p:tavLst>
                                    </p:anim>
                                    <p:anim calcmode="lin" valueType="num">
                                      <p:cBhvr>
                                        <p:cTn id="129" dur="500" fill="hold"/>
                                        <p:tgtEl>
                                          <p:spTgt spid="113"/>
                                        </p:tgtEl>
                                        <p:attrNameLst>
                                          <p:attrName>ppt_x</p:attrName>
                                        </p:attrNameLst>
                                      </p:cBhvr>
                                      <p:tavLst>
                                        <p:tav tm="0">
                                          <p:val>
                                            <p:fltVal val="0.5"/>
                                          </p:val>
                                        </p:tav>
                                        <p:tav tm="100000">
                                          <p:val>
                                            <p:strVal val="#ppt_x"/>
                                          </p:val>
                                        </p:tav>
                                      </p:tavLst>
                                    </p:anim>
                                    <p:anim calcmode="lin" valueType="num">
                                      <p:cBhvr>
                                        <p:cTn id="130" dur="500" fill="hold"/>
                                        <p:tgtEl>
                                          <p:spTgt spid="113"/>
                                        </p:tgtEl>
                                        <p:attrNameLst>
                                          <p:attrName>ppt_y</p:attrName>
                                        </p:attrNameLst>
                                      </p:cBhvr>
                                      <p:tavLst>
                                        <p:tav tm="0">
                                          <p:val>
                                            <p:fltVal val="0.5"/>
                                          </p:val>
                                        </p:tav>
                                        <p:tav tm="100000">
                                          <p:val>
                                            <p:strVal val="#ppt_y"/>
                                          </p:val>
                                        </p:tav>
                                      </p:tavLst>
                                    </p:anim>
                                  </p:childTnLst>
                                </p:cTn>
                              </p:par>
                              <p:par>
                                <p:cTn id="131" presetID="23" presetClass="entr" presetSubtype="528" fill="hold" nodeType="withEffect">
                                  <p:stCondLst>
                                    <p:cond delay="300"/>
                                  </p:stCondLst>
                                  <p:childTnLst>
                                    <p:set>
                                      <p:cBhvr>
                                        <p:cTn id="132" dur="1" fill="hold">
                                          <p:stCondLst>
                                            <p:cond delay="0"/>
                                          </p:stCondLst>
                                        </p:cTn>
                                        <p:tgtEl>
                                          <p:spTgt spid="116"/>
                                        </p:tgtEl>
                                        <p:attrNameLst>
                                          <p:attrName>style.visibility</p:attrName>
                                        </p:attrNameLst>
                                      </p:cBhvr>
                                      <p:to>
                                        <p:strVal val="visible"/>
                                      </p:to>
                                    </p:set>
                                    <p:anim calcmode="lin" valueType="num">
                                      <p:cBhvr>
                                        <p:cTn id="133" dur="500" fill="hold"/>
                                        <p:tgtEl>
                                          <p:spTgt spid="116"/>
                                        </p:tgtEl>
                                        <p:attrNameLst>
                                          <p:attrName>ppt_w</p:attrName>
                                        </p:attrNameLst>
                                      </p:cBhvr>
                                      <p:tavLst>
                                        <p:tav tm="0">
                                          <p:val>
                                            <p:fltVal val="0"/>
                                          </p:val>
                                        </p:tav>
                                        <p:tav tm="100000">
                                          <p:val>
                                            <p:strVal val="#ppt_w"/>
                                          </p:val>
                                        </p:tav>
                                      </p:tavLst>
                                    </p:anim>
                                    <p:anim calcmode="lin" valueType="num">
                                      <p:cBhvr>
                                        <p:cTn id="134" dur="500" fill="hold"/>
                                        <p:tgtEl>
                                          <p:spTgt spid="116"/>
                                        </p:tgtEl>
                                        <p:attrNameLst>
                                          <p:attrName>ppt_h</p:attrName>
                                        </p:attrNameLst>
                                      </p:cBhvr>
                                      <p:tavLst>
                                        <p:tav tm="0">
                                          <p:val>
                                            <p:fltVal val="0"/>
                                          </p:val>
                                        </p:tav>
                                        <p:tav tm="100000">
                                          <p:val>
                                            <p:strVal val="#ppt_h"/>
                                          </p:val>
                                        </p:tav>
                                      </p:tavLst>
                                    </p:anim>
                                    <p:anim calcmode="lin" valueType="num">
                                      <p:cBhvr>
                                        <p:cTn id="135" dur="500" fill="hold"/>
                                        <p:tgtEl>
                                          <p:spTgt spid="116"/>
                                        </p:tgtEl>
                                        <p:attrNameLst>
                                          <p:attrName>ppt_x</p:attrName>
                                        </p:attrNameLst>
                                      </p:cBhvr>
                                      <p:tavLst>
                                        <p:tav tm="0">
                                          <p:val>
                                            <p:fltVal val="0.5"/>
                                          </p:val>
                                        </p:tav>
                                        <p:tav tm="100000">
                                          <p:val>
                                            <p:strVal val="#ppt_x"/>
                                          </p:val>
                                        </p:tav>
                                      </p:tavLst>
                                    </p:anim>
                                    <p:anim calcmode="lin" valueType="num">
                                      <p:cBhvr>
                                        <p:cTn id="136" dur="500" fill="hold"/>
                                        <p:tgtEl>
                                          <p:spTgt spid="116"/>
                                        </p:tgtEl>
                                        <p:attrNameLst>
                                          <p:attrName>ppt_y</p:attrName>
                                        </p:attrNameLst>
                                      </p:cBhvr>
                                      <p:tavLst>
                                        <p:tav tm="0">
                                          <p:val>
                                            <p:fltVal val="0.5"/>
                                          </p:val>
                                        </p:tav>
                                        <p:tav tm="100000">
                                          <p:val>
                                            <p:strVal val="#ppt_y"/>
                                          </p:val>
                                        </p:tav>
                                      </p:tavLst>
                                    </p:anim>
                                  </p:childTnLst>
                                </p:cTn>
                              </p:par>
                              <p:par>
                                <p:cTn id="137" presetID="23" presetClass="entr" presetSubtype="528" fill="hold" nodeType="withEffect">
                                  <p:stCondLst>
                                    <p:cond delay="100"/>
                                  </p:stCondLst>
                                  <p:childTnLst>
                                    <p:set>
                                      <p:cBhvr>
                                        <p:cTn id="138" dur="1" fill="hold">
                                          <p:stCondLst>
                                            <p:cond delay="0"/>
                                          </p:stCondLst>
                                        </p:cTn>
                                        <p:tgtEl>
                                          <p:spTgt spid="119"/>
                                        </p:tgtEl>
                                        <p:attrNameLst>
                                          <p:attrName>style.visibility</p:attrName>
                                        </p:attrNameLst>
                                      </p:cBhvr>
                                      <p:to>
                                        <p:strVal val="visible"/>
                                      </p:to>
                                    </p:set>
                                    <p:anim calcmode="lin" valueType="num">
                                      <p:cBhvr>
                                        <p:cTn id="139" dur="500" fill="hold"/>
                                        <p:tgtEl>
                                          <p:spTgt spid="119"/>
                                        </p:tgtEl>
                                        <p:attrNameLst>
                                          <p:attrName>ppt_w</p:attrName>
                                        </p:attrNameLst>
                                      </p:cBhvr>
                                      <p:tavLst>
                                        <p:tav tm="0">
                                          <p:val>
                                            <p:fltVal val="0"/>
                                          </p:val>
                                        </p:tav>
                                        <p:tav tm="100000">
                                          <p:val>
                                            <p:strVal val="#ppt_w"/>
                                          </p:val>
                                        </p:tav>
                                      </p:tavLst>
                                    </p:anim>
                                    <p:anim calcmode="lin" valueType="num">
                                      <p:cBhvr>
                                        <p:cTn id="140" dur="500" fill="hold"/>
                                        <p:tgtEl>
                                          <p:spTgt spid="119"/>
                                        </p:tgtEl>
                                        <p:attrNameLst>
                                          <p:attrName>ppt_h</p:attrName>
                                        </p:attrNameLst>
                                      </p:cBhvr>
                                      <p:tavLst>
                                        <p:tav tm="0">
                                          <p:val>
                                            <p:fltVal val="0"/>
                                          </p:val>
                                        </p:tav>
                                        <p:tav tm="100000">
                                          <p:val>
                                            <p:strVal val="#ppt_h"/>
                                          </p:val>
                                        </p:tav>
                                      </p:tavLst>
                                    </p:anim>
                                    <p:anim calcmode="lin" valueType="num">
                                      <p:cBhvr>
                                        <p:cTn id="141" dur="500" fill="hold"/>
                                        <p:tgtEl>
                                          <p:spTgt spid="119"/>
                                        </p:tgtEl>
                                        <p:attrNameLst>
                                          <p:attrName>ppt_x</p:attrName>
                                        </p:attrNameLst>
                                      </p:cBhvr>
                                      <p:tavLst>
                                        <p:tav tm="0">
                                          <p:val>
                                            <p:fltVal val="0.5"/>
                                          </p:val>
                                        </p:tav>
                                        <p:tav tm="100000">
                                          <p:val>
                                            <p:strVal val="#ppt_x"/>
                                          </p:val>
                                        </p:tav>
                                      </p:tavLst>
                                    </p:anim>
                                    <p:anim calcmode="lin" valueType="num">
                                      <p:cBhvr>
                                        <p:cTn id="142" dur="500" fill="hold"/>
                                        <p:tgtEl>
                                          <p:spTgt spid="119"/>
                                        </p:tgtEl>
                                        <p:attrNameLst>
                                          <p:attrName>ppt_y</p:attrName>
                                        </p:attrNameLst>
                                      </p:cBhvr>
                                      <p:tavLst>
                                        <p:tav tm="0">
                                          <p:val>
                                            <p:fltVal val="0.5"/>
                                          </p:val>
                                        </p:tav>
                                        <p:tav tm="100000">
                                          <p:val>
                                            <p:strVal val="#ppt_y"/>
                                          </p:val>
                                        </p:tav>
                                      </p:tavLst>
                                    </p:anim>
                                  </p:childTnLst>
                                </p:cTn>
                              </p:par>
                              <p:par>
                                <p:cTn id="143" presetID="23" presetClass="entr" presetSubtype="528" fill="hold" nodeType="withEffect">
                                  <p:stCondLst>
                                    <p:cond delay="600"/>
                                  </p:stCondLst>
                                  <p:childTnLst>
                                    <p:set>
                                      <p:cBhvr>
                                        <p:cTn id="144" dur="1" fill="hold">
                                          <p:stCondLst>
                                            <p:cond delay="0"/>
                                          </p:stCondLst>
                                        </p:cTn>
                                        <p:tgtEl>
                                          <p:spTgt spid="122"/>
                                        </p:tgtEl>
                                        <p:attrNameLst>
                                          <p:attrName>style.visibility</p:attrName>
                                        </p:attrNameLst>
                                      </p:cBhvr>
                                      <p:to>
                                        <p:strVal val="visible"/>
                                      </p:to>
                                    </p:set>
                                    <p:anim calcmode="lin" valueType="num">
                                      <p:cBhvr>
                                        <p:cTn id="145" dur="500" fill="hold"/>
                                        <p:tgtEl>
                                          <p:spTgt spid="122"/>
                                        </p:tgtEl>
                                        <p:attrNameLst>
                                          <p:attrName>ppt_w</p:attrName>
                                        </p:attrNameLst>
                                      </p:cBhvr>
                                      <p:tavLst>
                                        <p:tav tm="0">
                                          <p:val>
                                            <p:fltVal val="0"/>
                                          </p:val>
                                        </p:tav>
                                        <p:tav tm="100000">
                                          <p:val>
                                            <p:strVal val="#ppt_w"/>
                                          </p:val>
                                        </p:tav>
                                      </p:tavLst>
                                    </p:anim>
                                    <p:anim calcmode="lin" valueType="num">
                                      <p:cBhvr>
                                        <p:cTn id="146" dur="500" fill="hold"/>
                                        <p:tgtEl>
                                          <p:spTgt spid="122"/>
                                        </p:tgtEl>
                                        <p:attrNameLst>
                                          <p:attrName>ppt_h</p:attrName>
                                        </p:attrNameLst>
                                      </p:cBhvr>
                                      <p:tavLst>
                                        <p:tav tm="0">
                                          <p:val>
                                            <p:fltVal val="0"/>
                                          </p:val>
                                        </p:tav>
                                        <p:tav tm="100000">
                                          <p:val>
                                            <p:strVal val="#ppt_h"/>
                                          </p:val>
                                        </p:tav>
                                      </p:tavLst>
                                    </p:anim>
                                    <p:anim calcmode="lin" valueType="num">
                                      <p:cBhvr>
                                        <p:cTn id="147" dur="500" fill="hold"/>
                                        <p:tgtEl>
                                          <p:spTgt spid="122"/>
                                        </p:tgtEl>
                                        <p:attrNameLst>
                                          <p:attrName>ppt_x</p:attrName>
                                        </p:attrNameLst>
                                      </p:cBhvr>
                                      <p:tavLst>
                                        <p:tav tm="0">
                                          <p:val>
                                            <p:fltVal val="0.5"/>
                                          </p:val>
                                        </p:tav>
                                        <p:tav tm="100000">
                                          <p:val>
                                            <p:strVal val="#ppt_x"/>
                                          </p:val>
                                        </p:tav>
                                      </p:tavLst>
                                    </p:anim>
                                    <p:anim calcmode="lin" valueType="num">
                                      <p:cBhvr>
                                        <p:cTn id="148" dur="500" fill="hold"/>
                                        <p:tgtEl>
                                          <p:spTgt spid="122"/>
                                        </p:tgtEl>
                                        <p:attrNameLst>
                                          <p:attrName>ppt_y</p:attrName>
                                        </p:attrNameLst>
                                      </p:cBhvr>
                                      <p:tavLst>
                                        <p:tav tm="0">
                                          <p:val>
                                            <p:fltVal val="0.5"/>
                                          </p:val>
                                        </p:tav>
                                        <p:tav tm="100000">
                                          <p:val>
                                            <p:strVal val="#ppt_y"/>
                                          </p:val>
                                        </p:tav>
                                      </p:tavLst>
                                    </p:anim>
                                  </p:childTnLst>
                                </p:cTn>
                              </p:par>
                              <p:par>
                                <p:cTn id="149" presetID="23" presetClass="entr" presetSubtype="528" fill="hold" nodeType="withEffect">
                                  <p:stCondLst>
                                    <p:cond delay="300"/>
                                  </p:stCondLst>
                                  <p:childTnLst>
                                    <p:set>
                                      <p:cBhvr>
                                        <p:cTn id="150" dur="1" fill="hold">
                                          <p:stCondLst>
                                            <p:cond delay="0"/>
                                          </p:stCondLst>
                                        </p:cTn>
                                        <p:tgtEl>
                                          <p:spTgt spid="125"/>
                                        </p:tgtEl>
                                        <p:attrNameLst>
                                          <p:attrName>style.visibility</p:attrName>
                                        </p:attrNameLst>
                                      </p:cBhvr>
                                      <p:to>
                                        <p:strVal val="visible"/>
                                      </p:to>
                                    </p:set>
                                    <p:anim calcmode="lin" valueType="num">
                                      <p:cBhvr>
                                        <p:cTn id="151" dur="500" fill="hold"/>
                                        <p:tgtEl>
                                          <p:spTgt spid="125"/>
                                        </p:tgtEl>
                                        <p:attrNameLst>
                                          <p:attrName>ppt_w</p:attrName>
                                        </p:attrNameLst>
                                      </p:cBhvr>
                                      <p:tavLst>
                                        <p:tav tm="0">
                                          <p:val>
                                            <p:fltVal val="0"/>
                                          </p:val>
                                        </p:tav>
                                        <p:tav tm="100000">
                                          <p:val>
                                            <p:strVal val="#ppt_w"/>
                                          </p:val>
                                        </p:tav>
                                      </p:tavLst>
                                    </p:anim>
                                    <p:anim calcmode="lin" valueType="num">
                                      <p:cBhvr>
                                        <p:cTn id="152" dur="500" fill="hold"/>
                                        <p:tgtEl>
                                          <p:spTgt spid="125"/>
                                        </p:tgtEl>
                                        <p:attrNameLst>
                                          <p:attrName>ppt_h</p:attrName>
                                        </p:attrNameLst>
                                      </p:cBhvr>
                                      <p:tavLst>
                                        <p:tav tm="0">
                                          <p:val>
                                            <p:fltVal val="0"/>
                                          </p:val>
                                        </p:tav>
                                        <p:tav tm="100000">
                                          <p:val>
                                            <p:strVal val="#ppt_h"/>
                                          </p:val>
                                        </p:tav>
                                      </p:tavLst>
                                    </p:anim>
                                    <p:anim calcmode="lin" valueType="num">
                                      <p:cBhvr>
                                        <p:cTn id="153" dur="500" fill="hold"/>
                                        <p:tgtEl>
                                          <p:spTgt spid="125"/>
                                        </p:tgtEl>
                                        <p:attrNameLst>
                                          <p:attrName>ppt_x</p:attrName>
                                        </p:attrNameLst>
                                      </p:cBhvr>
                                      <p:tavLst>
                                        <p:tav tm="0">
                                          <p:val>
                                            <p:fltVal val="0.5"/>
                                          </p:val>
                                        </p:tav>
                                        <p:tav tm="100000">
                                          <p:val>
                                            <p:strVal val="#ppt_x"/>
                                          </p:val>
                                        </p:tav>
                                      </p:tavLst>
                                    </p:anim>
                                    <p:anim calcmode="lin" valueType="num">
                                      <p:cBhvr>
                                        <p:cTn id="154" dur="500" fill="hold"/>
                                        <p:tgtEl>
                                          <p:spTgt spid="125"/>
                                        </p:tgtEl>
                                        <p:attrNameLst>
                                          <p:attrName>ppt_y</p:attrName>
                                        </p:attrNameLst>
                                      </p:cBhvr>
                                      <p:tavLst>
                                        <p:tav tm="0">
                                          <p:val>
                                            <p:fltVal val="0.5"/>
                                          </p:val>
                                        </p:tav>
                                        <p:tav tm="100000">
                                          <p:val>
                                            <p:strVal val="#ppt_y"/>
                                          </p:val>
                                        </p:tav>
                                      </p:tavLst>
                                    </p:anim>
                                  </p:childTnLst>
                                </p:cTn>
                              </p:par>
                              <p:par>
                                <p:cTn id="155" presetID="23" presetClass="entr" presetSubtype="528" fill="hold" nodeType="withEffect">
                                  <p:stCondLst>
                                    <p:cond delay="300"/>
                                  </p:stCondLst>
                                  <p:childTnLst>
                                    <p:set>
                                      <p:cBhvr>
                                        <p:cTn id="156" dur="1" fill="hold">
                                          <p:stCondLst>
                                            <p:cond delay="0"/>
                                          </p:stCondLst>
                                        </p:cTn>
                                        <p:tgtEl>
                                          <p:spTgt spid="128"/>
                                        </p:tgtEl>
                                        <p:attrNameLst>
                                          <p:attrName>style.visibility</p:attrName>
                                        </p:attrNameLst>
                                      </p:cBhvr>
                                      <p:to>
                                        <p:strVal val="visible"/>
                                      </p:to>
                                    </p:set>
                                    <p:anim calcmode="lin" valueType="num">
                                      <p:cBhvr>
                                        <p:cTn id="157" dur="500" fill="hold"/>
                                        <p:tgtEl>
                                          <p:spTgt spid="128"/>
                                        </p:tgtEl>
                                        <p:attrNameLst>
                                          <p:attrName>ppt_w</p:attrName>
                                        </p:attrNameLst>
                                      </p:cBhvr>
                                      <p:tavLst>
                                        <p:tav tm="0">
                                          <p:val>
                                            <p:fltVal val="0"/>
                                          </p:val>
                                        </p:tav>
                                        <p:tav tm="100000">
                                          <p:val>
                                            <p:strVal val="#ppt_w"/>
                                          </p:val>
                                        </p:tav>
                                      </p:tavLst>
                                    </p:anim>
                                    <p:anim calcmode="lin" valueType="num">
                                      <p:cBhvr>
                                        <p:cTn id="158" dur="500" fill="hold"/>
                                        <p:tgtEl>
                                          <p:spTgt spid="128"/>
                                        </p:tgtEl>
                                        <p:attrNameLst>
                                          <p:attrName>ppt_h</p:attrName>
                                        </p:attrNameLst>
                                      </p:cBhvr>
                                      <p:tavLst>
                                        <p:tav tm="0">
                                          <p:val>
                                            <p:fltVal val="0"/>
                                          </p:val>
                                        </p:tav>
                                        <p:tav tm="100000">
                                          <p:val>
                                            <p:strVal val="#ppt_h"/>
                                          </p:val>
                                        </p:tav>
                                      </p:tavLst>
                                    </p:anim>
                                    <p:anim calcmode="lin" valueType="num">
                                      <p:cBhvr>
                                        <p:cTn id="159" dur="500" fill="hold"/>
                                        <p:tgtEl>
                                          <p:spTgt spid="128"/>
                                        </p:tgtEl>
                                        <p:attrNameLst>
                                          <p:attrName>ppt_x</p:attrName>
                                        </p:attrNameLst>
                                      </p:cBhvr>
                                      <p:tavLst>
                                        <p:tav tm="0">
                                          <p:val>
                                            <p:fltVal val="0.5"/>
                                          </p:val>
                                        </p:tav>
                                        <p:tav tm="100000">
                                          <p:val>
                                            <p:strVal val="#ppt_x"/>
                                          </p:val>
                                        </p:tav>
                                      </p:tavLst>
                                    </p:anim>
                                    <p:anim calcmode="lin" valueType="num">
                                      <p:cBhvr>
                                        <p:cTn id="160" dur="500" fill="hold"/>
                                        <p:tgtEl>
                                          <p:spTgt spid="128"/>
                                        </p:tgtEl>
                                        <p:attrNameLst>
                                          <p:attrName>ppt_y</p:attrName>
                                        </p:attrNameLst>
                                      </p:cBhvr>
                                      <p:tavLst>
                                        <p:tav tm="0">
                                          <p:val>
                                            <p:fltVal val="0.5"/>
                                          </p:val>
                                        </p:tav>
                                        <p:tav tm="100000">
                                          <p:val>
                                            <p:strVal val="#ppt_y"/>
                                          </p:val>
                                        </p:tav>
                                      </p:tavLst>
                                    </p:anim>
                                  </p:childTnLst>
                                </p:cTn>
                              </p:par>
                              <p:par>
                                <p:cTn id="161" presetID="23" presetClass="entr" presetSubtype="528" fill="hold" nodeType="withEffect">
                                  <p:stCondLst>
                                    <p:cond delay="600"/>
                                  </p:stCondLst>
                                  <p:childTnLst>
                                    <p:set>
                                      <p:cBhvr>
                                        <p:cTn id="162" dur="1" fill="hold">
                                          <p:stCondLst>
                                            <p:cond delay="0"/>
                                          </p:stCondLst>
                                        </p:cTn>
                                        <p:tgtEl>
                                          <p:spTgt spid="131"/>
                                        </p:tgtEl>
                                        <p:attrNameLst>
                                          <p:attrName>style.visibility</p:attrName>
                                        </p:attrNameLst>
                                      </p:cBhvr>
                                      <p:to>
                                        <p:strVal val="visible"/>
                                      </p:to>
                                    </p:set>
                                    <p:anim calcmode="lin" valueType="num">
                                      <p:cBhvr>
                                        <p:cTn id="163" dur="500" fill="hold"/>
                                        <p:tgtEl>
                                          <p:spTgt spid="131"/>
                                        </p:tgtEl>
                                        <p:attrNameLst>
                                          <p:attrName>ppt_w</p:attrName>
                                        </p:attrNameLst>
                                      </p:cBhvr>
                                      <p:tavLst>
                                        <p:tav tm="0">
                                          <p:val>
                                            <p:fltVal val="0"/>
                                          </p:val>
                                        </p:tav>
                                        <p:tav tm="100000">
                                          <p:val>
                                            <p:strVal val="#ppt_w"/>
                                          </p:val>
                                        </p:tav>
                                      </p:tavLst>
                                    </p:anim>
                                    <p:anim calcmode="lin" valueType="num">
                                      <p:cBhvr>
                                        <p:cTn id="164" dur="500" fill="hold"/>
                                        <p:tgtEl>
                                          <p:spTgt spid="131"/>
                                        </p:tgtEl>
                                        <p:attrNameLst>
                                          <p:attrName>ppt_h</p:attrName>
                                        </p:attrNameLst>
                                      </p:cBhvr>
                                      <p:tavLst>
                                        <p:tav tm="0">
                                          <p:val>
                                            <p:fltVal val="0"/>
                                          </p:val>
                                        </p:tav>
                                        <p:tav tm="100000">
                                          <p:val>
                                            <p:strVal val="#ppt_h"/>
                                          </p:val>
                                        </p:tav>
                                      </p:tavLst>
                                    </p:anim>
                                    <p:anim calcmode="lin" valueType="num">
                                      <p:cBhvr>
                                        <p:cTn id="165" dur="500" fill="hold"/>
                                        <p:tgtEl>
                                          <p:spTgt spid="131"/>
                                        </p:tgtEl>
                                        <p:attrNameLst>
                                          <p:attrName>ppt_x</p:attrName>
                                        </p:attrNameLst>
                                      </p:cBhvr>
                                      <p:tavLst>
                                        <p:tav tm="0">
                                          <p:val>
                                            <p:fltVal val="0.5"/>
                                          </p:val>
                                        </p:tav>
                                        <p:tav tm="100000">
                                          <p:val>
                                            <p:strVal val="#ppt_x"/>
                                          </p:val>
                                        </p:tav>
                                      </p:tavLst>
                                    </p:anim>
                                    <p:anim calcmode="lin" valueType="num">
                                      <p:cBhvr>
                                        <p:cTn id="166" dur="500" fill="hold"/>
                                        <p:tgtEl>
                                          <p:spTgt spid="131"/>
                                        </p:tgtEl>
                                        <p:attrNameLst>
                                          <p:attrName>ppt_y</p:attrName>
                                        </p:attrNameLst>
                                      </p:cBhvr>
                                      <p:tavLst>
                                        <p:tav tm="0">
                                          <p:val>
                                            <p:fltVal val="0.5"/>
                                          </p:val>
                                        </p:tav>
                                        <p:tav tm="100000">
                                          <p:val>
                                            <p:strVal val="#ppt_y"/>
                                          </p:val>
                                        </p:tav>
                                      </p:tavLst>
                                    </p:anim>
                                  </p:childTnLst>
                                </p:cTn>
                              </p:par>
                              <p:par>
                                <p:cTn id="167" presetID="23" presetClass="entr" presetSubtype="528" fill="hold" nodeType="withEffect">
                                  <p:stCondLst>
                                    <p:cond delay="600"/>
                                  </p:stCondLst>
                                  <p:childTnLst>
                                    <p:set>
                                      <p:cBhvr>
                                        <p:cTn id="168" dur="1" fill="hold">
                                          <p:stCondLst>
                                            <p:cond delay="0"/>
                                          </p:stCondLst>
                                        </p:cTn>
                                        <p:tgtEl>
                                          <p:spTgt spid="134"/>
                                        </p:tgtEl>
                                        <p:attrNameLst>
                                          <p:attrName>style.visibility</p:attrName>
                                        </p:attrNameLst>
                                      </p:cBhvr>
                                      <p:to>
                                        <p:strVal val="visible"/>
                                      </p:to>
                                    </p:set>
                                    <p:anim calcmode="lin" valueType="num">
                                      <p:cBhvr>
                                        <p:cTn id="169" dur="500" fill="hold"/>
                                        <p:tgtEl>
                                          <p:spTgt spid="134"/>
                                        </p:tgtEl>
                                        <p:attrNameLst>
                                          <p:attrName>ppt_w</p:attrName>
                                        </p:attrNameLst>
                                      </p:cBhvr>
                                      <p:tavLst>
                                        <p:tav tm="0">
                                          <p:val>
                                            <p:fltVal val="0"/>
                                          </p:val>
                                        </p:tav>
                                        <p:tav tm="100000">
                                          <p:val>
                                            <p:strVal val="#ppt_w"/>
                                          </p:val>
                                        </p:tav>
                                      </p:tavLst>
                                    </p:anim>
                                    <p:anim calcmode="lin" valueType="num">
                                      <p:cBhvr>
                                        <p:cTn id="170" dur="500" fill="hold"/>
                                        <p:tgtEl>
                                          <p:spTgt spid="134"/>
                                        </p:tgtEl>
                                        <p:attrNameLst>
                                          <p:attrName>ppt_h</p:attrName>
                                        </p:attrNameLst>
                                      </p:cBhvr>
                                      <p:tavLst>
                                        <p:tav tm="0">
                                          <p:val>
                                            <p:fltVal val="0"/>
                                          </p:val>
                                        </p:tav>
                                        <p:tav tm="100000">
                                          <p:val>
                                            <p:strVal val="#ppt_h"/>
                                          </p:val>
                                        </p:tav>
                                      </p:tavLst>
                                    </p:anim>
                                    <p:anim calcmode="lin" valueType="num">
                                      <p:cBhvr>
                                        <p:cTn id="171" dur="500" fill="hold"/>
                                        <p:tgtEl>
                                          <p:spTgt spid="134"/>
                                        </p:tgtEl>
                                        <p:attrNameLst>
                                          <p:attrName>ppt_x</p:attrName>
                                        </p:attrNameLst>
                                      </p:cBhvr>
                                      <p:tavLst>
                                        <p:tav tm="0">
                                          <p:val>
                                            <p:fltVal val="0.5"/>
                                          </p:val>
                                        </p:tav>
                                        <p:tav tm="100000">
                                          <p:val>
                                            <p:strVal val="#ppt_x"/>
                                          </p:val>
                                        </p:tav>
                                      </p:tavLst>
                                    </p:anim>
                                    <p:anim calcmode="lin" valueType="num">
                                      <p:cBhvr>
                                        <p:cTn id="172" dur="500" fill="hold"/>
                                        <p:tgtEl>
                                          <p:spTgt spid="134"/>
                                        </p:tgtEl>
                                        <p:attrNameLst>
                                          <p:attrName>ppt_y</p:attrName>
                                        </p:attrNameLst>
                                      </p:cBhvr>
                                      <p:tavLst>
                                        <p:tav tm="0">
                                          <p:val>
                                            <p:fltVal val="0.5"/>
                                          </p:val>
                                        </p:tav>
                                        <p:tav tm="100000">
                                          <p:val>
                                            <p:strVal val="#ppt_y"/>
                                          </p:val>
                                        </p:tav>
                                      </p:tavLst>
                                    </p:anim>
                                  </p:childTnLst>
                                </p:cTn>
                              </p:par>
                              <p:par>
                                <p:cTn id="173" presetID="23" presetClass="entr" presetSubtype="528" fill="hold" nodeType="withEffect">
                                  <p:stCondLst>
                                    <p:cond delay="300"/>
                                  </p:stCondLst>
                                  <p:childTnLst>
                                    <p:set>
                                      <p:cBhvr>
                                        <p:cTn id="174" dur="1" fill="hold">
                                          <p:stCondLst>
                                            <p:cond delay="0"/>
                                          </p:stCondLst>
                                        </p:cTn>
                                        <p:tgtEl>
                                          <p:spTgt spid="137"/>
                                        </p:tgtEl>
                                        <p:attrNameLst>
                                          <p:attrName>style.visibility</p:attrName>
                                        </p:attrNameLst>
                                      </p:cBhvr>
                                      <p:to>
                                        <p:strVal val="visible"/>
                                      </p:to>
                                    </p:set>
                                    <p:anim calcmode="lin" valueType="num">
                                      <p:cBhvr>
                                        <p:cTn id="175" dur="500" fill="hold"/>
                                        <p:tgtEl>
                                          <p:spTgt spid="137"/>
                                        </p:tgtEl>
                                        <p:attrNameLst>
                                          <p:attrName>ppt_w</p:attrName>
                                        </p:attrNameLst>
                                      </p:cBhvr>
                                      <p:tavLst>
                                        <p:tav tm="0">
                                          <p:val>
                                            <p:fltVal val="0"/>
                                          </p:val>
                                        </p:tav>
                                        <p:tav tm="100000">
                                          <p:val>
                                            <p:strVal val="#ppt_w"/>
                                          </p:val>
                                        </p:tav>
                                      </p:tavLst>
                                    </p:anim>
                                    <p:anim calcmode="lin" valueType="num">
                                      <p:cBhvr>
                                        <p:cTn id="176" dur="500" fill="hold"/>
                                        <p:tgtEl>
                                          <p:spTgt spid="137"/>
                                        </p:tgtEl>
                                        <p:attrNameLst>
                                          <p:attrName>ppt_h</p:attrName>
                                        </p:attrNameLst>
                                      </p:cBhvr>
                                      <p:tavLst>
                                        <p:tav tm="0">
                                          <p:val>
                                            <p:fltVal val="0"/>
                                          </p:val>
                                        </p:tav>
                                        <p:tav tm="100000">
                                          <p:val>
                                            <p:strVal val="#ppt_h"/>
                                          </p:val>
                                        </p:tav>
                                      </p:tavLst>
                                    </p:anim>
                                    <p:anim calcmode="lin" valueType="num">
                                      <p:cBhvr>
                                        <p:cTn id="177" dur="500" fill="hold"/>
                                        <p:tgtEl>
                                          <p:spTgt spid="137"/>
                                        </p:tgtEl>
                                        <p:attrNameLst>
                                          <p:attrName>ppt_x</p:attrName>
                                        </p:attrNameLst>
                                      </p:cBhvr>
                                      <p:tavLst>
                                        <p:tav tm="0">
                                          <p:val>
                                            <p:fltVal val="0.5"/>
                                          </p:val>
                                        </p:tav>
                                        <p:tav tm="100000">
                                          <p:val>
                                            <p:strVal val="#ppt_x"/>
                                          </p:val>
                                        </p:tav>
                                      </p:tavLst>
                                    </p:anim>
                                    <p:anim calcmode="lin" valueType="num">
                                      <p:cBhvr>
                                        <p:cTn id="178" dur="500" fill="hold"/>
                                        <p:tgtEl>
                                          <p:spTgt spid="137"/>
                                        </p:tgtEl>
                                        <p:attrNameLst>
                                          <p:attrName>ppt_y</p:attrName>
                                        </p:attrNameLst>
                                      </p:cBhvr>
                                      <p:tavLst>
                                        <p:tav tm="0">
                                          <p:val>
                                            <p:fltVal val="0.5"/>
                                          </p:val>
                                        </p:tav>
                                        <p:tav tm="100000">
                                          <p:val>
                                            <p:strVal val="#ppt_y"/>
                                          </p:val>
                                        </p:tav>
                                      </p:tavLst>
                                    </p:anim>
                                  </p:childTnLst>
                                </p:cTn>
                              </p:par>
                              <p:par>
                                <p:cTn id="179" presetID="23" presetClass="entr" presetSubtype="528" fill="hold" nodeType="withEffect">
                                  <p:stCondLst>
                                    <p:cond delay="600"/>
                                  </p:stCondLst>
                                  <p:childTnLst>
                                    <p:set>
                                      <p:cBhvr>
                                        <p:cTn id="180" dur="1" fill="hold">
                                          <p:stCondLst>
                                            <p:cond delay="0"/>
                                          </p:stCondLst>
                                        </p:cTn>
                                        <p:tgtEl>
                                          <p:spTgt spid="140"/>
                                        </p:tgtEl>
                                        <p:attrNameLst>
                                          <p:attrName>style.visibility</p:attrName>
                                        </p:attrNameLst>
                                      </p:cBhvr>
                                      <p:to>
                                        <p:strVal val="visible"/>
                                      </p:to>
                                    </p:set>
                                    <p:anim calcmode="lin" valueType="num">
                                      <p:cBhvr>
                                        <p:cTn id="181" dur="500" fill="hold"/>
                                        <p:tgtEl>
                                          <p:spTgt spid="140"/>
                                        </p:tgtEl>
                                        <p:attrNameLst>
                                          <p:attrName>ppt_w</p:attrName>
                                        </p:attrNameLst>
                                      </p:cBhvr>
                                      <p:tavLst>
                                        <p:tav tm="0">
                                          <p:val>
                                            <p:fltVal val="0"/>
                                          </p:val>
                                        </p:tav>
                                        <p:tav tm="100000">
                                          <p:val>
                                            <p:strVal val="#ppt_w"/>
                                          </p:val>
                                        </p:tav>
                                      </p:tavLst>
                                    </p:anim>
                                    <p:anim calcmode="lin" valueType="num">
                                      <p:cBhvr>
                                        <p:cTn id="182" dur="500" fill="hold"/>
                                        <p:tgtEl>
                                          <p:spTgt spid="140"/>
                                        </p:tgtEl>
                                        <p:attrNameLst>
                                          <p:attrName>ppt_h</p:attrName>
                                        </p:attrNameLst>
                                      </p:cBhvr>
                                      <p:tavLst>
                                        <p:tav tm="0">
                                          <p:val>
                                            <p:fltVal val="0"/>
                                          </p:val>
                                        </p:tav>
                                        <p:tav tm="100000">
                                          <p:val>
                                            <p:strVal val="#ppt_h"/>
                                          </p:val>
                                        </p:tav>
                                      </p:tavLst>
                                    </p:anim>
                                    <p:anim calcmode="lin" valueType="num">
                                      <p:cBhvr>
                                        <p:cTn id="183" dur="500" fill="hold"/>
                                        <p:tgtEl>
                                          <p:spTgt spid="140"/>
                                        </p:tgtEl>
                                        <p:attrNameLst>
                                          <p:attrName>ppt_x</p:attrName>
                                        </p:attrNameLst>
                                      </p:cBhvr>
                                      <p:tavLst>
                                        <p:tav tm="0">
                                          <p:val>
                                            <p:fltVal val="0.5"/>
                                          </p:val>
                                        </p:tav>
                                        <p:tav tm="100000">
                                          <p:val>
                                            <p:strVal val="#ppt_x"/>
                                          </p:val>
                                        </p:tav>
                                      </p:tavLst>
                                    </p:anim>
                                    <p:anim calcmode="lin" valueType="num">
                                      <p:cBhvr>
                                        <p:cTn id="184" dur="500" fill="hold"/>
                                        <p:tgtEl>
                                          <p:spTgt spid="140"/>
                                        </p:tgtEl>
                                        <p:attrNameLst>
                                          <p:attrName>ppt_y</p:attrName>
                                        </p:attrNameLst>
                                      </p:cBhvr>
                                      <p:tavLst>
                                        <p:tav tm="0">
                                          <p:val>
                                            <p:fltVal val="0.5"/>
                                          </p:val>
                                        </p:tav>
                                        <p:tav tm="100000">
                                          <p:val>
                                            <p:strVal val="#ppt_y"/>
                                          </p:val>
                                        </p:tav>
                                      </p:tavLst>
                                    </p:anim>
                                  </p:childTnLst>
                                </p:cTn>
                              </p:par>
                              <p:par>
                                <p:cTn id="185" presetID="23" presetClass="entr" presetSubtype="528" fill="hold" nodeType="withEffect">
                                  <p:stCondLst>
                                    <p:cond delay="600"/>
                                  </p:stCondLst>
                                  <p:childTnLst>
                                    <p:set>
                                      <p:cBhvr>
                                        <p:cTn id="186" dur="1" fill="hold">
                                          <p:stCondLst>
                                            <p:cond delay="0"/>
                                          </p:stCondLst>
                                        </p:cTn>
                                        <p:tgtEl>
                                          <p:spTgt spid="143"/>
                                        </p:tgtEl>
                                        <p:attrNameLst>
                                          <p:attrName>style.visibility</p:attrName>
                                        </p:attrNameLst>
                                      </p:cBhvr>
                                      <p:to>
                                        <p:strVal val="visible"/>
                                      </p:to>
                                    </p:set>
                                    <p:anim calcmode="lin" valueType="num">
                                      <p:cBhvr>
                                        <p:cTn id="187" dur="500" fill="hold"/>
                                        <p:tgtEl>
                                          <p:spTgt spid="143"/>
                                        </p:tgtEl>
                                        <p:attrNameLst>
                                          <p:attrName>ppt_w</p:attrName>
                                        </p:attrNameLst>
                                      </p:cBhvr>
                                      <p:tavLst>
                                        <p:tav tm="0">
                                          <p:val>
                                            <p:fltVal val="0"/>
                                          </p:val>
                                        </p:tav>
                                        <p:tav tm="100000">
                                          <p:val>
                                            <p:strVal val="#ppt_w"/>
                                          </p:val>
                                        </p:tav>
                                      </p:tavLst>
                                    </p:anim>
                                    <p:anim calcmode="lin" valueType="num">
                                      <p:cBhvr>
                                        <p:cTn id="188" dur="500" fill="hold"/>
                                        <p:tgtEl>
                                          <p:spTgt spid="143"/>
                                        </p:tgtEl>
                                        <p:attrNameLst>
                                          <p:attrName>ppt_h</p:attrName>
                                        </p:attrNameLst>
                                      </p:cBhvr>
                                      <p:tavLst>
                                        <p:tav tm="0">
                                          <p:val>
                                            <p:fltVal val="0"/>
                                          </p:val>
                                        </p:tav>
                                        <p:tav tm="100000">
                                          <p:val>
                                            <p:strVal val="#ppt_h"/>
                                          </p:val>
                                        </p:tav>
                                      </p:tavLst>
                                    </p:anim>
                                    <p:anim calcmode="lin" valueType="num">
                                      <p:cBhvr>
                                        <p:cTn id="189" dur="500" fill="hold"/>
                                        <p:tgtEl>
                                          <p:spTgt spid="143"/>
                                        </p:tgtEl>
                                        <p:attrNameLst>
                                          <p:attrName>ppt_x</p:attrName>
                                        </p:attrNameLst>
                                      </p:cBhvr>
                                      <p:tavLst>
                                        <p:tav tm="0">
                                          <p:val>
                                            <p:fltVal val="0.5"/>
                                          </p:val>
                                        </p:tav>
                                        <p:tav tm="100000">
                                          <p:val>
                                            <p:strVal val="#ppt_x"/>
                                          </p:val>
                                        </p:tav>
                                      </p:tavLst>
                                    </p:anim>
                                    <p:anim calcmode="lin" valueType="num">
                                      <p:cBhvr>
                                        <p:cTn id="190" dur="500" fill="hold"/>
                                        <p:tgtEl>
                                          <p:spTgt spid="143"/>
                                        </p:tgtEl>
                                        <p:attrNameLst>
                                          <p:attrName>ppt_y</p:attrName>
                                        </p:attrNameLst>
                                      </p:cBhvr>
                                      <p:tavLst>
                                        <p:tav tm="0">
                                          <p:val>
                                            <p:fltVal val="0.5"/>
                                          </p:val>
                                        </p:tav>
                                        <p:tav tm="100000">
                                          <p:val>
                                            <p:strVal val="#ppt_y"/>
                                          </p:val>
                                        </p:tav>
                                      </p:tavLst>
                                    </p:anim>
                                  </p:childTnLst>
                                </p:cTn>
                              </p:par>
                              <p:par>
                                <p:cTn id="191" presetID="26" presetClass="emph" presetSubtype="0" repeatCount="3000" fill="hold" nodeType="withEffect">
                                  <p:stCondLst>
                                    <p:cond delay="600"/>
                                  </p:stCondLst>
                                  <p:childTnLst>
                                    <p:animEffect transition="out" filter="fade">
                                      <p:cBhvr>
                                        <p:cTn id="192" dur="500" tmFilter="0, 0; .2, .5; .8, .5; 1, 0"/>
                                        <p:tgtEl>
                                          <p:spTgt spid="107"/>
                                        </p:tgtEl>
                                      </p:cBhvr>
                                    </p:animEffect>
                                    <p:animScale>
                                      <p:cBhvr>
                                        <p:cTn id="193" dur="250" autoRev="1" fill="hold"/>
                                        <p:tgtEl>
                                          <p:spTgt spid="107"/>
                                        </p:tgtEl>
                                      </p:cBhvr>
                                      <p:by x="105000" y="105000"/>
                                    </p:animScale>
                                  </p:childTnLst>
                                </p:cTn>
                              </p:par>
                              <p:par>
                                <p:cTn id="194" presetID="26" presetClass="emph" presetSubtype="0" repeatCount="3000" fill="hold" nodeType="withEffect">
                                  <p:stCondLst>
                                    <p:cond delay="710"/>
                                  </p:stCondLst>
                                  <p:childTnLst>
                                    <p:animEffect transition="out" filter="fade">
                                      <p:cBhvr>
                                        <p:cTn id="195" dur="500" tmFilter="0, 0; .2, .5; .8, .5; 1, 0"/>
                                        <p:tgtEl>
                                          <p:spTgt spid="128"/>
                                        </p:tgtEl>
                                      </p:cBhvr>
                                    </p:animEffect>
                                    <p:animScale>
                                      <p:cBhvr>
                                        <p:cTn id="196" dur="250" autoRev="1" fill="hold"/>
                                        <p:tgtEl>
                                          <p:spTgt spid="128"/>
                                        </p:tgtEl>
                                      </p:cBhvr>
                                      <p:by x="105000" y="105000"/>
                                    </p:animScale>
                                  </p:childTnLst>
                                </p:cTn>
                              </p:par>
                              <p:par>
                                <p:cTn id="197" presetID="26" presetClass="emph" presetSubtype="0" repeatCount="3000" fill="hold" nodeType="withEffect">
                                  <p:stCondLst>
                                    <p:cond delay="410"/>
                                  </p:stCondLst>
                                  <p:childTnLst>
                                    <p:animEffect transition="out" filter="fade">
                                      <p:cBhvr>
                                        <p:cTn id="198" dur="500" tmFilter="0, 0; .2, .5; .8, .5; 1, 0"/>
                                        <p:tgtEl>
                                          <p:spTgt spid="134"/>
                                        </p:tgtEl>
                                      </p:cBhvr>
                                    </p:animEffect>
                                    <p:animScale>
                                      <p:cBhvr>
                                        <p:cTn id="199" dur="250" autoRev="1" fill="hold"/>
                                        <p:tgtEl>
                                          <p:spTgt spid="134"/>
                                        </p:tgtEl>
                                      </p:cBhvr>
                                      <p:by x="105000" y="105000"/>
                                    </p:animScale>
                                  </p:childTnLst>
                                </p:cTn>
                              </p:par>
                              <p:par>
                                <p:cTn id="200" presetID="26" presetClass="emph" presetSubtype="0" repeatCount="3000" fill="hold" nodeType="withEffect">
                                  <p:stCondLst>
                                    <p:cond delay="810"/>
                                  </p:stCondLst>
                                  <p:childTnLst>
                                    <p:animEffect transition="out" filter="fade">
                                      <p:cBhvr>
                                        <p:cTn id="201" dur="500" tmFilter="0, 0; .2, .5; .8, .5; 1, 0"/>
                                        <p:tgtEl>
                                          <p:spTgt spid="137"/>
                                        </p:tgtEl>
                                      </p:cBhvr>
                                    </p:animEffect>
                                    <p:animScale>
                                      <p:cBhvr>
                                        <p:cTn id="202" dur="250" autoRev="1" fill="hold"/>
                                        <p:tgtEl>
                                          <p:spTgt spid="13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p:cTn id="203" repeatCount="indefinite" fill="hold" display="0">
                  <p:stCondLst>
                    <p:cond delay="indefinite"/>
                  </p:stCondLst>
                  <p:endCondLst>
                    <p:cond evt="onStopAudio" delay="0">
                      <p:tgtEl>
                        <p:sldTgt/>
                      </p:tgtEl>
                    </p:cond>
                  </p:endCondLst>
                </p:cTn>
                <p:tgtEl>
                  <p:spTgt spid="66"/>
                </p:tgtEl>
              </p:cMediaNode>
            </p:audio>
          </p:childTnLst>
        </p:cTn>
      </p:par>
    </p:tnLst>
    <p:bldLst>
      <p:bldP spid="92" grpId="0"/>
      <p:bldP spid="93" grpId="0"/>
      <p:bldP spid="94" grpId="0"/>
      <p:bldP spid="95" grpId="0"/>
      <p:bldP spid="67" grpId="0"/>
      <p:bldP spid="165"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8" name="组合 127"/>
          <p:cNvGrpSpPr>
            <a:grpSpLocks noChangeAspect="1"/>
          </p:cNvGrpSpPr>
          <p:nvPr/>
        </p:nvGrpSpPr>
        <p:grpSpPr>
          <a:xfrm>
            <a:off x="359581" y="328252"/>
            <a:ext cx="411518" cy="411464"/>
            <a:chOff x="304800" y="673100"/>
            <a:chExt cx="4000500" cy="4000500"/>
          </a:xfrm>
          <a:effectLst>
            <a:outerShdw blurRad="444500" dist="254000" dir="8100000" algn="tr" rotWithShape="0">
              <a:prstClr val="black">
                <a:alpha val="24000"/>
              </a:prstClr>
            </a:outerShdw>
          </a:effectLst>
        </p:grpSpPr>
        <p:sp>
          <p:nvSpPr>
            <p:cNvPr id="129" name="同心圆 128"/>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微软雅黑"/>
              </a:endParaRPr>
            </a:p>
          </p:txBody>
        </p:sp>
        <p:sp>
          <p:nvSpPr>
            <p:cNvPr id="130" name="椭圆 129"/>
            <p:cNvSpPr/>
            <p:nvPr/>
          </p:nvSpPr>
          <p:spPr>
            <a:xfrm>
              <a:off x="392100" y="760400"/>
              <a:ext cx="3825879" cy="3825879"/>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a:endParaRPr>
            </a:p>
          </p:txBody>
        </p:sp>
      </p:grpSp>
      <p:cxnSp>
        <p:nvCxnSpPr>
          <p:cNvPr id="131" name="直接连接符 130"/>
          <p:cNvCxnSpPr/>
          <p:nvPr/>
        </p:nvCxnSpPr>
        <p:spPr>
          <a:xfrm>
            <a:off x="898771" y="611565"/>
            <a:ext cx="7084961" cy="0"/>
          </a:xfrm>
          <a:prstGeom prst="line">
            <a:avLst/>
          </a:prstGeom>
          <a:ln w="158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7885677" y="411510"/>
            <a:ext cx="1150819" cy="400110"/>
          </a:xfrm>
          <a:prstGeom prst="rect">
            <a:avLst/>
          </a:prstGeom>
          <a:noFill/>
        </p:spPr>
        <p:txBody>
          <a:bodyPr wrap="square" rtlCol="0">
            <a:spAutoFit/>
          </a:bodyPr>
          <a:lstStyle/>
          <a:p>
            <a:pPr algn="ctr"/>
            <a:r>
              <a:rPr lang="en-US" altLang="zh-CN" sz="2000" b="1" dirty="0" smtClean="0">
                <a:solidFill>
                  <a:schemeClr val="tx1">
                    <a:lumMod val="50000"/>
                    <a:lumOff val="50000"/>
                  </a:schemeClr>
                </a:solidFill>
                <a:ea typeface="微软雅黑"/>
              </a:rPr>
              <a:t>LOGO</a:t>
            </a:r>
            <a:endParaRPr lang="zh-CN" altLang="en-US" sz="2000" b="1" dirty="0">
              <a:solidFill>
                <a:schemeClr val="tx1">
                  <a:lumMod val="50000"/>
                  <a:lumOff val="50000"/>
                </a:schemeClr>
              </a:solidFill>
              <a:ea typeface="微软雅黑"/>
            </a:endParaRPr>
          </a:p>
        </p:txBody>
      </p:sp>
      <p:sp>
        <p:nvSpPr>
          <p:cNvPr id="133" name="Text Box 18"/>
          <p:cNvSpPr txBox="1">
            <a:spLocks noChangeArrowheads="1"/>
          </p:cNvSpPr>
          <p:nvPr/>
        </p:nvSpPr>
        <p:spPr bwMode="gray">
          <a:xfrm>
            <a:off x="970779" y="288980"/>
            <a:ext cx="281044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zh-CN" altLang="en-US" sz="1600" b="1" dirty="0">
                <a:solidFill>
                  <a:schemeClr val="tx1">
                    <a:lumMod val="75000"/>
                    <a:lumOff val="25000"/>
                  </a:schemeClr>
                </a:solidFill>
                <a:latin typeface="微软雅黑"/>
                <a:ea typeface="微软雅黑"/>
              </a:rPr>
              <a:t>添加您想要的标题</a:t>
            </a:r>
          </a:p>
        </p:txBody>
      </p:sp>
      <p:grpSp>
        <p:nvGrpSpPr>
          <p:cNvPr id="49" name="组合 48"/>
          <p:cNvGrpSpPr/>
          <p:nvPr/>
        </p:nvGrpSpPr>
        <p:grpSpPr>
          <a:xfrm>
            <a:off x="1286165" y="1139734"/>
            <a:ext cx="1533806" cy="3235372"/>
            <a:chOff x="1714589" y="1519176"/>
            <a:chExt cx="2044719" cy="4312498"/>
          </a:xfrm>
        </p:grpSpPr>
        <p:sp>
          <p:nvSpPr>
            <p:cNvPr id="50" name="圆角矩形 49"/>
            <p:cNvSpPr/>
            <p:nvPr/>
          </p:nvSpPr>
          <p:spPr>
            <a:xfrm>
              <a:off x="1714589" y="1519176"/>
              <a:ext cx="2044719" cy="4312498"/>
            </a:xfrm>
            <a:prstGeom prst="roundRect">
              <a:avLst>
                <a:gd name="adj" fmla="val 50000"/>
              </a:avLst>
            </a:prstGeom>
            <a:gradFill flip="none" rotWithShape="1">
              <a:gsLst>
                <a:gs pos="0">
                  <a:schemeClr val="bg1"/>
                </a:gs>
                <a:gs pos="100000">
                  <a:srgbClr val="F1F1F1"/>
                </a:gs>
              </a:gsLst>
              <a:lin ang="2700000" scaled="1"/>
              <a:tileRect/>
            </a:gradFill>
            <a:ln w="38100">
              <a:gradFill flip="none" rotWithShape="1">
                <a:gsLst>
                  <a:gs pos="100000">
                    <a:srgbClr val="FFFFFF"/>
                  </a:gs>
                  <a:gs pos="0">
                    <a:srgbClr val="CECED0"/>
                  </a:gs>
                </a:gsLst>
                <a:lin ang="13500000" scaled="1"/>
                <a:tileRect/>
              </a:gradFill>
            </a:ln>
            <a:effectLst>
              <a:outerShdw blurRad="190500" dist="88900" dir="2700000" algn="t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sp>
          <p:nvSpPr>
            <p:cNvPr id="51" name="椭圆 50"/>
            <p:cNvSpPr/>
            <p:nvPr/>
          </p:nvSpPr>
          <p:spPr>
            <a:xfrm>
              <a:off x="1981705" y="1701002"/>
              <a:ext cx="1510486" cy="1510484"/>
            </a:xfrm>
            <a:prstGeom prst="ellipse">
              <a:avLst/>
            </a:prstGeom>
            <a:solidFill>
              <a:srgbClr val="7030A0"/>
            </a:solidFill>
            <a:ln>
              <a:noFill/>
            </a:ln>
            <a:effectLst>
              <a:innerShdw blurRad="88900" dist="635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sz="3000" dirty="0">
                <a:latin typeface="+mj-ea"/>
                <a:ea typeface="+mj-ea"/>
              </a:endParaRPr>
            </a:p>
          </p:txBody>
        </p:sp>
        <p:sp>
          <p:nvSpPr>
            <p:cNvPr id="52" name="椭圆 51"/>
            <p:cNvSpPr/>
            <p:nvPr/>
          </p:nvSpPr>
          <p:spPr>
            <a:xfrm>
              <a:off x="2124953" y="1836279"/>
              <a:ext cx="1223990" cy="1223990"/>
            </a:xfrm>
            <a:prstGeom prst="ellipse">
              <a:avLst/>
            </a:prstGeom>
            <a:gradFill flip="none" rotWithShape="1">
              <a:gsLst>
                <a:gs pos="0">
                  <a:schemeClr val="bg1"/>
                </a:gs>
                <a:gs pos="100000">
                  <a:srgbClr val="F1F1F1"/>
                </a:gs>
              </a:gsLst>
              <a:lin ang="2700000" scaled="1"/>
              <a:tileRect/>
            </a:gradFill>
            <a:ln w="28575">
              <a:gradFill flip="none" rotWithShape="1">
                <a:gsLst>
                  <a:gs pos="100000">
                    <a:srgbClr val="FFFFFF"/>
                  </a:gs>
                  <a:gs pos="0">
                    <a:srgbClr val="CECED0"/>
                  </a:gs>
                </a:gsLst>
                <a:lin ang="13500000" scaled="1"/>
                <a:tileRect/>
              </a:gradFill>
            </a:ln>
            <a:effectLst>
              <a:outerShdw blurRad="190500" dist="88900" dir="2700000" algn="t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sp>
          <p:nvSpPr>
            <p:cNvPr id="53" name="椭圆 52"/>
            <p:cNvSpPr/>
            <p:nvPr/>
          </p:nvSpPr>
          <p:spPr>
            <a:xfrm>
              <a:off x="2092871" y="1804197"/>
              <a:ext cx="1288155" cy="1288153"/>
            </a:xfrm>
            <a:prstGeom prst="ellipse">
              <a:avLst/>
            </a:prstGeom>
            <a:noFill/>
            <a:ln>
              <a:noFill/>
            </a:ln>
            <a:effectLst>
              <a:innerShdw blurRad="88900" dist="635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sz="3000" dirty="0">
                <a:solidFill>
                  <a:srgbClr val="0087CF"/>
                </a:solidFill>
                <a:latin typeface="+mj-ea"/>
                <a:ea typeface="+mj-ea"/>
              </a:endParaRPr>
            </a:p>
          </p:txBody>
        </p:sp>
        <p:sp>
          <p:nvSpPr>
            <p:cNvPr id="54" name="文本框 43"/>
            <p:cNvSpPr txBox="1"/>
            <p:nvPr/>
          </p:nvSpPr>
          <p:spPr>
            <a:xfrm>
              <a:off x="2406421" y="5166833"/>
              <a:ext cx="647927" cy="533315"/>
            </a:xfrm>
            <a:prstGeom prst="rect">
              <a:avLst/>
            </a:prstGeom>
            <a:noFill/>
          </p:spPr>
          <p:txBody>
            <a:bodyPr wrap="none" rtlCol="0">
              <a:spAutoFit/>
            </a:bodyPr>
            <a:lstStyle/>
            <a:p>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01</a:t>
              </a:r>
              <a:endPar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nvGrpSpPr>
            <p:cNvPr id="55" name="组合 54"/>
            <p:cNvGrpSpPr/>
            <p:nvPr/>
          </p:nvGrpSpPr>
          <p:grpSpPr>
            <a:xfrm>
              <a:off x="1905919" y="5207394"/>
              <a:ext cx="1662059" cy="31890"/>
              <a:chOff x="3060700" y="4724400"/>
              <a:chExt cx="5955507" cy="7887"/>
            </a:xfrm>
          </p:grpSpPr>
          <p:cxnSp>
            <p:nvCxnSpPr>
              <p:cNvPr id="59" name="直接连接符 58"/>
              <p:cNvCxnSpPr/>
              <p:nvPr/>
            </p:nvCxnSpPr>
            <p:spPr>
              <a:xfrm>
                <a:off x="3060700" y="4724400"/>
                <a:ext cx="5955507" cy="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a:off x="3060700" y="4732280"/>
                <a:ext cx="5955507"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56" name="Rectangle 5"/>
            <p:cNvSpPr>
              <a:spLocks/>
            </p:cNvSpPr>
            <p:nvPr/>
          </p:nvSpPr>
          <p:spPr bwMode="auto">
            <a:xfrm>
              <a:off x="1879168" y="3840778"/>
              <a:ext cx="1715560" cy="1103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algn="ctr" fontAlgn="base">
                <a:lnSpc>
                  <a:spcPct val="150000"/>
                </a:lnSpc>
                <a:spcBef>
                  <a:spcPct val="0"/>
                </a:spcBef>
                <a:spcAft>
                  <a:spcPct val="0"/>
                </a:spcAft>
              </a:pPr>
              <a:r>
                <a:rPr lang="zh-CN" altLang="en-US" sz="900" dirty="0">
                  <a:solidFill>
                    <a:schemeClr val="tx1">
                      <a:lumMod val="50000"/>
                      <a:lumOff val="50000"/>
                    </a:schemeClr>
                  </a:solidFill>
                  <a:latin typeface="微软雅黑" panose="020B0503020204020204" pitchFamily="34" charset="-122"/>
                  <a:ea typeface="微软雅黑" panose="020B0503020204020204" pitchFamily="34" charset="-122"/>
                  <a:sym typeface="Gill Sans" charset="0"/>
                </a:rPr>
                <a:t>此处添加详细文本描述，建议与标题相关并符合整体语言风格，语言描述尽量简洁生动</a:t>
              </a:r>
              <a:endParaRPr lang="en-US" altLang="zh-CN" sz="900" dirty="0">
                <a:solidFill>
                  <a:schemeClr val="tx1">
                    <a:lumMod val="50000"/>
                    <a:lumOff val="50000"/>
                  </a:schemeClr>
                </a:solidFill>
                <a:latin typeface="微软雅黑" panose="020B0503020204020204" pitchFamily="34" charset="-122"/>
                <a:ea typeface="微软雅黑" panose="020B0503020204020204" pitchFamily="34" charset="-122"/>
                <a:cs typeface="Lato Light" charset="0"/>
                <a:sym typeface="Lato Light" charset="0"/>
              </a:endParaRPr>
            </a:p>
          </p:txBody>
        </p:sp>
        <p:sp>
          <p:nvSpPr>
            <p:cNvPr id="57" name="矩形 56"/>
            <p:cNvSpPr/>
            <p:nvPr/>
          </p:nvSpPr>
          <p:spPr>
            <a:xfrm>
              <a:off x="2135180" y="3377168"/>
              <a:ext cx="1203539" cy="410243"/>
            </a:xfrm>
            <a:prstGeom prst="rect">
              <a:avLst/>
            </a:prstGeom>
          </p:spPr>
          <p:txBody>
            <a:bodyPr wrap="none">
              <a:spAutoFit/>
            </a:bodyPr>
            <a:lstStyle/>
            <a:p>
              <a:pPr algn="ctr"/>
              <a:r>
                <a:rPr lang="zh-CN" altLang="en-US" sz="1400" b="1" dirty="0" smtClean="0">
                  <a:solidFill>
                    <a:srgbClr val="7030A0"/>
                  </a:solidFill>
                  <a:latin typeface="微软雅黑" panose="020B0503020204020204" pitchFamily="34" charset="-122"/>
                  <a:ea typeface="微软雅黑" panose="020B0503020204020204" pitchFamily="34" charset="-122"/>
                </a:rPr>
                <a:t>第一季度</a:t>
              </a:r>
              <a:endParaRPr lang="zh-CN" altLang="en-US" sz="1400" b="1" dirty="0">
                <a:solidFill>
                  <a:srgbClr val="7030A0"/>
                </a:solidFill>
                <a:latin typeface="微软雅黑" panose="020B0503020204020204" pitchFamily="34" charset="-122"/>
                <a:ea typeface="微软雅黑" panose="020B0503020204020204" pitchFamily="34" charset="-122"/>
              </a:endParaRPr>
            </a:p>
          </p:txBody>
        </p:sp>
        <p:sp>
          <p:nvSpPr>
            <p:cNvPr id="58" name="KSO_Shape"/>
            <p:cNvSpPr>
              <a:spLocks/>
            </p:cNvSpPr>
            <p:nvPr/>
          </p:nvSpPr>
          <p:spPr bwMode="auto">
            <a:xfrm>
              <a:off x="2467428" y="2153178"/>
              <a:ext cx="539040" cy="503106"/>
            </a:xfrm>
            <a:custGeom>
              <a:avLst/>
              <a:gdLst>
                <a:gd name="T0" fmla="*/ 1264650 w 2063750"/>
                <a:gd name="T1" fmla="*/ 933236 h 1925638"/>
                <a:gd name="T2" fmla="*/ 1205010 w 2063750"/>
                <a:gd name="T3" fmla="*/ 981200 h 1925638"/>
                <a:gd name="T4" fmla="*/ 1169637 w 2063750"/>
                <a:gd name="T5" fmla="*/ 913641 h 1925638"/>
                <a:gd name="T6" fmla="*/ 1863628 w 2063750"/>
                <a:gd name="T7" fmla="*/ 619424 h 1925638"/>
                <a:gd name="T8" fmla="*/ 1873035 w 2063750"/>
                <a:gd name="T9" fmla="*/ 667280 h 1925638"/>
                <a:gd name="T10" fmla="*/ 1691374 w 2063750"/>
                <a:gd name="T11" fmla="*/ 669322 h 1925638"/>
                <a:gd name="T12" fmla="*/ 1696077 w 2063750"/>
                <a:gd name="T13" fmla="*/ 621175 h 1925638"/>
                <a:gd name="T14" fmla="*/ 742063 w 2063750"/>
                <a:gd name="T15" fmla="*/ 629637 h 1925638"/>
                <a:gd name="T16" fmla="*/ 727975 w 2063750"/>
                <a:gd name="T17" fmla="*/ 676034 h 1925638"/>
                <a:gd name="T18" fmla="*/ 550987 w 2063750"/>
                <a:gd name="T19" fmla="*/ 656483 h 1925638"/>
                <a:gd name="T20" fmla="*/ 577990 w 2063750"/>
                <a:gd name="T21" fmla="*/ 615922 h 1925638"/>
                <a:gd name="T22" fmla="*/ 1273128 w 2063750"/>
                <a:gd name="T23" fmla="*/ 560052 h 1925638"/>
                <a:gd name="T24" fmla="*/ 1196826 w 2063750"/>
                <a:gd name="T25" fmla="*/ 846374 h 1925638"/>
                <a:gd name="T26" fmla="*/ 1157651 w 2063750"/>
                <a:gd name="T27" fmla="*/ 551279 h 1925638"/>
                <a:gd name="T28" fmla="*/ 1196634 w 2063750"/>
                <a:gd name="T29" fmla="*/ 394965 h 1925638"/>
                <a:gd name="T30" fmla="*/ 1004375 w 2063750"/>
                <a:gd name="T31" fmla="*/ 453667 h 1925638"/>
                <a:gd name="T32" fmla="*/ 916159 w 2063750"/>
                <a:gd name="T33" fmla="*/ 617446 h 1925638"/>
                <a:gd name="T34" fmla="*/ 942243 w 2063750"/>
                <a:gd name="T35" fmla="*/ 775648 h 1925638"/>
                <a:gd name="T36" fmla="*/ 1065042 w 2063750"/>
                <a:gd name="T37" fmla="*/ 952636 h 1925638"/>
                <a:gd name="T38" fmla="*/ 1352258 w 2063750"/>
                <a:gd name="T39" fmla="*/ 1009577 h 1925638"/>
                <a:gd name="T40" fmla="*/ 1456007 w 2063750"/>
                <a:gd name="T41" fmla="*/ 831122 h 1925638"/>
                <a:gd name="T42" fmla="*/ 1514915 w 2063750"/>
                <a:gd name="T43" fmla="*/ 694346 h 1925638"/>
                <a:gd name="T44" fmla="*/ 1484729 w 2063750"/>
                <a:gd name="T45" fmla="*/ 506499 h 1925638"/>
                <a:gd name="T46" fmla="*/ 1323829 w 2063750"/>
                <a:gd name="T47" fmla="*/ 407879 h 1925638"/>
                <a:gd name="T48" fmla="*/ 1277230 w 2063750"/>
                <a:gd name="T49" fmla="*/ 330686 h 1925638"/>
                <a:gd name="T50" fmla="*/ 1483556 w 2063750"/>
                <a:gd name="T51" fmla="*/ 408467 h 1925638"/>
                <a:gd name="T52" fmla="*/ 1585840 w 2063750"/>
                <a:gd name="T53" fmla="*/ 598074 h 1925638"/>
                <a:gd name="T54" fmla="*/ 1556532 w 2063750"/>
                <a:gd name="T55" fmla="*/ 799717 h 1925638"/>
                <a:gd name="T56" fmla="*/ 1444577 w 2063750"/>
                <a:gd name="T57" fmla="*/ 953809 h 1925638"/>
                <a:gd name="T58" fmla="*/ 1379514 w 2063750"/>
                <a:gd name="T59" fmla="*/ 1234993 h 1925638"/>
                <a:gd name="T60" fmla="*/ 1224769 w 2063750"/>
                <a:gd name="T61" fmla="*/ 1299859 h 1925638"/>
                <a:gd name="T62" fmla="*/ 973458 w 2063750"/>
                <a:gd name="T63" fmla="*/ 1301550 h 1925638"/>
                <a:gd name="T64" fmla="*/ 884643 w 2063750"/>
                <a:gd name="T65" fmla="*/ 1352828 h 1925638"/>
                <a:gd name="T66" fmla="*/ 1171315 w 2063750"/>
                <a:gd name="T67" fmla="*/ 1381250 h 1925638"/>
                <a:gd name="T68" fmla="*/ 1609826 w 2063750"/>
                <a:gd name="T69" fmla="*/ 1205732 h 1925638"/>
                <a:gd name="T70" fmla="*/ 1769285 w 2063750"/>
                <a:gd name="T71" fmla="*/ 1202215 h 1925638"/>
                <a:gd name="T72" fmla="*/ 1698033 w 2063750"/>
                <a:gd name="T73" fmla="*/ 1343539 h 1925638"/>
                <a:gd name="T74" fmla="*/ 1830840 w 2063750"/>
                <a:gd name="T75" fmla="*/ 1309461 h 1925638"/>
                <a:gd name="T76" fmla="*/ 1902362 w 2063750"/>
                <a:gd name="T77" fmla="*/ 1344330 h 1925638"/>
                <a:gd name="T78" fmla="*/ 1805632 w 2063750"/>
                <a:gd name="T79" fmla="*/ 1426962 h 1925638"/>
                <a:gd name="T80" fmla="*/ 1115916 w 2063750"/>
                <a:gd name="T81" fmla="*/ 1759833 h 1925638"/>
                <a:gd name="T82" fmla="*/ 544327 w 2063750"/>
                <a:gd name="T83" fmla="*/ 1713829 h 1925638"/>
                <a:gd name="T84" fmla="*/ 50124 w 2063750"/>
                <a:gd name="T85" fmla="*/ 1388576 h 1925638"/>
                <a:gd name="T86" fmla="*/ 277587 w 2063750"/>
                <a:gd name="T87" fmla="*/ 1364841 h 1925638"/>
                <a:gd name="T88" fmla="*/ 557812 w 2063750"/>
                <a:gd name="T89" fmla="*/ 1209541 h 1925638"/>
                <a:gd name="T90" fmla="*/ 1023426 w 2063750"/>
                <a:gd name="T91" fmla="*/ 1057126 h 1925638"/>
                <a:gd name="T92" fmla="*/ 919090 w 2063750"/>
                <a:gd name="T93" fmla="*/ 864876 h 1925638"/>
                <a:gd name="T94" fmla="*/ 854320 w 2063750"/>
                <a:gd name="T95" fmla="*/ 707847 h 1925638"/>
                <a:gd name="T96" fmla="*/ 887730 w 2063750"/>
                <a:gd name="T97" fmla="*/ 478909 h 1925638"/>
                <a:gd name="T98" fmla="*/ 1065042 w 2063750"/>
                <a:gd name="T99" fmla="*/ 350938 h 1925638"/>
                <a:gd name="T100" fmla="*/ 1690144 w 2063750"/>
                <a:gd name="T101" fmla="*/ 203159 h 1925638"/>
                <a:gd name="T102" fmla="*/ 1700127 w 2063750"/>
                <a:gd name="T103" fmla="*/ 250943 h 1925638"/>
                <a:gd name="T104" fmla="*/ 1558014 w 2063750"/>
                <a:gd name="T105" fmla="*/ 348271 h 1925638"/>
                <a:gd name="T106" fmla="*/ 1655497 w 2063750"/>
                <a:gd name="T107" fmla="*/ 206383 h 1925638"/>
                <a:gd name="T108" fmla="*/ 904489 w 2063750"/>
                <a:gd name="T109" fmla="*/ 306056 h 1925638"/>
                <a:gd name="T110" fmla="*/ 895180 w 2063750"/>
                <a:gd name="T111" fmla="*/ 353841 h 1925638"/>
                <a:gd name="T112" fmla="*/ 757001 w 2063750"/>
                <a:gd name="T113" fmla="*/ 243028 h 1925638"/>
                <a:gd name="T114" fmla="*/ 779982 w 2063750"/>
                <a:gd name="T115" fmla="*/ 199933 h 1925638"/>
                <a:gd name="T116" fmla="*/ 1248509 w 2063750"/>
                <a:gd name="T117" fmla="*/ 28478 h 1925638"/>
                <a:gd name="T118" fmla="*/ 1217149 w 2063750"/>
                <a:gd name="T119" fmla="*/ 197882 h 1925638"/>
                <a:gd name="T120" fmla="*/ 1185497 w 2063750"/>
                <a:gd name="T121" fmla="*/ 28478 h 192563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063750" h="1925638">
                  <a:moveTo>
                    <a:pt x="1310496" y="957198"/>
                  </a:moveTo>
                  <a:lnTo>
                    <a:pt x="1315880" y="957198"/>
                  </a:lnTo>
                  <a:lnTo>
                    <a:pt x="1321581" y="957198"/>
                  </a:lnTo>
                  <a:lnTo>
                    <a:pt x="1326965" y="958465"/>
                  </a:lnTo>
                  <a:lnTo>
                    <a:pt x="1332032" y="959732"/>
                  </a:lnTo>
                  <a:lnTo>
                    <a:pt x="1337099" y="961316"/>
                  </a:lnTo>
                  <a:lnTo>
                    <a:pt x="1341850" y="963533"/>
                  </a:lnTo>
                  <a:lnTo>
                    <a:pt x="1346284" y="966383"/>
                  </a:lnTo>
                  <a:lnTo>
                    <a:pt x="1350718" y="969234"/>
                  </a:lnTo>
                  <a:lnTo>
                    <a:pt x="1354202" y="973035"/>
                  </a:lnTo>
                  <a:lnTo>
                    <a:pt x="1357685" y="976519"/>
                  </a:lnTo>
                  <a:lnTo>
                    <a:pt x="1360536" y="980637"/>
                  </a:lnTo>
                  <a:lnTo>
                    <a:pt x="1363386" y="985072"/>
                  </a:lnTo>
                  <a:lnTo>
                    <a:pt x="1365603" y="989506"/>
                  </a:lnTo>
                  <a:lnTo>
                    <a:pt x="1367503" y="994574"/>
                  </a:lnTo>
                  <a:lnTo>
                    <a:pt x="1369087" y="999959"/>
                  </a:lnTo>
                  <a:lnTo>
                    <a:pt x="1369720" y="1005344"/>
                  </a:lnTo>
                  <a:lnTo>
                    <a:pt x="1370037" y="1010728"/>
                  </a:lnTo>
                  <a:lnTo>
                    <a:pt x="1369720" y="1016113"/>
                  </a:lnTo>
                  <a:lnTo>
                    <a:pt x="1369087" y="1021181"/>
                  </a:lnTo>
                  <a:lnTo>
                    <a:pt x="1367503" y="1026566"/>
                  </a:lnTo>
                  <a:lnTo>
                    <a:pt x="1365603" y="1031634"/>
                  </a:lnTo>
                  <a:lnTo>
                    <a:pt x="1363386" y="1036385"/>
                  </a:lnTo>
                  <a:lnTo>
                    <a:pt x="1360536" y="1040503"/>
                  </a:lnTo>
                  <a:lnTo>
                    <a:pt x="1357685" y="1044620"/>
                  </a:lnTo>
                  <a:lnTo>
                    <a:pt x="1354202" y="1048738"/>
                  </a:lnTo>
                  <a:lnTo>
                    <a:pt x="1350718" y="1051906"/>
                  </a:lnTo>
                  <a:lnTo>
                    <a:pt x="1346284" y="1055073"/>
                  </a:lnTo>
                  <a:lnTo>
                    <a:pt x="1341850" y="1057290"/>
                  </a:lnTo>
                  <a:lnTo>
                    <a:pt x="1337099" y="1059507"/>
                  </a:lnTo>
                  <a:lnTo>
                    <a:pt x="1332032" y="1061408"/>
                  </a:lnTo>
                  <a:lnTo>
                    <a:pt x="1326965" y="1062675"/>
                  </a:lnTo>
                  <a:lnTo>
                    <a:pt x="1321581" y="1063308"/>
                  </a:lnTo>
                  <a:lnTo>
                    <a:pt x="1315880" y="1063625"/>
                  </a:lnTo>
                  <a:lnTo>
                    <a:pt x="1310496" y="1063308"/>
                  </a:lnTo>
                  <a:lnTo>
                    <a:pt x="1305428" y="1062675"/>
                  </a:lnTo>
                  <a:lnTo>
                    <a:pt x="1300361" y="1061408"/>
                  </a:lnTo>
                  <a:lnTo>
                    <a:pt x="1295294" y="1059507"/>
                  </a:lnTo>
                  <a:lnTo>
                    <a:pt x="1290543" y="1057290"/>
                  </a:lnTo>
                  <a:lnTo>
                    <a:pt x="1286109" y="1055073"/>
                  </a:lnTo>
                  <a:lnTo>
                    <a:pt x="1281992" y="1051906"/>
                  </a:lnTo>
                  <a:lnTo>
                    <a:pt x="1278191" y="1048738"/>
                  </a:lnTo>
                  <a:lnTo>
                    <a:pt x="1275024" y="1044620"/>
                  </a:lnTo>
                  <a:lnTo>
                    <a:pt x="1271857" y="1040503"/>
                  </a:lnTo>
                  <a:lnTo>
                    <a:pt x="1269324" y="1036385"/>
                  </a:lnTo>
                  <a:lnTo>
                    <a:pt x="1267107" y="1031634"/>
                  </a:lnTo>
                  <a:lnTo>
                    <a:pt x="1265206" y="1026566"/>
                  </a:lnTo>
                  <a:lnTo>
                    <a:pt x="1263940" y="1021181"/>
                  </a:lnTo>
                  <a:lnTo>
                    <a:pt x="1263306" y="1016113"/>
                  </a:lnTo>
                  <a:lnTo>
                    <a:pt x="1262989" y="1010728"/>
                  </a:lnTo>
                  <a:lnTo>
                    <a:pt x="1263306" y="1005344"/>
                  </a:lnTo>
                  <a:lnTo>
                    <a:pt x="1263940" y="999959"/>
                  </a:lnTo>
                  <a:lnTo>
                    <a:pt x="1265206" y="994574"/>
                  </a:lnTo>
                  <a:lnTo>
                    <a:pt x="1267107" y="989506"/>
                  </a:lnTo>
                  <a:lnTo>
                    <a:pt x="1269324" y="985072"/>
                  </a:lnTo>
                  <a:lnTo>
                    <a:pt x="1271857" y="980637"/>
                  </a:lnTo>
                  <a:lnTo>
                    <a:pt x="1275024" y="976519"/>
                  </a:lnTo>
                  <a:lnTo>
                    <a:pt x="1278191" y="973035"/>
                  </a:lnTo>
                  <a:lnTo>
                    <a:pt x="1281992" y="969234"/>
                  </a:lnTo>
                  <a:lnTo>
                    <a:pt x="1286109" y="966383"/>
                  </a:lnTo>
                  <a:lnTo>
                    <a:pt x="1290543" y="963533"/>
                  </a:lnTo>
                  <a:lnTo>
                    <a:pt x="1295294" y="961316"/>
                  </a:lnTo>
                  <a:lnTo>
                    <a:pt x="1300361" y="959732"/>
                  </a:lnTo>
                  <a:lnTo>
                    <a:pt x="1305428" y="958465"/>
                  </a:lnTo>
                  <a:lnTo>
                    <a:pt x="1310496" y="957198"/>
                  </a:lnTo>
                  <a:close/>
                  <a:moveTo>
                    <a:pt x="1856524" y="666750"/>
                  </a:moveTo>
                  <a:lnTo>
                    <a:pt x="2002690" y="666750"/>
                  </a:lnTo>
                  <a:lnTo>
                    <a:pt x="2005874" y="667066"/>
                  </a:lnTo>
                  <a:lnTo>
                    <a:pt x="2009695" y="667382"/>
                  </a:lnTo>
                  <a:lnTo>
                    <a:pt x="2012561" y="668330"/>
                  </a:lnTo>
                  <a:lnTo>
                    <a:pt x="2016064" y="669595"/>
                  </a:lnTo>
                  <a:lnTo>
                    <a:pt x="2018930" y="670859"/>
                  </a:lnTo>
                  <a:lnTo>
                    <a:pt x="2021796" y="672755"/>
                  </a:lnTo>
                  <a:lnTo>
                    <a:pt x="2024344" y="674335"/>
                  </a:lnTo>
                  <a:lnTo>
                    <a:pt x="2026891" y="676863"/>
                  </a:lnTo>
                  <a:lnTo>
                    <a:pt x="2029121" y="679076"/>
                  </a:lnTo>
                  <a:lnTo>
                    <a:pt x="2031031" y="681920"/>
                  </a:lnTo>
                  <a:lnTo>
                    <a:pt x="2032623" y="684764"/>
                  </a:lnTo>
                  <a:lnTo>
                    <a:pt x="2034216" y="687292"/>
                  </a:lnTo>
                  <a:lnTo>
                    <a:pt x="2035489" y="690769"/>
                  </a:lnTo>
                  <a:lnTo>
                    <a:pt x="2036126" y="693929"/>
                  </a:lnTo>
                  <a:lnTo>
                    <a:pt x="2036763" y="697405"/>
                  </a:lnTo>
                  <a:lnTo>
                    <a:pt x="2036763" y="700566"/>
                  </a:lnTo>
                  <a:lnTo>
                    <a:pt x="2036763" y="704358"/>
                  </a:lnTo>
                  <a:lnTo>
                    <a:pt x="2036126" y="707834"/>
                  </a:lnTo>
                  <a:lnTo>
                    <a:pt x="2035489" y="710995"/>
                  </a:lnTo>
                  <a:lnTo>
                    <a:pt x="2034216" y="714155"/>
                  </a:lnTo>
                  <a:lnTo>
                    <a:pt x="2032623" y="716999"/>
                  </a:lnTo>
                  <a:lnTo>
                    <a:pt x="2031031" y="720160"/>
                  </a:lnTo>
                  <a:lnTo>
                    <a:pt x="2029121" y="722688"/>
                  </a:lnTo>
                  <a:lnTo>
                    <a:pt x="2026891" y="724900"/>
                  </a:lnTo>
                  <a:lnTo>
                    <a:pt x="2024344" y="727112"/>
                  </a:lnTo>
                  <a:lnTo>
                    <a:pt x="2021796" y="729009"/>
                  </a:lnTo>
                  <a:lnTo>
                    <a:pt x="2018930" y="730905"/>
                  </a:lnTo>
                  <a:lnTo>
                    <a:pt x="2016064" y="732169"/>
                  </a:lnTo>
                  <a:lnTo>
                    <a:pt x="2012561" y="733433"/>
                  </a:lnTo>
                  <a:lnTo>
                    <a:pt x="2009695" y="734381"/>
                  </a:lnTo>
                  <a:lnTo>
                    <a:pt x="2005874" y="734697"/>
                  </a:lnTo>
                  <a:lnTo>
                    <a:pt x="2002690" y="735013"/>
                  </a:lnTo>
                  <a:lnTo>
                    <a:pt x="1856524" y="735013"/>
                  </a:lnTo>
                  <a:lnTo>
                    <a:pt x="1853339" y="734697"/>
                  </a:lnTo>
                  <a:lnTo>
                    <a:pt x="1849518" y="734381"/>
                  </a:lnTo>
                  <a:lnTo>
                    <a:pt x="1846652" y="733433"/>
                  </a:lnTo>
                  <a:lnTo>
                    <a:pt x="1843149" y="732169"/>
                  </a:lnTo>
                  <a:lnTo>
                    <a:pt x="1840283" y="730905"/>
                  </a:lnTo>
                  <a:lnTo>
                    <a:pt x="1837417" y="729009"/>
                  </a:lnTo>
                  <a:lnTo>
                    <a:pt x="1834870" y="727112"/>
                  </a:lnTo>
                  <a:lnTo>
                    <a:pt x="1832322" y="724900"/>
                  </a:lnTo>
                  <a:lnTo>
                    <a:pt x="1830093" y="722688"/>
                  </a:lnTo>
                  <a:lnTo>
                    <a:pt x="1828182" y="720160"/>
                  </a:lnTo>
                  <a:lnTo>
                    <a:pt x="1826590" y="716999"/>
                  </a:lnTo>
                  <a:lnTo>
                    <a:pt x="1824998" y="714155"/>
                  </a:lnTo>
                  <a:lnTo>
                    <a:pt x="1823724" y="710995"/>
                  </a:lnTo>
                  <a:lnTo>
                    <a:pt x="1823087" y="707834"/>
                  </a:lnTo>
                  <a:lnTo>
                    <a:pt x="1822450" y="704358"/>
                  </a:lnTo>
                  <a:lnTo>
                    <a:pt x="1822450" y="700566"/>
                  </a:lnTo>
                  <a:lnTo>
                    <a:pt x="1822450" y="697405"/>
                  </a:lnTo>
                  <a:lnTo>
                    <a:pt x="1823087" y="693929"/>
                  </a:lnTo>
                  <a:lnTo>
                    <a:pt x="1823724" y="690769"/>
                  </a:lnTo>
                  <a:lnTo>
                    <a:pt x="1824998" y="687292"/>
                  </a:lnTo>
                  <a:lnTo>
                    <a:pt x="1826590" y="684764"/>
                  </a:lnTo>
                  <a:lnTo>
                    <a:pt x="1828182" y="681920"/>
                  </a:lnTo>
                  <a:lnTo>
                    <a:pt x="1830093" y="679076"/>
                  </a:lnTo>
                  <a:lnTo>
                    <a:pt x="1832322" y="676863"/>
                  </a:lnTo>
                  <a:lnTo>
                    <a:pt x="1834870" y="674335"/>
                  </a:lnTo>
                  <a:lnTo>
                    <a:pt x="1837417" y="672755"/>
                  </a:lnTo>
                  <a:lnTo>
                    <a:pt x="1840283" y="670859"/>
                  </a:lnTo>
                  <a:lnTo>
                    <a:pt x="1843149" y="669595"/>
                  </a:lnTo>
                  <a:lnTo>
                    <a:pt x="1846652" y="668330"/>
                  </a:lnTo>
                  <a:lnTo>
                    <a:pt x="1849518" y="667382"/>
                  </a:lnTo>
                  <a:lnTo>
                    <a:pt x="1853339" y="667066"/>
                  </a:lnTo>
                  <a:lnTo>
                    <a:pt x="1856524" y="666750"/>
                  </a:lnTo>
                  <a:close/>
                  <a:moveTo>
                    <a:pt x="629654" y="666750"/>
                  </a:moveTo>
                  <a:lnTo>
                    <a:pt x="775285" y="666750"/>
                  </a:lnTo>
                  <a:lnTo>
                    <a:pt x="778783" y="667066"/>
                  </a:lnTo>
                  <a:lnTo>
                    <a:pt x="781962" y="667382"/>
                  </a:lnTo>
                  <a:lnTo>
                    <a:pt x="785460" y="668330"/>
                  </a:lnTo>
                  <a:lnTo>
                    <a:pt x="788640" y="669595"/>
                  </a:lnTo>
                  <a:lnTo>
                    <a:pt x="791819" y="670859"/>
                  </a:lnTo>
                  <a:lnTo>
                    <a:pt x="794363" y="672755"/>
                  </a:lnTo>
                  <a:lnTo>
                    <a:pt x="797225" y="674335"/>
                  </a:lnTo>
                  <a:lnTo>
                    <a:pt x="799451" y="676863"/>
                  </a:lnTo>
                  <a:lnTo>
                    <a:pt x="801677" y="679076"/>
                  </a:lnTo>
                  <a:lnTo>
                    <a:pt x="803902" y="681920"/>
                  </a:lnTo>
                  <a:lnTo>
                    <a:pt x="805492" y="684764"/>
                  </a:lnTo>
                  <a:lnTo>
                    <a:pt x="806764" y="687292"/>
                  </a:lnTo>
                  <a:lnTo>
                    <a:pt x="808036" y="690769"/>
                  </a:lnTo>
                  <a:lnTo>
                    <a:pt x="808990" y="693929"/>
                  </a:lnTo>
                  <a:lnTo>
                    <a:pt x="809626" y="697405"/>
                  </a:lnTo>
                  <a:lnTo>
                    <a:pt x="809626" y="700566"/>
                  </a:lnTo>
                  <a:lnTo>
                    <a:pt x="809626" y="704358"/>
                  </a:lnTo>
                  <a:lnTo>
                    <a:pt x="808990" y="707834"/>
                  </a:lnTo>
                  <a:lnTo>
                    <a:pt x="808036" y="710995"/>
                  </a:lnTo>
                  <a:lnTo>
                    <a:pt x="806764" y="714155"/>
                  </a:lnTo>
                  <a:lnTo>
                    <a:pt x="805492" y="716999"/>
                  </a:lnTo>
                  <a:lnTo>
                    <a:pt x="803902" y="720160"/>
                  </a:lnTo>
                  <a:lnTo>
                    <a:pt x="801677" y="722688"/>
                  </a:lnTo>
                  <a:lnTo>
                    <a:pt x="799451" y="724900"/>
                  </a:lnTo>
                  <a:lnTo>
                    <a:pt x="797225" y="727112"/>
                  </a:lnTo>
                  <a:lnTo>
                    <a:pt x="794363" y="729009"/>
                  </a:lnTo>
                  <a:lnTo>
                    <a:pt x="791819" y="730905"/>
                  </a:lnTo>
                  <a:lnTo>
                    <a:pt x="788640" y="732169"/>
                  </a:lnTo>
                  <a:lnTo>
                    <a:pt x="785460" y="733433"/>
                  </a:lnTo>
                  <a:lnTo>
                    <a:pt x="781962" y="734381"/>
                  </a:lnTo>
                  <a:lnTo>
                    <a:pt x="778783" y="734697"/>
                  </a:lnTo>
                  <a:lnTo>
                    <a:pt x="775285" y="735013"/>
                  </a:lnTo>
                  <a:lnTo>
                    <a:pt x="629654" y="735013"/>
                  </a:lnTo>
                  <a:lnTo>
                    <a:pt x="626156" y="734697"/>
                  </a:lnTo>
                  <a:lnTo>
                    <a:pt x="622976" y="734381"/>
                  </a:lnTo>
                  <a:lnTo>
                    <a:pt x="619479" y="733433"/>
                  </a:lnTo>
                  <a:lnTo>
                    <a:pt x="616299" y="732169"/>
                  </a:lnTo>
                  <a:lnTo>
                    <a:pt x="613119" y="730905"/>
                  </a:lnTo>
                  <a:lnTo>
                    <a:pt x="610576" y="729009"/>
                  </a:lnTo>
                  <a:lnTo>
                    <a:pt x="607714" y="727112"/>
                  </a:lnTo>
                  <a:lnTo>
                    <a:pt x="605488" y="724900"/>
                  </a:lnTo>
                  <a:lnTo>
                    <a:pt x="603262" y="722688"/>
                  </a:lnTo>
                  <a:lnTo>
                    <a:pt x="601036" y="720160"/>
                  </a:lnTo>
                  <a:lnTo>
                    <a:pt x="599447" y="716999"/>
                  </a:lnTo>
                  <a:lnTo>
                    <a:pt x="598175" y="714155"/>
                  </a:lnTo>
                  <a:lnTo>
                    <a:pt x="596903" y="710995"/>
                  </a:lnTo>
                  <a:lnTo>
                    <a:pt x="596267" y="707834"/>
                  </a:lnTo>
                  <a:lnTo>
                    <a:pt x="595313" y="704358"/>
                  </a:lnTo>
                  <a:lnTo>
                    <a:pt x="595313" y="700566"/>
                  </a:lnTo>
                  <a:lnTo>
                    <a:pt x="595313" y="697405"/>
                  </a:lnTo>
                  <a:lnTo>
                    <a:pt x="596267" y="693929"/>
                  </a:lnTo>
                  <a:lnTo>
                    <a:pt x="596903" y="690769"/>
                  </a:lnTo>
                  <a:lnTo>
                    <a:pt x="598175" y="687292"/>
                  </a:lnTo>
                  <a:lnTo>
                    <a:pt x="599447" y="684764"/>
                  </a:lnTo>
                  <a:lnTo>
                    <a:pt x="601036" y="681920"/>
                  </a:lnTo>
                  <a:lnTo>
                    <a:pt x="603262" y="679076"/>
                  </a:lnTo>
                  <a:lnTo>
                    <a:pt x="605488" y="676863"/>
                  </a:lnTo>
                  <a:lnTo>
                    <a:pt x="607714" y="674335"/>
                  </a:lnTo>
                  <a:lnTo>
                    <a:pt x="610576" y="672755"/>
                  </a:lnTo>
                  <a:lnTo>
                    <a:pt x="613119" y="670859"/>
                  </a:lnTo>
                  <a:lnTo>
                    <a:pt x="616299" y="669595"/>
                  </a:lnTo>
                  <a:lnTo>
                    <a:pt x="619479" y="668330"/>
                  </a:lnTo>
                  <a:lnTo>
                    <a:pt x="622976" y="667382"/>
                  </a:lnTo>
                  <a:lnTo>
                    <a:pt x="626156" y="667066"/>
                  </a:lnTo>
                  <a:lnTo>
                    <a:pt x="629654" y="666750"/>
                  </a:lnTo>
                  <a:close/>
                  <a:moveTo>
                    <a:pt x="1315880" y="528637"/>
                  </a:moveTo>
                  <a:lnTo>
                    <a:pt x="1321897" y="528954"/>
                  </a:lnTo>
                  <a:lnTo>
                    <a:pt x="1327598" y="529904"/>
                  </a:lnTo>
                  <a:lnTo>
                    <a:pt x="1333615" y="531805"/>
                  </a:lnTo>
                  <a:lnTo>
                    <a:pt x="1339316" y="534655"/>
                  </a:lnTo>
                  <a:lnTo>
                    <a:pt x="1345017" y="537823"/>
                  </a:lnTo>
                  <a:lnTo>
                    <a:pt x="1350084" y="541941"/>
                  </a:lnTo>
                  <a:lnTo>
                    <a:pt x="1354835" y="546375"/>
                  </a:lnTo>
                  <a:lnTo>
                    <a:pt x="1359586" y="551760"/>
                  </a:lnTo>
                  <a:lnTo>
                    <a:pt x="1364020" y="557778"/>
                  </a:lnTo>
                  <a:lnTo>
                    <a:pt x="1367503" y="564430"/>
                  </a:lnTo>
                  <a:lnTo>
                    <a:pt x="1370987" y="571398"/>
                  </a:lnTo>
                  <a:lnTo>
                    <a:pt x="1373837" y="579634"/>
                  </a:lnTo>
                  <a:lnTo>
                    <a:pt x="1375104" y="583751"/>
                  </a:lnTo>
                  <a:lnTo>
                    <a:pt x="1376371" y="588186"/>
                  </a:lnTo>
                  <a:lnTo>
                    <a:pt x="1377955" y="597055"/>
                  </a:lnTo>
                  <a:lnTo>
                    <a:pt x="1379222" y="606557"/>
                  </a:lnTo>
                  <a:lnTo>
                    <a:pt x="1379538" y="616377"/>
                  </a:lnTo>
                  <a:lnTo>
                    <a:pt x="1379222" y="627463"/>
                  </a:lnTo>
                  <a:lnTo>
                    <a:pt x="1378905" y="637915"/>
                  </a:lnTo>
                  <a:lnTo>
                    <a:pt x="1378588" y="647101"/>
                  </a:lnTo>
                  <a:lnTo>
                    <a:pt x="1377955" y="655970"/>
                  </a:lnTo>
                  <a:lnTo>
                    <a:pt x="1376054" y="673074"/>
                  </a:lnTo>
                  <a:lnTo>
                    <a:pt x="1373204" y="690179"/>
                  </a:lnTo>
                  <a:lnTo>
                    <a:pt x="1370037" y="706967"/>
                  </a:lnTo>
                  <a:lnTo>
                    <a:pt x="1366237" y="725021"/>
                  </a:lnTo>
                  <a:lnTo>
                    <a:pt x="1361803" y="745293"/>
                  </a:lnTo>
                  <a:lnTo>
                    <a:pt x="1357369" y="769366"/>
                  </a:lnTo>
                  <a:lnTo>
                    <a:pt x="1352301" y="797873"/>
                  </a:lnTo>
                  <a:lnTo>
                    <a:pt x="1346917" y="830815"/>
                  </a:lnTo>
                  <a:lnTo>
                    <a:pt x="1344384" y="849503"/>
                  </a:lnTo>
                  <a:lnTo>
                    <a:pt x="1341533" y="870092"/>
                  </a:lnTo>
                  <a:lnTo>
                    <a:pt x="1338683" y="892264"/>
                  </a:lnTo>
                  <a:lnTo>
                    <a:pt x="1335832" y="916654"/>
                  </a:lnTo>
                  <a:lnTo>
                    <a:pt x="1296561" y="916654"/>
                  </a:lnTo>
                  <a:lnTo>
                    <a:pt x="1293710" y="892264"/>
                  </a:lnTo>
                  <a:lnTo>
                    <a:pt x="1290860" y="870092"/>
                  </a:lnTo>
                  <a:lnTo>
                    <a:pt x="1288326" y="849820"/>
                  </a:lnTo>
                  <a:lnTo>
                    <a:pt x="1285792" y="831132"/>
                  </a:lnTo>
                  <a:lnTo>
                    <a:pt x="1280092" y="797873"/>
                  </a:lnTo>
                  <a:lnTo>
                    <a:pt x="1275341" y="769366"/>
                  </a:lnTo>
                  <a:lnTo>
                    <a:pt x="1270590" y="745293"/>
                  </a:lnTo>
                  <a:lnTo>
                    <a:pt x="1266473" y="725021"/>
                  </a:lnTo>
                  <a:lnTo>
                    <a:pt x="1262356" y="706967"/>
                  </a:lnTo>
                  <a:lnTo>
                    <a:pt x="1258872" y="690179"/>
                  </a:lnTo>
                  <a:lnTo>
                    <a:pt x="1256339" y="673074"/>
                  </a:lnTo>
                  <a:lnTo>
                    <a:pt x="1254438" y="655970"/>
                  </a:lnTo>
                  <a:lnTo>
                    <a:pt x="1253805" y="647101"/>
                  </a:lnTo>
                  <a:lnTo>
                    <a:pt x="1252855" y="637915"/>
                  </a:lnTo>
                  <a:lnTo>
                    <a:pt x="1252538" y="627463"/>
                  </a:lnTo>
                  <a:lnTo>
                    <a:pt x="1252538" y="616377"/>
                  </a:lnTo>
                  <a:lnTo>
                    <a:pt x="1252855" y="606557"/>
                  </a:lnTo>
                  <a:lnTo>
                    <a:pt x="1254122" y="597055"/>
                  </a:lnTo>
                  <a:lnTo>
                    <a:pt x="1255705" y="588186"/>
                  </a:lnTo>
                  <a:lnTo>
                    <a:pt x="1256972" y="583751"/>
                  </a:lnTo>
                  <a:lnTo>
                    <a:pt x="1258239" y="579634"/>
                  </a:lnTo>
                  <a:lnTo>
                    <a:pt x="1261406" y="571398"/>
                  </a:lnTo>
                  <a:lnTo>
                    <a:pt x="1264573" y="564430"/>
                  </a:lnTo>
                  <a:lnTo>
                    <a:pt x="1268374" y="557778"/>
                  </a:lnTo>
                  <a:lnTo>
                    <a:pt x="1272807" y="551760"/>
                  </a:lnTo>
                  <a:lnTo>
                    <a:pt x="1277241" y="546375"/>
                  </a:lnTo>
                  <a:lnTo>
                    <a:pt x="1281992" y="541941"/>
                  </a:lnTo>
                  <a:lnTo>
                    <a:pt x="1287376" y="537823"/>
                  </a:lnTo>
                  <a:lnTo>
                    <a:pt x="1293077" y="534655"/>
                  </a:lnTo>
                  <a:lnTo>
                    <a:pt x="1298778" y="531805"/>
                  </a:lnTo>
                  <a:lnTo>
                    <a:pt x="1304162" y="529904"/>
                  </a:lnTo>
                  <a:lnTo>
                    <a:pt x="1310179" y="528954"/>
                  </a:lnTo>
                  <a:lnTo>
                    <a:pt x="1315880" y="528637"/>
                  </a:lnTo>
                  <a:close/>
                  <a:moveTo>
                    <a:pt x="1316038" y="427125"/>
                  </a:moveTo>
                  <a:lnTo>
                    <a:pt x="1306196" y="427443"/>
                  </a:lnTo>
                  <a:lnTo>
                    <a:pt x="1296353" y="427761"/>
                  </a:lnTo>
                  <a:lnTo>
                    <a:pt x="1283971" y="428715"/>
                  </a:lnTo>
                  <a:lnTo>
                    <a:pt x="1269048" y="430622"/>
                  </a:lnTo>
                  <a:lnTo>
                    <a:pt x="1252221" y="432529"/>
                  </a:lnTo>
                  <a:lnTo>
                    <a:pt x="1233806" y="435390"/>
                  </a:lnTo>
                  <a:lnTo>
                    <a:pt x="1224281" y="437615"/>
                  </a:lnTo>
                  <a:lnTo>
                    <a:pt x="1214121" y="439523"/>
                  </a:lnTo>
                  <a:lnTo>
                    <a:pt x="1204278" y="441748"/>
                  </a:lnTo>
                  <a:lnTo>
                    <a:pt x="1193483" y="444609"/>
                  </a:lnTo>
                  <a:lnTo>
                    <a:pt x="1183323" y="447470"/>
                  </a:lnTo>
                  <a:lnTo>
                    <a:pt x="1172528" y="450967"/>
                  </a:lnTo>
                  <a:lnTo>
                    <a:pt x="1161733" y="454463"/>
                  </a:lnTo>
                  <a:lnTo>
                    <a:pt x="1150938" y="458914"/>
                  </a:lnTo>
                  <a:lnTo>
                    <a:pt x="1140143" y="463364"/>
                  </a:lnTo>
                  <a:lnTo>
                    <a:pt x="1129348" y="467814"/>
                  </a:lnTo>
                  <a:lnTo>
                    <a:pt x="1118871" y="473218"/>
                  </a:lnTo>
                  <a:lnTo>
                    <a:pt x="1108393" y="478940"/>
                  </a:lnTo>
                  <a:lnTo>
                    <a:pt x="1097916" y="484980"/>
                  </a:lnTo>
                  <a:lnTo>
                    <a:pt x="1088073" y="491338"/>
                  </a:lnTo>
                  <a:lnTo>
                    <a:pt x="1078231" y="498331"/>
                  </a:lnTo>
                  <a:lnTo>
                    <a:pt x="1069023" y="505960"/>
                  </a:lnTo>
                  <a:lnTo>
                    <a:pt x="1059498" y="514225"/>
                  </a:lnTo>
                  <a:lnTo>
                    <a:pt x="1050926" y="522808"/>
                  </a:lnTo>
                  <a:lnTo>
                    <a:pt x="1043623" y="530755"/>
                  </a:lnTo>
                  <a:lnTo>
                    <a:pt x="1036638" y="539656"/>
                  </a:lnTo>
                  <a:lnTo>
                    <a:pt x="1029971" y="548557"/>
                  </a:lnTo>
                  <a:lnTo>
                    <a:pt x="1023938" y="557775"/>
                  </a:lnTo>
                  <a:lnTo>
                    <a:pt x="1018541" y="567312"/>
                  </a:lnTo>
                  <a:lnTo>
                    <a:pt x="1013461" y="577166"/>
                  </a:lnTo>
                  <a:lnTo>
                    <a:pt x="1009333" y="587656"/>
                  </a:lnTo>
                  <a:lnTo>
                    <a:pt x="1005206" y="598464"/>
                  </a:lnTo>
                  <a:lnTo>
                    <a:pt x="1001713" y="608954"/>
                  </a:lnTo>
                  <a:lnTo>
                    <a:pt x="998856" y="620398"/>
                  </a:lnTo>
                  <a:lnTo>
                    <a:pt x="996633" y="632160"/>
                  </a:lnTo>
                  <a:lnTo>
                    <a:pt x="994728" y="643922"/>
                  </a:lnTo>
                  <a:lnTo>
                    <a:pt x="993458" y="656319"/>
                  </a:lnTo>
                  <a:lnTo>
                    <a:pt x="992506" y="668716"/>
                  </a:lnTo>
                  <a:lnTo>
                    <a:pt x="992506" y="681750"/>
                  </a:lnTo>
                  <a:lnTo>
                    <a:pt x="992506" y="694783"/>
                  </a:lnTo>
                  <a:lnTo>
                    <a:pt x="993141" y="707498"/>
                  </a:lnTo>
                  <a:lnTo>
                    <a:pt x="994093" y="719260"/>
                  </a:lnTo>
                  <a:lnTo>
                    <a:pt x="994728" y="730704"/>
                  </a:lnTo>
                  <a:lnTo>
                    <a:pt x="996316" y="741829"/>
                  </a:lnTo>
                  <a:lnTo>
                    <a:pt x="997586" y="752002"/>
                  </a:lnTo>
                  <a:lnTo>
                    <a:pt x="998856" y="762174"/>
                  </a:lnTo>
                  <a:lnTo>
                    <a:pt x="1000443" y="771393"/>
                  </a:lnTo>
                  <a:lnTo>
                    <a:pt x="1002031" y="780611"/>
                  </a:lnTo>
                  <a:lnTo>
                    <a:pt x="1003936" y="789194"/>
                  </a:lnTo>
                  <a:lnTo>
                    <a:pt x="1005841" y="797777"/>
                  </a:lnTo>
                  <a:lnTo>
                    <a:pt x="1008063" y="805724"/>
                  </a:lnTo>
                  <a:lnTo>
                    <a:pt x="1010603" y="813035"/>
                  </a:lnTo>
                  <a:lnTo>
                    <a:pt x="1012826" y="820347"/>
                  </a:lnTo>
                  <a:lnTo>
                    <a:pt x="1015683" y="827022"/>
                  </a:lnTo>
                  <a:lnTo>
                    <a:pt x="1018223" y="833698"/>
                  </a:lnTo>
                  <a:lnTo>
                    <a:pt x="1020763" y="840055"/>
                  </a:lnTo>
                  <a:lnTo>
                    <a:pt x="1023621" y="846095"/>
                  </a:lnTo>
                  <a:lnTo>
                    <a:pt x="1026478" y="851817"/>
                  </a:lnTo>
                  <a:lnTo>
                    <a:pt x="1032828" y="862943"/>
                  </a:lnTo>
                  <a:lnTo>
                    <a:pt x="1039496" y="872797"/>
                  </a:lnTo>
                  <a:lnTo>
                    <a:pt x="1046481" y="882652"/>
                  </a:lnTo>
                  <a:lnTo>
                    <a:pt x="1053466" y="891552"/>
                  </a:lnTo>
                  <a:lnTo>
                    <a:pt x="1061086" y="900135"/>
                  </a:lnTo>
                  <a:lnTo>
                    <a:pt x="1076643" y="917301"/>
                  </a:lnTo>
                  <a:lnTo>
                    <a:pt x="1091883" y="934467"/>
                  </a:lnTo>
                  <a:lnTo>
                    <a:pt x="1099821" y="943367"/>
                  </a:lnTo>
                  <a:lnTo>
                    <a:pt x="1107441" y="952904"/>
                  </a:lnTo>
                  <a:lnTo>
                    <a:pt x="1115061" y="962758"/>
                  </a:lnTo>
                  <a:lnTo>
                    <a:pt x="1122681" y="973566"/>
                  </a:lnTo>
                  <a:lnTo>
                    <a:pt x="1129983" y="985010"/>
                  </a:lnTo>
                  <a:lnTo>
                    <a:pt x="1136968" y="996772"/>
                  </a:lnTo>
                  <a:lnTo>
                    <a:pt x="1143953" y="1009805"/>
                  </a:lnTo>
                  <a:lnTo>
                    <a:pt x="1150938" y="1024427"/>
                  </a:lnTo>
                  <a:lnTo>
                    <a:pt x="1153796" y="1031739"/>
                  </a:lnTo>
                  <a:lnTo>
                    <a:pt x="1157288" y="1039686"/>
                  </a:lnTo>
                  <a:lnTo>
                    <a:pt x="1160146" y="1047633"/>
                  </a:lnTo>
                  <a:lnTo>
                    <a:pt x="1162686" y="1056216"/>
                  </a:lnTo>
                  <a:lnTo>
                    <a:pt x="1165543" y="1064799"/>
                  </a:lnTo>
                  <a:lnTo>
                    <a:pt x="1168083" y="1074017"/>
                  </a:lnTo>
                  <a:lnTo>
                    <a:pt x="1170941" y="1083554"/>
                  </a:lnTo>
                  <a:lnTo>
                    <a:pt x="1173163" y="1093408"/>
                  </a:lnTo>
                  <a:lnTo>
                    <a:pt x="1175386" y="1103580"/>
                  </a:lnTo>
                  <a:lnTo>
                    <a:pt x="1177608" y="1114388"/>
                  </a:lnTo>
                  <a:lnTo>
                    <a:pt x="1179513" y="1125196"/>
                  </a:lnTo>
                  <a:lnTo>
                    <a:pt x="1181418" y="1136958"/>
                  </a:lnTo>
                  <a:lnTo>
                    <a:pt x="1181680" y="1141412"/>
                  </a:lnTo>
                  <a:lnTo>
                    <a:pt x="1456680" y="1141412"/>
                  </a:lnTo>
                  <a:lnTo>
                    <a:pt x="1456691" y="1136958"/>
                  </a:lnTo>
                  <a:lnTo>
                    <a:pt x="1458596" y="1125196"/>
                  </a:lnTo>
                  <a:lnTo>
                    <a:pt x="1460818" y="1114388"/>
                  </a:lnTo>
                  <a:lnTo>
                    <a:pt x="1462723" y="1103580"/>
                  </a:lnTo>
                  <a:lnTo>
                    <a:pt x="1464946" y="1093408"/>
                  </a:lnTo>
                  <a:lnTo>
                    <a:pt x="1467486" y="1083554"/>
                  </a:lnTo>
                  <a:lnTo>
                    <a:pt x="1470026" y="1074017"/>
                  </a:lnTo>
                  <a:lnTo>
                    <a:pt x="1472883" y="1064799"/>
                  </a:lnTo>
                  <a:lnTo>
                    <a:pt x="1475423" y="1056216"/>
                  </a:lnTo>
                  <a:lnTo>
                    <a:pt x="1478281" y="1047633"/>
                  </a:lnTo>
                  <a:lnTo>
                    <a:pt x="1481456" y="1039686"/>
                  </a:lnTo>
                  <a:lnTo>
                    <a:pt x="1484313" y="1031739"/>
                  </a:lnTo>
                  <a:lnTo>
                    <a:pt x="1487806" y="1024427"/>
                  </a:lnTo>
                  <a:lnTo>
                    <a:pt x="1494156" y="1009805"/>
                  </a:lnTo>
                  <a:lnTo>
                    <a:pt x="1501141" y="996772"/>
                  </a:lnTo>
                  <a:lnTo>
                    <a:pt x="1508443" y="985010"/>
                  </a:lnTo>
                  <a:lnTo>
                    <a:pt x="1515746" y="973566"/>
                  </a:lnTo>
                  <a:lnTo>
                    <a:pt x="1523048" y="962758"/>
                  </a:lnTo>
                  <a:lnTo>
                    <a:pt x="1530986" y="952904"/>
                  </a:lnTo>
                  <a:lnTo>
                    <a:pt x="1538606" y="943367"/>
                  </a:lnTo>
                  <a:lnTo>
                    <a:pt x="1546543" y="934467"/>
                  </a:lnTo>
                  <a:lnTo>
                    <a:pt x="1561466" y="917301"/>
                  </a:lnTo>
                  <a:lnTo>
                    <a:pt x="1577341" y="900135"/>
                  </a:lnTo>
                  <a:lnTo>
                    <a:pt x="1584643" y="891552"/>
                  </a:lnTo>
                  <a:lnTo>
                    <a:pt x="1591946" y="882652"/>
                  </a:lnTo>
                  <a:lnTo>
                    <a:pt x="1598613" y="872797"/>
                  </a:lnTo>
                  <a:lnTo>
                    <a:pt x="1605281" y="862943"/>
                  </a:lnTo>
                  <a:lnTo>
                    <a:pt x="1611631" y="851817"/>
                  </a:lnTo>
                  <a:lnTo>
                    <a:pt x="1614806" y="846095"/>
                  </a:lnTo>
                  <a:lnTo>
                    <a:pt x="1617346" y="840055"/>
                  </a:lnTo>
                  <a:lnTo>
                    <a:pt x="1620203" y="833698"/>
                  </a:lnTo>
                  <a:lnTo>
                    <a:pt x="1623061" y="827022"/>
                  </a:lnTo>
                  <a:lnTo>
                    <a:pt x="1625283" y="820347"/>
                  </a:lnTo>
                  <a:lnTo>
                    <a:pt x="1628141" y="813035"/>
                  </a:lnTo>
                  <a:lnTo>
                    <a:pt x="1630046" y="805724"/>
                  </a:lnTo>
                  <a:lnTo>
                    <a:pt x="1632268" y="797777"/>
                  </a:lnTo>
                  <a:lnTo>
                    <a:pt x="1634491" y="789194"/>
                  </a:lnTo>
                  <a:lnTo>
                    <a:pt x="1636396" y="780611"/>
                  </a:lnTo>
                  <a:lnTo>
                    <a:pt x="1637983" y="771393"/>
                  </a:lnTo>
                  <a:lnTo>
                    <a:pt x="1639571" y="762174"/>
                  </a:lnTo>
                  <a:lnTo>
                    <a:pt x="1641158" y="752002"/>
                  </a:lnTo>
                  <a:lnTo>
                    <a:pt x="1642428" y="741829"/>
                  </a:lnTo>
                  <a:lnTo>
                    <a:pt x="1643381" y="730704"/>
                  </a:lnTo>
                  <a:lnTo>
                    <a:pt x="1644333" y="719260"/>
                  </a:lnTo>
                  <a:lnTo>
                    <a:pt x="1644968" y="707498"/>
                  </a:lnTo>
                  <a:lnTo>
                    <a:pt x="1645603" y="694783"/>
                  </a:lnTo>
                  <a:lnTo>
                    <a:pt x="1645921" y="681750"/>
                  </a:lnTo>
                  <a:lnTo>
                    <a:pt x="1645603" y="668716"/>
                  </a:lnTo>
                  <a:lnTo>
                    <a:pt x="1644968" y="656319"/>
                  </a:lnTo>
                  <a:lnTo>
                    <a:pt x="1643698" y="643922"/>
                  </a:lnTo>
                  <a:lnTo>
                    <a:pt x="1641793" y="632160"/>
                  </a:lnTo>
                  <a:lnTo>
                    <a:pt x="1639253" y="620398"/>
                  </a:lnTo>
                  <a:lnTo>
                    <a:pt x="1636396" y="608954"/>
                  </a:lnTo>
                  <a:lnTo>
                    <a:pt x="1632903" y="598464"/>
                  </a:lnTo>
                  <a:lnTo>
                    <a:pt x="1629411" y="587656"/>
                  </a:lnTo>
                  <a:lnTo>
                    <a:pt x="1624648" y="577166"/>
                  </a:lnTo>
                  <a:lnTo>
                    <a:pt x="1619568" y="567312"/>
                  </a:lnTo>
                  <a:lnTo>
                    <a:pt x="1614488" y="557775"/>
                  </a:lnTo>
                  <a:lnTo>
                    <a:pt x="1608456" y="548557"/>
                  </a:lnTo>
                  <a:lnTo>
                    <a:pt x="1602106" y="539656"/>
                  </a:lnTo>
                  <a:lnTo>
                    <a:pt x="1595121" y="530755"/>
                  </a:lnTo>
                  <a:lnTo>
                    <a:pt x="1587183" y="522808"/>
                  </a:lnTo>
                  <a:lnTo>
                    <a:pt x="1578611" y="514225"/>
                  </a:lnTo>
                  <a:lnTo>
                    <a:pt x="1569721" y="505960"/>
                  </a:lnTo>
                  <a:lnTo>
                    <a:pt x="1559878" y="498331"/>
                  </a:lnTo>
                  <a:lnTo>
                    <a:pt x="1550353" y="491338"/>
                  </a:lnTo>
                  <a:lnTo>
                    <a:pt x="1540193" y="484980"/>
                  </a:lnTo>
                  <a:lnTo>
                    <a:pt x="1529716" y="478622"/>
                  </a:lnTo>
                  <a:lnTo>
                    <a:pt x="1519556" y="473218"/>
                  </a:lnTo>
                  <a:lnTo>
                    <a:pt x="1508761" y="467814"/>
                  </a:lnTo>
                  <a:lnTo>
                    <a:pt x="1497966" y="463046"/>
                  </a:lnTo>
                  <a:lnTo>
                    <a:pt x="1487488" y="458596"/>
                  </a:lnTo>
                  <a:lnTo>
                    <a:pt x="1476376" y="454463"/>
                  </a:lnTo>
                  <a:lnTo>
                    <a:pt x="1465581" y="450967"/>
                  </a:lnTo>
                  <a:lnTo>
                    <a:pt x="1455103" y="447470"/>
                  </a:lnTo>
                  <a:lnTo>
                    <a:pt x="1444308" y="444609"/>
                  </a:lnTo>
                  <a:lnTo>
                    <a:pt x="1434148" y="441748"/>
                  </a:lnTo>
                  <a:lnTo>
                    <a:pt x="1423988" y="439523"/>
                  </a:lnTo>
                  <a:lnTo>
                    <a:pt x="1413828" y="437615"/>
                  </a:lnTo>
                  <a:lnTo>
                    <a:pt x="1404303" y="435390"/>
                  </a:lnTo>
                  <a:lnTo>
                    <a:pt x="1385888" y="432529"/>
                  </a:lnTo>
                  <a:lnTo>
                    <a:pt x="1369061" y="430304"/>
                  </a:lnTo>
                  <a:lnTo>
                    <a:pt x="1354456" y="428715"/>
                  </a:lnTo>
                  <a:lnTo>
                    <a:pt x="1342073" y="427761"/>
                  </a:lnTo>
                  <a:lnTo>
                    <a:pt x="1332866" y="427443"/>
                  </a:lnTo>
                  <a:lnTo>
                    <a:pt x="1323023" y="427125"/>
                  </a:lnTo>
                  <a:lnTo>
                    <a:pt x="1316038" y="427125"/>
                  </a:lnTo>
                  <a:close/>
                  <a:moveTo>
                    <a:pt x="1309371" y="354012"/>
                  </a:moveTo>
                  <a:lnTo>
                    <a:pt x="1315403" y="354012"/>
                  </a:lnTo>
                  <a:lnTo>
                    <a:pt x="1322071" y="354012"/>
                  </a:lnTo>
                  <a:lnTo>
                    <a:pt x="1328103" y="354012"/>
                  </a:lnTo>
                  <a:lnTo>
                    <a:pt x="1337628" y="354330"/>
                  </a:lnTo>
                  <a:lnTo>
                    <a:pt x="1350011" y="354966"/>
                  </a:lnTo>
                  <a:lnTo>
                    <a:pt x="1365568" y="356237"/>
                  </a:lnTo>
                  <a:lnTo>
                    <a:pt x="1383666" y="358145"/>
                  </a:lnTo>
                  <a:lnTo>
                    <a:pt x="1403351" y="361006"/>
                  </a:lnTo>
                  <a:lnTo>
                    <a:pt x="1413828" y="362913"/>
                  </a:lnTo>
                  <a:lnTo>
                    <a:pt x="1424941" y="364820"/>
                  </a:lnTo>
                  <a:lnTo>
                    <a:pt x="1436371" y="367363"/>
                  </a:lnTo>
                  <a:lnTo>
                    <a:pt x="1448118" y="369906"/>
                  </a:lnTo>
                  <a:lnTo>
                    <a:pt x="1460183" y="373085"/>
                  </a:lnTo>
                  <a:lnTo>
                    <a:pt x="1471931" y="376264"/>
                  </a:lnTo>
                  <a:lnTo>
                    <a:pt x="1484313" y="380079"/>
                  </a:lnTo>
                  <a:lnTo>
                    <a:pt x="1497013" y="383893"/>
                  </a:lnTo>
                  <a:lnTo>
                    <a:pt x="1509396" y="388661"/>
                  </a:lnTo>
                  <a:lnTo>
                    <a:pt x="1522096" y="393748"/>
                  </a:lnTo>
                  <a:lnTo>
                    <a:pt x="1534478" y="399152"/>
                  </a:lnTo>
                  <a:lnTo>
                    <a:pt x="1547178" y="405191"/>
                  </a:lnTo>
                  <a:lnTo>
                    <a:pt x="1559561" y="411549"/>
                  </a:lnTo>
                  <a:lnTo>
                    <a:pt x="1571943" y="418542"/>
                  </a:lnTo>
                  <a:lnTo>
                    <a:pt x="1584008" y="425854"/>
                  </a:lnTo>
                  <a:lnTo>
                    <a:pt x="1595756" y="433801"/>
                  </a:lnTo>
                  <a:lnTo>
                    <a:pt x="1607186" y="442384"/>
                  </a:lnTo>
                  <a:lnTo>
                    <a:pt x="1618616" y="451602"/>
                  </a:lnTo>
                  <a:lnTo>
                    <a:pt x="1629728" y="461139"/>
                  </a:lnTo>
                  <a:lnTo>
                    <a:pt x="1640206" y="471629"/>
                  </a:lnTo>
                  <a:lnTo>
                    <a:pt x="1650366" y="483073"/>
                  </a:lnTo>
                  <a:lnTo>
                    <a:pt x="1659891" y="494199"/>
                  </a:lnTo>
                  <a:lnTo>
                    <a:pt x="1668463" y="506278"/>
                  </a:lnTo>
                  <a:lnTo>
                    <a:pt x="1672591" y="512318"/>
                  </a:lnTo>
                  <a:lnTo>
                    <a:pt x="1676401" y="518676"/>
                  </a:lnTo>
                  <a:lnTo>
                    <a:pt x="1680211" y="525033"/>
                  </a:lnTo>
                  <a:lnTo>
                    <a:pt x="1683703" y="531391"/>
                  </a:lnTo>
                  <a:lnTo>
                    <a:pt x="1690371" y="544424"/>
                  </a:lnTo>
                  <a:lnTo>
                    <a:pt x="1696403" y="558093"/>
                  </a:lnTo>
                  <a:lnTo>
                    <a:pt x="1701801" y="572398"/>
                  </a:lnTo>
                  <a:lnTo>
                    <a:pt x="1706563" y="586703"/>
                  </a:lnTo>
                  <a:lnTo>
                    <a:pt x="1710056" y="601325"/>
                  </a:lnTo>
                  <a:lnTo>
                    <a:pt x="1713548" y="616266"/>
                  </a:lnTo>
                  <a:lnTo>
                    <a:pt x="1715771" y="631842"/>
                  </a:lnTo>
                  <a:lnTo>
                    <a:pt x="1717993" y="647736"/>
                  </a:lnTo>
                  <a:lnTo>
                    <a:pt x="1718946" y="663948"/>
                  </a:lnTo>
                  <a:lnTo>
                    <a:pt x="1719263" y="680478"/>
                  </a:lnTo>
                  <a:lnTo>
                    <a:pt x="1718946" y="697644"/>
                  </a:lnTo>
                  <a:lnTo>
                    <a:pt x="1718311" y="712584"/>
                  </a:lnTo>
                  <a:lnTo>
                    <a:pt x="1717041" y="727207"/>
                  </a:lnTo>
                  <a:lnTo>
                    <a:pt x="1716088" y="740876"/>
                  </a:lnTo>
                  <a:lnTo>
                    <a:pt x="1714501" y="753909"/>
                  </a:lnTo>
                  <a:lnTo>
                    <a:pt x="1712913" y="766624"/>
                  </a:lnTo>
                  <a:lnTo>
                    <a:pt x="1711326" y="778704"/>
                  </a:lnTo>
                  <a:lnTo>
                    <a:pt x="1709103" y="790148"/>
                  </a:lnTo>
                  <a:lnTo>
                    <a:pt x="1706881" y="801274"/>
                  </a:lnTo>
                  <a:lnTo>
                    <a:pt x="1704658" y="812082"/>
                  </a:lnTo>
                  <a:lnTo>
                    <a:pt x="1701801" y="821936"/>
                  </a:lnTo>
                  <a:lnTo>
                    <a:pt x="1698943" y="831790"/>
                  </a:lnTo>
                  <a:lnTo>
                    <a:pt x="1696086" y="841009"/>
                  </a:lnTo>
                  <a:lnTo>
                    <a:pt x="1692911" y="849910"/>
                  </a:lnTo>
                  <a:lnTo>
                    <a:pt x="1689736" y="858175"/>
                  </a:lnTo>
                  <a:lnTo>
                    <a:pt x="1686243" y="866122"/>
                  </a:lnTo>
                  <a:lnTo>
                    <a:pt x="1682751" y="874069"/>
                  </a:lnTo>
                  <a:lnTo>
                    <a:pt x="1679258" y="881698"/>
                  </a:lnTo>
                  <a:lnTo>
                    <a:pt x="1675448" y="888691"/>
                  </a:lnTo>
                  <a:lnTo>
                    <a:pt x="1671321" y="895367"/>
                  </a:lnTo>
                  <a:lnTo>
                    <a:pt x="1667828" y="902042"/>
                  </a:lnTo>
                  <a:lnTo>
                    <a:pt x="1659573" y="914440"/>
                  </a:lnTo>
                  <a:lnTo>
                    <a:pt x="1651001" y="925884"/>
                  </a:lnTo>
                  <a:lnTo>
                    <a:pt x="1642428" y="936692"/>
                  </a:lnTo>
                  <a:lnTo>
                    <a:pt x="1633856" y="947182"/>
                  </a:lnTo>
                  <a:lnTo>
                    <a:pt x="1624648" y="957036"/>
                  </a:lnTo>
                  <a:lnTo>
                    <a:pt x="1615758" y="966891"/>
                  </a:lnTo>
                  <a:lnTo>
                    <a:pt x="1602423" y="981831"/>
                  </a:lnTo>
                  <a:lnTo>
                    <a:pt x="1595756" y="989460"/>
                  </a:lnTo>
                  <a:lnTo>
                    <a:pt x="1589406" y="997407"/>
                  </a:lnTo>
                  <a:lnTo>
                    <a:pt x="1583056" y="1005672"/>
                  </a:lnTo>
                  <a:lnTo>
                    <a:pt x="1576706" y="1014255"/>
                  </a:lnTo>
                  <a:lnTo>
                    <a:pt x="1570991" y="1023474"/>
                  </a:lnTo>
                  <a:lnTo>
                    <a:pt x="1564958" y="1033010"/>
                  </a:lnTo>
                  <a:lnTo>
                    <a:pt x="1559561" y="1043818"/>
                  </a:lnTo>
                  <a:lnTo>
                    <a:pt x="1554163" y="1054626"/>
                  </a:lnTo>
                  <a:lnTo>
                    <a:pt x="1549083" y="1067024"/>
                  </a:lnTo>
                  <a:lnTo>
                    <a:pt x="1544638" y="1080057"/>
                  </a:lnTo>
                  <a:lnTo>
                    <a:pt x="1540193" y="1094680"/>
                  </a:lnTo>
                  <a:lnTo>
                    <a:pt x="1536383" y="1110256"/>
                  </a:lnTo>
                  <a:lnTo>
                    <a:pt x="1532891" y="1127104"/>
                  </a:lnTo>
                  <a:lnTo>
                    <a:pt x="1529716" y="1144905"/>
                  </a:lnTo>
                  <a:lnTo>
                    <a:pt x="1529716" y="1286999"/>
                  </a:lnTo>
                  <a:lnTo>
                    <a:pt x="1526858" y="1293992"/>
                  </a:lnTo>
                  <a:lnTo>
                    <a:pt x="1525906" y="1296535"/>
                  </a:lnTo>
                  <a:lnTo>
                    <a:pt x="1523366" y="1300986"/>
                  </a:lnTo>
                  <a:lnTo>
                    <a:pt x="1520508" y="1306072"/>
                  </a:lnTo>
                  <a:lnTo>
                    <a:pt x="1516063" y="1312747"/>
                  </a:lnTo>
                  <a:lnTo>
                    <a:pt x="1510348" y="1320694"/>
                  </a:lnTo>
                  <a:lnTo>
                    <a:pt x="1503046" y="1328641"/>
                  </a:lnTo>
                  <a:lnTo>
                    <a:pt x="1499236" y="1333410"/>
                  </a:lnTo>
                  <a:lnTo>
                    <a:pt x="1494473" y="1337542"/>
                  </a:lnTo>
                  <a:lnTo>
                    <a:pt x="1489393" y="1342310"/>
                  </a:lnTo>
                  <a:lnTo>
                    <a:pt x="1483996" y="1346761"/>
                  </a:lnTo>
                  <a:lnTo>
                    <a:pt x="1478281" y="1351211"/>
                  </a:lnTo>
                  <a:lnTo>
                    <a:pt x="1471931" y="1355979"/>
                  </a:lnTo>
                  <a:lnTo>
                    <a:pt x="1465263" y="1360748"/>
                  </a:lnTo>
                  <a:lnTo>
                    <a:pt x="1457961" y="1365516"/>
                  </a:lnTo>
                  <a:lnTo>
                    <a:pt x="1450341" y="1369648"/>
                  </a:lnTo>
                  <a:lnTo>
                    <a:pt x="1442086" y="1374417"/>
                  </a:lnTo>
                  <a:lnTo>
                    <a:pt x="1432878" y="1378867"/>
                  </a:lnTo>
                  <a:lnTo>
                    <a:pt x="1423671" y="1382682"/>
                  </a:lnTo>
                  <a:lnTo>
                    <a:pt x="1413511" y="1386814"/>
                  </a:lnTo>
                  <a:lnTo>
                    <a:pt x="1403351" y="1390311"/>
                  </a:lnTo>
                  <a:lnTo>
                    <a:pt x="1392238" y="1394125"/>
                  </a:lnTo>
                  <a:lnTo>
                    <a:pt x="1380173" y="1397622"/>
                  </a:lnTo>
                  <a:lnTo>
                    <a:pt x="1367791" y="1400483"/>
                  </a:lnTo>
                  <a:lnTo>
                    <a:pt x="1354773" y="1403662"/>
                  </a:lnTo>
                  <a:lnTo>
                    <a:pt x="1341121" y="1405887"/>
                  </a:lnTo>
                  <a:lnTo>
                    <a:pt x="1326833" y="1407794"/>
                  </a:lnTo>
                  <a:lnTo>
                    <a:pt x="1324611" y="1408112"/>
                  </a:lnTo>
                  <a:lnTo>
                    <a:pt x="1311276" y="1407794"/>
                  </a:lnTo>
                  <a:lnTo>
                    <a:pt x="1296988" y="1405887"/>
                  </a:lnTo>
                  <a:lnTo>
                    <a:pt x="1283336" y="1403662"/>
                  </a:lnTo>
                  <a:lnTo>
                    <a:pt x="1270318" y="1400483"/>
                  </a:lnTo>
                  <a:lnTo>
                    <a:pt x="1257936" y="1397622"/>
                  </a:lnTo>
                  <a:lnTo>
                    <a:pt x="1246188" y="1394125"/>
                  </a:lnTo>
                  <a:lnTo>
                    <a:pt x="1235076" y="1390311"/>
                  </a:lnTo>
                  <a:lnTo>
                    <a:pt x="1224598" y="1386814"/>
                  </a:lnTo>
                  <a:lnTo>
                    <a:pt x="1214438" y="1382682"/>
                  </a:lnTo>
                  <a:lnTo>
                    <a:pt x="1205231" y="1378867"/>
                  </a:lnTo>
                  <a:lnTo>
                    <a:pt x="1196658" y="1374417"/>
                  </a:lnTo>
                  <a:lnTo>
                    <a:pt x="1192940" y="1372348"/>
                  </a:lnTo>
                  <a:lnTo>
                    <a:pt x="1177471" y="1376937"/>
                  </a:lnTo>
                  <a:lnTo>
                    <a:pt x="1156831" y="1382967"/>
                  </a:lnTo>
                  <a:lnTo>
                    <a:pt x="1135872" y="1388679"/>
                  </a:lnTo>
                  <a:lnTo>
                    <a:pt x="1094591" y="1399787"/>
                  </a:lnTo>
                  <a:lnTo>
                    <a:pt x="1054580" y="1409625"/>
                  </a:lnTo>
                  <a:lnTo>
                    <a:pt x="1017744" y="1419462"/>
                  </a:lnTo>
                  <a:lnTo>
                    <a:pt x="985672" y="1428031"/>
                  </a:lnTo>
                  <a:lnTo>
                    <a:pt x="971700" y="1432157"/>
                  </a:lnTo>
                  <a:lnTo>
                    <a:pt x="959633" y="1436282"/>
                  </a:lnTo>
                  <a:lnTo>
                    <a:pt x="949471" y="1439773"/>
                  </a:lnTo>
                  <a:lnTo>
                    <a:pt x="941215" y="1443581"/>
                  </a:lnTo>
                  <a:lnTo>
                    <a:pt x="938357" y="1445168"/>
                  </a:lnTo>
                  <a:lnTo>
                    <a:pt x="935499" y="1446755"/>
                  </a:lnTo>
                  <a:lnTo>
                    <a:pt x="933594" y="1448024"/>
                  </a:lnTo>
                  <a:lnTo>
                    <a:pt x="932324" y="1449928"/>
                  </a:lnTo>
                  <a:lnTo>
                    <a:pt x="932006" y="1451198"/>
                  </a:lnTo>
                  <a:lnTo>
                    <a:pt x="932006" y="1452784"/>
                  </a:lnTo>
                  <a:lnTo>
                    <a:pt x="932641" y="1454054"/>
                  </a:lnTo>
                  <a:lnTo>
                    <a:pt x="934229" y="1455641"/>
                  </a:lnTo>
                  <a:lnTo>
                    <a:pt x="938675" y="1457862"/>
                  </a:lnTo>
                  <a:lnTo>
                    <a:pt x="944390" y="1460401"/>
                  </a:lnTo>
                  <a:lnTo>
                    <a:pt x="950741" y="1462940"/>
                  </a:lnTo>
                  <a:lnTo>
                    <a:pt x="958363" y="1465161"/>
                  </a:lnTo>
                  <a:lnTo>
                    <a:pt x="966619" y="1467065"/>
                  </a:lnTo>
                  <a:lnTo>
                    <a:pt x="976145" y="1469604"/>
                  </a:lnTo>
                  <a:lnTo>
                    <a:pt x="985672" y="1471508"/>
                  </a:lnTo>
                  <a:lnTo>
                    <a:pt x="996468" y="1473412"/>
                  </a:lnTo>
                  <a:lnTo>
                    <a:pt x="1019014" y="1477538"/>
                  </a:lnTo>
                  <a:lnTo>
                    <a:pt x="1043783" y="1481029"/>
                  </a:lnTo>
                  <a:lnTo>
                    <a:pt x="1069505" y="1484202"/>
                  </a:lnTo>
                  <a:lnTo>
                    <a:pt x="1095861" y="1486741"/>
                  </a:lnTo>
                  <a:lnTo>
                    <a:pt x="1122218" y="1489597"/>
                  </a:lnTo>
                  <a:lnTo>
                    <a:pt x="1147939" y="1491819"/>
                  </a:lnTo>
                  <a:lnTo>
                    <a:pt x="1172708" y="1493723"/>
                  </a:lnTo>
                  <a:lnTo>
                    <a:pt x="1195889" y="1495309"/>
                  </a:lnTo>
                  <a:lnTo>
                    <a:pt x="1233995" y="1497214"/>
                  </a:lnTo>
                  <a:lnTo>
                    <a:pt x="1247967" y="1497848"/>
                  </a:lnTo>
                  <a:lnTo>
                    <a:pt x="1257811" y="1497848"/>
                  </a:lnTo>
                  <a:lnTo>
                    <a:pt x="1260034" y="1497848"/>
                  </a:lnTo>
                  <a:lnTo>
                    <a:pt x="1262574" y="1497531"/>
                  </a:lnTo>
                  <a:lnTo>
                    <a:pt x="1268925" y="1495944"/>
                  </a:lnTo>
                  <a:lnTo>
                    <a:pt x="1276864" y="1493723"/>
                  </a:lnTo>
                  <a:lnTo>
                    <a:pt x="1286391" y="1490549"/>
                  </a:lnTo>
                  <a:lnTo>
                    <a:pt x="1297187" y="1486106"/>
                  </a:lnTo>
                  <a:lnTo>
                    <a:pt x="1309254" y="1481663"/>
                  </a:lnTo>
                  <a:lnTo>
                    <a:pt x="1337516" y="1470239"/>
                  </a:lnTo>
                  <a:lnTo>
                    <a:pt x="1369588" y="1456593"/>
                  </a:lnTo>
                  <a:lnTo>
                    <a:pt x="1404836" y="1440725"/>
                  </a:lnTo>
                  <a:lnTo>
                    <a:pt x="1483271" y="1406768"/>
                  </a:lnTo>
                  <a:lnTo>
                    <a:pt x="1524870" y="1388679"/>
                  </a:lnTo>
                  <a:lnTo>
                    <a:pt x="1566786" y="1370908"/>
                  </a:lnTo>
                  <a:lnTo>
                    <a:pt x="1608703" y="1354088"/>
                  </a:lnTo>
                  <a:lnTo>
                    <a:pt x="1629343" y="1346154"/>
                  </a:lnTo>
                  <a:lnTo>
                    <a:pt x="1649666" y="1337903"/>
                  </a:lnTo>
                  <a:lnTo>
                    <a:pt x="1669672" y="1330604"/>
                  </a:lnTo>
                  <a:lnTo>
                    <a:pt x="1689043" y="1323622"/>
                  </a:lnTo>
                  <a:lnTo>
                    <a:pt x="1708095" y="1317275"/>
                  </a:lnTo>
                  <a:lnTo>
                    <a:pt x="1726513" y="1311246"/>
                  </a:lnTo>
                  <a:lnTo>
                    <a:pt x="1743978" y="1305851"/>
                  </a:lnTo>
                  <a:lnTo>
                    <a:pt x="1760491" y="1301725"/>
                  </a:lnTo>
                  <a:lnTo>
                    <a:pt x="1776368" y="1297599"/>
                  </a:lnTo>
                  <a:lnTo>
                    <a:pt x="1790976" y="1294743"/>
                  </a:lnTo>
                  <a:lnTo>
                    <a:pt x="1804630" y="1292204"/>
                  </a:lnTo>
                  <a:lnTo>
                    <a:pt x="1817650" y="1290618"/>
                  </a:lnTo>
                  <a:lnTo>
                    <a:pt x="1829717" y="1289031"/>
                  </a:lnTo>
                  <a:lnTo>
                    <a:pt x="1840831" y="1288396"/>
                  </a:lnTo>
                  <a:lnTo>
                    <a:pt x="1851310" y="1287762"/>
                  </a:lnTo>
                  <a:lnTo>
                    <a:pt x="1860836" y="1287127"/>
                  </a:lnTo>
                  <a:lnTo>
                    <a:pt x="1869728" y="1287762"/>
                  </a:lnTo>
                  <a:lnTo>
                    <a:pt x="1877984" y="1288396"/>
                  </a:lnTo>
                  <a:lnTo>
                    <a:pt x="1885605" y="1289348"/>
                  </a:lnTo>
                  <a:lnTo>
                    <a:pt x="1892274" y="1290618"/>
                  </a:lnTo>
                  <a:lnTo>
                    <a:pt x="1898307" y="1292204"/>
                  </a:lnTo>
                  <a:lnTo>
                    <a:pt x="1904023" y="1294426"/>
                  </a:lnTo>
                  <a:lnTo>
                    <a:pt x="1908469" y="1296647"/>
                  </a:lnTo>
                  <a:lnTo>
                    <a:pt x="1912914" y="1298869"/>
                  </a:lnTo>
                  <a:lnTo>
                    <a:pt x="1916725" y="1302042"/>
                  </a:lnTo>
                  <a:lnTo>
                    <a:pt x="1919901" y="1304899"/>
                  </a:lnTo>
                  <a:lnTo>
                    <a:pt x="1922441" y="1308389"/>
                  </a:lnTo>
                  <a:lnTo>
                    <a:pt x="1924664" y="1311880"/>
                  </a:lnTo>
                  <a:lnTo>
                    <a:pt x="1926252" y="1315688"/>
                  </a:lnTo>
                  <a:lnTo>
                    <a:pt x="1927522" y="1319497"/>
                  </a:lnTo>
                  <a:lnTo>
                    <a:pt x="1928157" y="1323622"/>
                  </a:lnTo>
                  <a:lnTo>
                    <a:pt x="1928474" y="1328065"/>
                  </a:lnTo>
                  <a:lnTo>
                    <a:pt x="1928474" y="1332825"/>
                  </a:lnTo>
                  <a:lnTo>
                    <a:pt x="1928157" y="1336951"/>
                  </a:lnTo>
                  <a:lnTo>
                    <a:pt x="1927522" y="1342029"/>
                  </a:lnTo>
                  <a:lnTo>
                    <a:pt x="1926252" y="1346789"/>
                  </a:lnTo>
                  <a:lnTo>
                    <a:pt x="1924981" y="1351549"/>
                  </a:lnTo>
                  <a:lnTo>
                    <a:pt x="1923711" y="1356627"/>
                  </a:lnTo>
                  <a:lnTo>
                    <a:pt x="1921488" y="1361704"/>
                  </a:lnTo>
                  <a:lnTo>
                    <a:pt x="1919583" y="1366782"/>
                  </a:lnTo>
                  <a:lnTo>
                    <a:pt x="1917728" y="1370490"/>
                  </a:lnTo>
                  <a:lnTo>
                    <a:pt x="1673225" y="1539875"/>
                  </a:lnTo>
                  <a:lnTo>
                    <a:pt x="1839536" y="1455101"/>
                  </a:lnTo>
                  <a:lnTo>
                    <a:pt x="1835829" y="1457509"/>
                  </a:lnTo>
                  <a:lnTo>
                    <a:pt x="1835750" y="1457545"/>
                  </a:lnTo>
                  <a:lnTo>
                    <a:pt x="1831940" y="1459449"/>
                  </a:lnTo>
                  <a:lnTo>
                    <a:pt x="1834797" y="1458179"/>
                  </a:lnTo>
                  <a:lnTo>
                    <a:pt x="1835829" y="1457509"/>
                  </a:lnTo>
                  <a:lnTo>
                    <a:pt x="1846229" y="1452784"/>
                  </a:lnTo>
                  <a:lnTo>
                    <a:pt x="1861789" y="1446437"/>
                  </a:lnTo>
                  <a:lnTo>
                    <a:pt x="1871633" y="1442629"/>
                  </a:lnTo>
                  <a:lnTo>
                    <a:pt x="1882112" y="1438821"/>
                  </a:lnTo>
                  <a:lnTo>
                    <a:pt x="1893226" y="1435013"/>
                  </a:lnTo>
                  <a:lnTo>
                    <a:pt x="1905293" y="1431204"/>
                  </a:lnTo>
                  <a:lnTo>
                    <a:pt x="1917995" y="1427714"/>
                  </a:lnTo>
                  <a:lnTo>
                    <a:pt x="1930697" y="1424857"/>
                  </a:lnTo>
                  <a:lnTo>
                    <a:pt x="1944034" y="1422001"/>
                  </a:lnTo>
                  <a:lnTo>
                    <a:pt x="1957054" y="1420097"/>
                  </a:lnTo>
                  <a:lnTo>
                    <a:pt x="1970391" y="1418828"/>
                  </a:lnTo>
                  <a:lnTo>
                    <a:pt x="1977059" y="1418510"/>
                  </a:lnTo>
                  <a:lnTo>
                    <a:pt x="1983410" y="1418193"/>
                  </a:lnTo>
                  <a:lnTo>
                    <a:pt x="1989761" y="1418510"/>
                  </a:lnTo>
                  <a:lnTo>
                    <a:pt x="1995795" y="1418828"/>
                  </a:lnTo>
                  <a:lnTo>
                    <a:pt x="2001828" y="1419780"/>
                  </a:lnTo>
                  <a:lnTo>
                    <a:pt x="2007862" y="1420732"/>
                  </a:lnTo>
                  <a:lnTo>
                    <a:pt x="2013577" y="1421684"/>
                  </a:lnTo>
                  <a:lnTo>
                    <a:pt x="2018658" y="1423588"/>
                  </a:lnTo>
                  <a:lnTo>
                    <a:pt x="2023739" y="1425175"/>
                  </a:lnTo>
                  <a:lnTo>
                    <a:pt x="2028820" y="1427079"/>
                  </a:lnTo>
                  <a:lnTo>
                    <a:pt x="2033265" y="1429618"/>
                  </a:lnTo>
                  <a:lnTo>
                    <a:pt x="2037394" y="1431839"/>
                  </a:lnTo>
                  <a:lnTo>
                    <a:pt x="2041839" y="1434378"/>
                  </a:lnTo>
                  <a:lnTo>
                    <a:pt x="2045650" y="1437234"/>
                  </a:lnTo>
                  <a:lnTo>
                    <a:pt x="2048825" y="1439773"/>
                  </a:lnTo>
                  <a:lnTo>
                    <a:pt x="2052001" y="1442946"/>
                  </a:lnTo>
                  <a:lnTo>
                    <a:pt x="2054859" y="1445803"/>
                  </a:lnTo>
                  <a:lnTo>
                    <a:pt x="2057082" y="1449294"/>
                  </a:lnTo>
                  <a:lnTo>
                    <a:pt x="2059305" y="1452467"/>
                  </a:lnTo>
                  <a:lnTo>
                    <a:pt x="2060892" y="1455958"/>
                  </a:lnTo>
                  <a:lnTo>
                    <a:pt x="2062162" y="1459131"/>
                  </a:lnTo>
                  <a:lnTo>
                    <a:pt x="2063115" y="1462622"/>
                  </a:lnTo>
                  <a:lnTo>
                    <a:pt x="2063433" y="1465796"/>
                  </a:lnTo>
                  <a:lnTo>
                    <a:pt x="2063750" y="1469287"/>
                  </a:lnTo>
                  <a:lnTo>
                    <a:pt x="2063433" y="1472778"/>
                  </a:lnTo>
                  <a:lnTo>
                    <a:pt x="2062480" y="1476268"/>
                  </a:lnTo>
                  <a:lnTo>
                    <a:pt x="2061210" y="1479442"/>
                  </a:lnTo>
                  <a:lnTo>
                    <a:pt x="2059622" y="1482933"/>
                  </a:lnTo>
                  <a:lnTo>
                    <a:pt x="2057082" y="1485789"/>
                  </a:lnTo>
                  <a:lnTo>
                    <a:pt x="2054541" y="1489280"/>
                  </a:lnTo>
                  <a:lnTo>
                    <a:pt x="2051048" y="1492136"/>
                  </a:lnTo>
                  <a:lnTo>
                    <a:pt x="2047555" y="1495309"/>
                  </a:lnTo>
                  <a:lnTo>
                    <a:pt x="2043110" y="1497848"/>
                  </a:lnTo>
                  <a:lnTo>
                    <a:pt x="2038029" y="1500704"/>
                  </a:lnTo>
                  <a:lnTo>
                    <a:pt x="2017071" y="1511494"/>
                  </a:lnTo>
                  <a:lnTo>
                    <a:pt x="1995795" y="1522919"/>
                  </a:lnTo>
                  <a:lnTo>
                    <a:pt x="1975154" y="1534344"/>
                  </a:lnTo>
                  <a:lnTo>
                    <a:pt x="1956101" y="1545451"/>
                  </a:lnTo>
                  <a:lnTo>
                    <a:pt x="1926252" y="1562271"/>
                  </a:lnTo>
                  <a:lnTo>
                    <a:pt x="1914502" y="1569252"/>
                  </a:lnTo>
                  <a:lnTo>
                    <a:pt x="1983410" y="1527997"/>
                  </a:lnTo>
                  <a:lnTo>
                    <a:pt x="1511215" y="1778704"/>
                  </a:lnTo>
                  <a:lnTo>
                    <a:pt x="1498196" y="1785369"/>
                  </a:lnTo>
                  <a:lnTo>
                    <a:pt x="1482953" y="1792985"/>
                  </a:lnTo>
                  <a:lnTo>
                    <a:pt x="1462948" y="1802823"/>
                  </a:lnTo>
                  <a:lnTo>
                    <a:pt x="1438814" y="1814248"/>
                  </a:lnTo>
                  <a:lnTo>
                    <a:pt x="1410870" y="1827259"/>
                  </a:lnTo>
                  <a:lnTo>
                    <a:pt x="1380385" y="1841223"/>
                  </a:lnTo>
                  <a:lnTo>
                    <a:pt x="1347678" y="1855186"/>
                  </a:lnTo>
                  <a:lnTo>
                    <a:pt x="1313382" y="1869150"/>
                  </a:lnTo>
                  <a:lnTo>
                    <a:pt x="1295917" y="1876131"/>
                  </a:lnTo>
                  <a:lnTo>
                    <a:pt x="1278769" y="1882796"/>
                  </a:lnTo>
                  <a:lnTo>
                    <a:pt x="1260987" y="1889143"/>
                  </a:lnTo>
                  <a:lnTo>
                    <a:pt x="1243204" y="1895172"/>
                  </a:lnTo>
                  <a:lnTo>
                    <a:pt x="1225739" y="1900885"/>
                  </a:lnTo>
                  <a:lnTo>
                    <a:pt x="1208909" y="1905962"/>
                  </a:lnTo>
                  <a:lnTo>
                    <a:pt x="1191761" y="1910723"/>
                  </a:lnTo>
                  <a:lnTo>
                    <a:pt x="1175248" y="1914848"/>
                  </a:lnTo>
                  <a:lnTo>
                    <a:pt x="1159371" y="1918656"/>
                  </a:lnTo>
                  <a:lnTo>
                    <a:pt x="1144129" y="1921513"/>
                  </a:lnTo>
                  <a:lnTo>
                    <a:pt x="1129204" y="1923417"/>
                  </a:lnTo>
                  <a:lnTo>
                    <a:pt x="1115232" y="1925004"/>
                  </a:lnTo>
                  <a:lnTo>
                    <a:pt x="1108563" y="1925321"/>
                  </a:lnTo>
                  <a:lnTo>
                    <a:pt x="1102212" y="1925638"/>
                  </a:lnTo>
                  <a:lnTo>
                    <a:pt x="1095861" y="1925638"/>
                  </a:lnTo>
                  <a:lnTo>
                    <a:pt x="1089828" y="1925321"/>
                  </a:lnTo>
                  <a:lnTo>
                    <a:pt x="1076808" y="1924051"/>
                  </a:lnTo>
                  <a:lnTo>
                    <a:pt x="1061884" y="1922465"/>
                  </a:lnTo>
                  <a:lnTo>
                    <a:pt x="1025683" y="1918656"/>
                  </a:lnTo>
                  <a:lnTo>
                    <a:pt x="983131" y="1912944"/>
                  </a:lnTo>
                  <a:lnTo>
                    <a:pt x="934546" y="1906280"/>
                  </a:lnTo>
                  <a:lnTo>
                    <a:pt x="824992" y="1890412"/>
                  </a:lnTo>
                  <a:lnTo>
                    <a:pt x="707181" y="1872958"/>
                  </a:lnTo>
                  <a:lnTo>
                    <a:pt x="589688" y="1856138"/>
                  </a:lnTo>
                  <a:lnTo>
                    <a:pt x="534117" y="1848522"/>
                  </a:lnTo>
                  <a:lnTo>
                    <a:pt x="482357" y="1841540"/>
                  </a:lnTo>
                  <a:lnTo>
                    <a:pt x="435677" y="1835828"/>
                  </a:lnTo>
                  <a:lnTo>
                    <a:pt x="394713" y="1831385"/>
                  </a:lnTo>
                  <a:lnTo>
                    <a:pt x="376613" y="1829798"/>
                  </a:lnTo>
                  <a:lnTo>
                    <a:pt x="361053" y="1828529"/>
                  </a:lnTo>
                  <a:lnTo>
                    <a:pt x="347399" y="1827577"/>
                  </a:lnTo>
                  <a:lnTo>
                    <a:pt x="335967" y="1827259"/>
                  </a:lnTo>
                  <a:lnTo>
                    <a:pt x="314056" y="1827577"/>
                  </a:lnTo>
                  <a:lnTo>
                    <a:pt x="289922" y="1827894"/>
                  </a:lnTo>
                  <a:lnTo>
                    <a:pt x="237209" y="1829481"/>
                  </a:lnTo>
                  <a:lnTo>
                    <a:pt x="181321" y="1831385"/>
                  </a:lnTo>
                  <a:lnTo>
                    <a:pt x="126702" y="1833606"/>
                  </a:lnTo>
                  <a:lnTo>
                    <a:pt x="37153" y="1837732"/>
                  </a:lnTo>
                  <a:lnTo>
                    <a:pt x="0" y="1839636"/>
                  </a:lnTo>
                  <a:lnTo>
                    <a:pt x="19053" y="1500704"/>
                  </a:lnTo>
                  <a:lnTo>
                    <a:pt x="28580" y="1501657"/>
                  </a:lnTo>
                  <a:lnTo>
                    <a:pt x="54301" y="1503878"/>
                  </a:lnTo>
                  <a:lnTo>
                    <a:pt x="72084" y="1505147"/>
                  </a:lnTo>
                  <a:lnTo>
                    <a:pt x="92089" y="1506099"/>
                  </a:lnTo>
                  <a:lnTo>
                    <a:pt x="114318" y="1507369"/>
                  </a:lnTo>
                  <a:lnTo>
                    <a:pt x="137499" y="1507686"/>
                  </a:lnTo>
                  <a:lnTo>
                    <a:pt x="161632" y="1507369"/>
                  </a:lnTo>
                  <a:lnTo>
                    <a:pt x="173699" y="1506734"/>
                  </a:lnTo>
                  <a:lnTo>
                    <a:pt x="186084" y="1505782"/>
                  </a:lnTo>
                  <a:lnTo>
                    <a:pt x="198151" y="1504830"/>
                  </a:lnTo>
                  <a:lnTo>
                    <a:pt x="210217" y="1503878"/>
                  </a:lnTo>
                  <a:lnTo>
                    <a:pt x="221649" y="1502291"/>
                  </a:lnTo>
                  <a:lnTo>
                    <a:pt x="233399" y="1500704"/>
                  </a:lnTo>
                  <a:lnTo>
                    <a:pt x="244513" y="1498483"/>
                  </a:lnTo>
                  <a:lnTo>
                    <a:pt x="255627" y="1496262"/>
                  </a:lnTo>
                  <a:lnTo>
                    <a:pt x="265471" y="1493088"/>
                  </a:lnTo>
                  <a:lnTo>
                    <a:pt x="275315" y="1490232"/>
                  </a:lnTo>
                  <a:lnTo>
                    <a:pt x="284524" y="1486424"/>
                  </a:lnTo>
                  <a:lnTo>
                    <a:pt x="292780" y="1482615"/>
                  </a:lnTo>
                  <a:lnTo>
                    <a:pt x="300719" y="1478172"/>
                  </a:lnTo>
                  <a:lnTo>
                    <a:pt x="304212" y="1475634"/>
                  </a:lnTo>
                  <a:lnTo>
                    <a:pt x="307705" y="1473095"/>
                  </a:lnTo>
                  <a:lnTo>
                    <a:pt x="321677" y="1462622"/>
                  </a:lnTo>
                  <a:lnTo>
                    <a:pt x="337872" y="1450880"/>
                  </a:lnTo>
                  <a:lnTo>
                    <a:pt x="355972" y="1438821"/>
                  </a:lnTo>
                  <a:lnTo>
                    <a:pt x="375978" y="1426127"/>
                  </a:lnTo>
                  <a:lnTo>
                    <a:pt x="396936" y="1413433"/>
                  </a:lnTo>
                  <a:lnTo>
                    <a:pt x="418847" y="1400421"/>
                  </a:lnTo>
                  <a:lnTo>
                    <a:pt x="441075" y="1387727"/>
                  </a:lnTo>
                  <a:lnTo>
                    <a:pt x="463621" y="1375351"/>
                  </a:lnTo>
                  <a:lnTo>
                    <a:pt x="485850" y="1363291"/>
                  </a:lnTo>
                  <a:lnTo>
                    <a:pt x="508078" y="1352184"/>
                  </a:lnTo>
                  <a:lnTo>
                    <a:pt x="529037" y="1341711"/>
                  </a:lnTo>
                  <a:lnTo>
                    <a:pt x="549042" y="1332191"/>
                  </a:lnTo>
                  <a:lnTo>
                    <a:pt x="567142" y="1323940"/>
                  </a:lnTo>
                  <a:lnTo>
                    <a:pt x="583972" y="1317275"/>
                  </a:lnTo>
                  <a:lnTo>
                    <a:pt x="597945" y="1311880"/>
                  </a:lnTo>
                  <a:lnTo>
                    <a:pt x="604296" y="1309976"/>
                  </a:lnTo>
                  <a:lnTo>
                    <a:pt x="609694" y="1308389"/>
                  </a:lnTo>
                  <a:lnTo>
                    <a:pt x="616680" y="1307120"/>
                  </a:lnTo>
                  <a:lnTo>
                    <a:pt x="626524" y="1304899"/>
                  </a:lnTo>
                  <a:lnTo>
                    <a:pt x="655103" y="1299821"/>
                  </a:lnTo>
                  <a:lnTo>
                    <a:pt x="693844" y="1293474"/>
                  </a:lnTo>
                  <a:lnTo>
                    <a:pt x="740842" y="1286492"/>
                  </a:lnTo>
                  <a:lnTo>
                    <a:pt x="794507" y="1279193"/>
                  </a:lnTo>
                  <a:lnTo>
                    <a:pt x="853254" y="1271894"/>
                  </a:lnTo>
                  <a:lnTo>
                    <a:pt x="884056" y="1268403"/>
                  </a:lnTo>
                  <a:lnTo>
                    <a:pt x="915176" y="1264912"/>
                  </a:lnTo>
                  <a:lnTo>
                    <a:pt x="946931" y="1261421"/>
                  </a:lnTo>
                  <a:lnTo>
                    <a:pt x="979003" y="1258565"/>
                  </a:lnTo>
                  <a:lnTo>
                    <a:pt x="1010758" y="1256026"/>
                  </a:lnTo>
                  <a:lnTo>
                    <a:pt x="1042195" y="1253488"/>
                  </a:lnTo>
                  <a:lnTo>
                    <a:pt x="1073633" y="1251583"/>
                  </a:lnTo>
                  <a:lnTo>
                    <a:pt x="1103800" y="1249997"/>
                  </a:lnTo>
                  <a:lnTo>
                    <a:pt x="1108711" y="1249733"/>
                  </a:lnTo>
                  <a:lnTo>
                    <a:pt x="1108711" y="1144905"/>
                  </a:lnTo>
                  <a:lnTo>
                    <a:pt x="1105218" y="1127104"/>
                  </a:lnTo>
                  <a:lnTo>
                    <a:pt x="1102043" y="1110256"/>
                  </a:lnTo>
                  <a:lnTo>
                    <a:pt x="1097916" y="1094680"/>
                  </a:lnTo>
                  <a:lnTo>
                    <a:pt x="1093788" y="1080057"/>
                  </a:lnTo>
                  <a:lnTo>
                    <a:pt x="1089026" y="1067024"/>
                  </a:lnTo>
                  <a:lnTo>
                    <a:pt x="1083946" y="1054626"/>
                  </a:lnTo>
                  <a:lnTo>
                    <a:pt x="1078866" y="1043818"/>
                  </a:lnTo>
                  <a:lnTo>
                    <a:pt x="1073468" y="1033010"/>
                  </a:lnTo>
                  <a:lnTo>
                    <a:pt x="1067753" y="1023474"/>
                  </a:lnTo>
                  <a:lnTo>
                    <a:pt x="1061721" y="1014255"/>
                  </a:lnTo>
                  <a:lnTo>
                    <a:pt x="1055371" y="1005672"/>
                  </a:lnTo>
                  <a:lnTo>
                    <a:pt x="1049021" y="997407"/>
                  </a:lnTo>
                  <a:lnTo>
                    <a:pt x="1042671" y="989460"/>
                  </a:lnTo>
                  <a:lnTo>
                    <a:pt x="1036003" y="981831"/>
                  </a:lnTo>
                  <a:lnTo>
                    <a:pt x="1022668" y="966891"/>
                  </a:lnTo>
                  <a:lnTo>
                    <a:pt x="1013461" y="957036"/>
                  </a:lnTo>
                  <a:lnTo>
                    <a:pt x="1004888" y="947182"/>
                  </a:lnTo>
                  <a:lnTo>
                    <a:pt x="995681" y="936692"/>
                  </a:lnTo>
                  <a:lnTo>
                    <a:pt x="987108" y="925884"/>
                  </a:lnTo>
                  <a:lnTo>
                    <a:pt x="978853" y="914440"/>
                  </a:lnTo>
                  <a:lnTo>
                    <a:pt x="970916" y="902042"/>
                  </a:lnTo>
                  <a:lnTo>
                    <a:pt x="966788" y="895367"/>
                  </a:lnTo>
                  <a:lnTo>
                    <a:pt x="962978" y="888691"/>
                  </a:lnTo>
                  <a:lnTo>
                    <a:pt x="959168" y="881698"/>
                  </a:lnTo>
                  <a:lnTo>
                    <a:pt x="955676" y="874069"/>
                  </a:lnTo>
                  <a:lnTo>
                    <a:pt x="952183" y="866122"/>
                  </a:lnTo>
                  <a:lnTo>
                    <a:pt x="948691" y="858175"/>
                  </a:lnTo>
                  <a:lnTo>
                    <a:pt x="945516" y="849910"/>
                  </a:lnTo>
                  <a:lnTo>
                    <a:pt x="942341" y="841009"/>
                  </a:lnTo>
                  <a:lnTo>
                    <a:pt x="939483" y="831790"/>
                  </a:lnTo>
                  <a:lnTo>
                    <a:pt x="936626" y="821936"/>
                  </a:lnTo>
                  <a:lnTo>
                    <a:pt x="934086" y="812082"/>
                  </a:lnTo>
                  <a:lnTo>
                    <a:pt x="931863" y="801274"/>
                  </a:lnTo>
                  <a:lnTo>
                    <a:pt x="929323" y="790148"/>
                  </a:lnTo>
                  <a:lnTo>
                    <a:pt x="927418" y="778704"/>
                  </a:lnTo>
                  <a:lnTo>
                    <a:pt x="925513" y="766624"/>
                  </a:lnTo>
                  <a:lnTo>
                    <a:pt x="923608" y="753909"/>
                  </a:lnTo>
                  <a:lnTo>
                    <a:pt x="922338" y="740876"/>
                  </a:lnTo>
                  <a:lnTo>
                    <a:pt x="921068" y="727207"/>
                  </a:lnTo>
                  <a:lnTo>
                    <a:pt x="920433" y="712584"/>
                  </a:lnTo>
                  <a:lnTo>
                    <a:pt x="919481" y="697644"/>
                  </a:lnTo>
                  <a:lnTo>
                    <a:pt x="919163" y="680478"/>
                  </a:lnTo>
                  <a:lnTo>
                    <a:pt x="919481" y="663948"/>
                  </a:lnTo>
                  <a:lnTo>
                    <a:pt x="920751" y="647736"/>
                  </a:lnTo>
                  <a:lnTo>
                    <a:pt x="922338" y="631842"/>
                  </a:lnTo>
                  <a:lnTo>
                    <a:pt x="924561" y="616266"/>
                  </a:lnTo>
                  <a:lnTo>
                    <a:pt x="928053" y="601325"/>
                  </a:lnTo>
                  <a:lnTo>
                    <a:pt x="932181" y="586703"/>
                  </a:lnTo>
                  <a:lnTo>
                    <a:pt x="936308" y="572398"/>
                  </a:lnTo>
                  <a:lnTo>
                    <a:pt x="941706" y="558093"/>
                  </a:lnTo>
                  <a:lnTo>
                    <a:pt x="947738" y="544424"/>
                  </a:lnTo>
                  <a:lnTo>
                    <a:pt x="954406" y="531391"/>
                  </a:lnTo>
                  <a:lnTo>
                    <a:pt x="958216" y="525033"/>
                  </a:lnTo>
                  <a:lnTo>
                    <a:pt x="961708" y="518676"/>
                  </a:lnTo>
                  <a:lnTo>
                    <a:pt x="965836" y="512318"/>
                  </a:lnTo>
                  <a:lnTo>
                    <a:pt x="969646" y="506278"/>
                  </a:lnTo>
                  <a:lnTo>
                    <a:pt x="978853" y="494199"/>
                  </a:lnTo>
                  <a:lnTo>
                    <a:pt x="988061" y="483073"/>
                  </a:lnTo>
                  <a:lnTo>
                    <a:pt x="998221" y="471629"/>
                  </a:lnTo>
                  <a:lnTo>
                    <a:pt x="1008698" y="461139"/>
                  </a:lnTo>
                  <a:lnTo>
                    <a:pt x="1019811" y="451602"/>
                  </a:lnTo>
                  <a:lnTo>
                    <a:pt x="1030923" y="442384"/>
                  </a:lnTo>
                  <a:lnTo>
                    <a:pt x="1042671" y="433801"/>
                  </a:lnTo>
                  <a:lnTo>
                    <a:pt x="1054736" y="425854"/>
                  </a:lnTo>
                  <a:lnTo>
                    <a:pt x="1066483" y="418542"/>
                  </a:lnTo>
                  <a:lnTo>
                    <a:pt x="1078866" y="411549"/>
                  </a:lnTo>
                  <a:lnTo>
                    <a:pt x="1091248" y="405191"/>
                  </a:lnTo>
                  <a:lnTo>
                    <a:pt x="1103631" y="399152"/>
                  </a:lnTo>
                  <a:lnTo>
                    <a:pt x="1116331" y="393748"/>
                  </a:lnTo>
                  <a:lnTo>
                    <a:pt x="1128713" y="388661"/>
                  </a:lnTo>
                  <a:lnTo>
                    <a:pt x="1141413" y="383893"/>
                  </a:lnTo>
                  <a:lnTo>
                    <a:pt x="1153796" y="380079"/>
                  </a:lnTo>
                  <a:lnTo>
                    <a:pt x="1166178" y="376264"/>
                  </a:lnTo>
                  <a:lnTo>
                    <a:pt x="1178243" y="373085"/>
                  </a:lnTo>
                  <a:lnTo>
                    <a:pt x="1190308" y="369906"/>
                  </a:lnTo>
                  <a:lnTo>
                    <a:pt x="1201738" y="367363"/>
                  </a:lnTo>
                  <a:lnTo>
                    <a:pt x="1213168" y="364820"/>
                  </a:lnTo>
                  <a:lnTo>
                    <a:pt x="1224281" y="362595"/>
                  </a:lnTo>
                  <a:lnTo>
                    <a:pt x="1235076" y="361006"/>
                  </a:lnTo>
                  <a:lnTo>
                    <a:pt x="1254761" y="358145"/>
                  </a:lnTo>
                  <a:lnTo>
                    <a:pt x="1272223" y="356237"/>
                  </a:lnTo>
                  <a:lnTo>
                    <a:pt x="1287781" y="354966"/>
                  </a:lnTo>
                  <a:lnTo>
                    <a:pt x="1300163" y="354330"/>
                  </a:lnTo>
                  <a:lnTo>
                    <a:pt x="1309371" y="354012"/>
                  </a:lnTo>
                  <a:close/>
                  <a:moveTo>
                    <a:pt x="1815403" y="215900"/>
                  </a:moveTo>
                  <a:lnTo>
                    <a:pt x="1818266" y="216218"/>
                  </a:lnTo>
                  <a:lnTo>
                    <a:pt x="1821764" y="216535"/>
                  </a:lnTo>
                  <a:lnTo>
                    <a:pt x="1824945" y="217170"/>
                  </a:lnTo>
                  <a:lnTo>
                    <a:pt x="1828126" y="218758"/>
                  </a:lnTo>
                  <a:lnTo>
                    <a:pt x="1830989" y="220028"/>
                  </a:lnTo>
                  <a:lnTo>
                    <a:pt x="1834170" y="221615"/>
                  </a:lnTo>
                  <a:lnTo>
                    <a:pt x="1836715" y="223520"/>
                  </a:lnTo>
                  <a:lnTo>
                    <a:pt x="1839577" y="226060"/>
                  </a:lnTo>
                  <a:lnTo>
                    <a:pt x="1841804" y="228600"/>
                  </a:lnTo>
                  <a:lnTo>
                    <a:pt x="1843713" y="231458"/>
                  </a:lnTo>
                  <a:lnTo>
                    <a:pt x="1845621" y="234315"/>
                  </a:lnTo>
                  <a:lnTo>
                    <a:pt x="1847212" y="237490"/>
                  </a:lnTo>
                  <a:lnTo>
                    <a:pt x="1848166" y="240348"/>
                  </a:lnTo>
                  <a:lnTo>
                    <a:pt x="1848802" y="243523"/>
                  </a:lnTo>
                  <a:lnTo>
                    <a:pt x="1849438" y="247015"/>
                  </a:lnTo>
                  <a:lnTo>
                    <a:pt x="1849438" y="250508"/>
                  </a:lnTo>
                  <a:lnTo>
                    <a:pt x="1849438" y="253365"/>
                  </a:lnTo>
                  <a:lnTo>
                    <a:pt x="1848802" y="256858"/>
                  </a:lnTo>
                  <a:lnTo>
                    <a:pt x="1848166" y="260033"/>
                  </a:lnTo>
                  <a:lnTo>
                    <a:pt x="1847212" y="263208"/>
                  </a:lnTo>
                  <a:lnTo>
                    <a:pt x="1845621" y="266065"/>
                  </a:lnTo>
                  <a:lnTo>
                    <a:pt x="1843713" y="268923"/>
                  </a:lnTo>
                  <a:lnTo>
                    <a:pt x="1841804" y="271780"/>
                  </a:lnTo>
                  <a:lnTo>
                    <a:pt x="1839577" y="274320"/>
                  </a:lnTo>
                  <a:lnTo>
                    <a:pt x="1736517" y="377190"/>
                  </a:lnTo>
                  <a:lnTo>
                    <a:pt x="1733654" y="379730"/>
                  </a:lnTo>
                  <a:lnTo>
                    <a:pt x="1731109" y="381635"/>
                  </a:lnTo>
                  <a:lnTo>
                    <a:pt x="1727928" y="383223"/>
                  </a:lnTo>
                  <a:lnTo>
                    <a:pt x="1725065" y="384810"/>
                  </a:lnTo>
                  <a:lnTo>
                    <a:pt x="1721885" y="386080"/>
                  </a:lnTo>
                  <a:lnTo>
                    <a:pt x="1718704" y="386715"/>
                  </a:lnTo>
                  <a:lnTo>
                    <a:pt x="1715205" y="387350"/>
                  </a:lnTo>
                  <a:lnTo>
                    <a:pt x="1712342" y="387350"/>
                  </a:lnTo>
                  <a:lnTo>
                    <a:pt x="1708843" y="387350"/>
                  </a:lnTo>
                  <a:lnTo>
                    <a:pt x="1705662" y="386715"/>
                  </a:lnTo>
                  <a:lnTo>
                    <a:pt x="1702163" y="386080"/>
                  </a:lnTo>
                  <a:lnTo>
                    <a:pt x="1699300" y="384810"/>
                  </a:lnTo>
                  <a:lnTo>
                    <a:pt x="1696119" y="383223"/>
                  </a:lnTo>
                  <a:lnTo>
                    <a:pt x="1693257" y="381635"/>
                  </a:lnTo>
                  <a:lnTo>
                    <a:pt x="1690394" y="379730"/>
                  </a:lnTo>
                  <a:lnTo>
                    <a:pt x="1687849" y="377190"/>
                  </a:lnTo>
                  <a:lnTo>
                    <a:pt x="1685622" y="374650"/>
                  </a:lnTo>
                  <a:lnTo>
                    <a:pt x="1683396" y="371793"/>
                  </a:lnTo>
                  <a:lnTo>
                    <a:pt x="1681805" y="368935"/>
                  </a:lnTo>
                  <a:lnTo>
                    <a:pt x="1680533" y="365760"/>
                  </a:lnTo>
                  <a:lnTo>
                    <a:pt x="1679261" y="362903"/>
                  </a:lnTo>
                  <a:lnTo>
                    <a:pt x="1678624" y="359410"/>
                  </a:lnTo>
                  <a:lnTo>
                    <a:pt x="1678306" y="356235"/>
                  </a:lnTo>
                  <a:lnTo>
                    <a:pt x="1677988" y="353378"/>
                  </a:lnTo>
                  <a:lnTo>
                    <a:pt x="1678306" y="349885"/>
                  </a:lnTo>
                  <a:lnTo>
                    <a:pt x="1678624" y="346393"/>
                  </a:lnTo>
                  <a:lnTo>
                    <a:pt x="1679261" y="343218"/>
                  </a:lnTo>
                  <a:lnTo>
                    <a:pt x="1680533" y="340043"/>
                  </a:lnTo>
                  <a:lnTo>
                    <a:pt x="1681805" y="337185"/>
                  </a:lnTo>
                  <a:lnTo>
                    <a:pt x="1683396" y="334328"/>
                  </a:lnTo>
                  <a:lnTo>
                    <a:pt x="1685622" y="331470"/>
                  </a:lnTo>
                  <a:lnTo>
                    <a:pt x="1687849" y="328930"/>
                  </a:lnTo>
                  <a:lnTo>
                    <a:pt x="1790910" y="226060"/>
                  </a:lnTo>
                  <a:lnTo>
                    <a:pt x="1793455" y="223520"/>
                  </a:lnTo>
                  <a:lnTo>
                    <a:pt x="1796317" y="221615"/>
                  </a:lnTo>
                  <a:lnTo>
                    <a:pt x="1799180" y="220028"/>
                  </a:lnTo>
                  <a:lnTo>
                    <a:pt x="1802361" y="218758"/>
                  </a:lnTo>
                  <a:lnTo>
                    <a:pt x="1805224" y="217170"/>
                  </a:lnTo>
                  <a:lnTo>
                    <a:pt x="1808723" y="216535"/>
                  </a:lnTo>
                  <a:lnTo>
                    <a:pt x="1811904" y="216218"/>
                  </a:lnTo>
                  <a:lnTo>
                    <a:pt x="1815403" y="215900"/>
                  </a:lnTo>
                  <a:close/>
                  <a:moveTo>
                    <a:pt x="851599" y="215900"/>
                  </a:moveTo>
                  <a:lnTo>
                    <a:pt x="855065" y="216218"/>
                  </a:lnTo>
                  <a:lnTo>
                    <a:pt x="857902" y="216535"/>
                  </a:lnTo>
                  <a:lnTo>
                    <a:pt x="861368" y="217170"/>
                  </a:lnTo>
                  <a:lnTo>
                    <a:pt x="864205" y="218758"/>
                  </a:lnTo>
                  <a:lnTo>
                    <a:pt x="867356" y="220028"/>
                  </a:lnTo>
                  <a:lnTo>
                    <a:pt x="870192" y="221615"/>
                  </a:lnTo>
                  <a:lnTo>
                    <a:pt x="872713" y="223520"/>
                  </a:lnTo>
                  <a:lnTo>
                    <a:pt x="875550" y="226060"/>
                  </a:lnTo>
                  <a:lnTo>
                    <a:pt x="977657" y="328930"/>
                  </a:lnTo>
                  <a:lnTo>
                    <a:pt x="979863" y="331470"/>
                  </a:lnTo>
                  <a:lnTo>
                    <a:pt x="981754" y="334328"/>
                  </a:lnTo>
                  <a:lnTo>
                    <a:pt x="983960" y="337185"/>
                  </a:lnTo>
                  <a:lnTo>
                    <a:pt x="985220" y="340043"/>
                  </a:lnTo>
                  <a:lnTo>
                    <a:pt x="986166" y="343218"/>
                  </a:lnTo>
                  <a:lnTo>
                    <a:pt x="986796" y="346393"/>
                  </a:lnTo>
                  <a:lnTo>
                    <a:pt x="987426" y="349885"/>
                  </a:lnTo>
                  <a:lnTo>
                    <a:pt x="987426" y="353378"/>
                  </a:lnTo>
                  <a:lnTo>
                    <a:pt x="987426" y="356235"/>
                  </a:lnTo>
                  <a:lnTo>
                    <a:pt x="986796" y="359410"/>
                  </a:lnTo>
                  <a:lnTo>
                    <a:pt x="986166" y="362903"/>
                  </a:lnTo>
                  <a:lnTo>
                    <a:pt x="985220" y="365760"/>
                  </a:lnTo>
                  <a:lnTo>
                    <a:pt x="983960" y="368935"/>
                  </a:lnTo>
                  <a:lnTo>
                    <a:pt x="981754" y="371793"/>
                  </a:lnTo>
                  <a:lnTo>
                    <a:pt x="979863" y="374650"/>
                  </a:lnTo>
                  <a:lnTo>
                    <a:pt x="977657" y="377190"/>
                  </a:lnTo>
                  <a:lnTo>
                    <a:pt x="975135" y="379730"/>
                  </a:lnTo>
                  <a:lnTo>
                    <a:pt x="972299" y="381635"/>
                  </a:lnTo>
                  <a:lnTo>
                    <a:pt x="969778" y="383223"/>
                  </a:lnTo>
                  <a:lnTo>
                    <a:pt x="966627" y="384810"/>
                  </a:lnTo>
                  <a:lnTo>
                    <a:pt x="963475" y="386080"/>
                  </a:lnTo>
                  <a:lnTo>
                    <a:pt x="960324" y="386715"/>
                  </a:lnTo>
                  <a:lnTo>
                    <a:pt x="957172" y="387350"/>
                  </a:lnTo>
                  <a:lnTo>
                    <a:pt x="953706" y="387350"/>
                  </a:lnTo>
                  <a:lnTo>
                    <a:pt x="950554" y="387350"/>
                  </a:lnTo>
                  <a:lnTo>
                    <a:pt x="947088" y="386715"/>
                  </a:lnTo>
                  <a:lnTo>
                    <a:pt x="944251" y="386080"/>
                  </a:lnTo>
                  <a:lnTo>
                    <a:pt x="940785" y="384810"/>
                  </a:lnTo>
                  <a:lnTo>
                    <a:pt x="937948" y="383223"/>
                  </a:lnTo>
                  <a:lnTo>
                    <a:pt x="935112" y="381635"/>
                  </a:lnTo>
                  <a:lnTo>
                    <a:pt x="932276" y="379730"/>
                  </a:lnTo>
                  <a:lnTo>
                    <a:pt x="929440" y="377190"/>
                  </a:lnTo>
                  <a:lnTo>
                    <a:pt x="827333" y="274320"/>
                  </a:lnTo>
                  <a:lnTo>
                    <a:pt x="825127" y="271780"/>
                  </a:lnTo>
                  <a:lnTo>
                    <a:pt x="823236" y="268923"/>
                  </a:lnTo>
                  <a:lnTo>
                    <a:pt x="821345" y="266065"/>
                  </a:lnTo>
                  <a:lnTo>
                    <a:pt x="820084" y="263208"/>
                  </a:lnTo>
                  <a:lnTo>
                    <a:pt x="819139" y="260033"/>
                  </a:lnTo>
                  <a:lnTo>
                    <a:pt x="818193" y="256858"/>
                  </a:lnTo>
                  <a:lnTo>
                    <a:pt x="817878" y="253365"/>
                  </a:lnTo>
                  <a:lnTo>
                    <a:pt x="817563" y="250508"/>
                  </a:lnTo>
                  <a:lnTo>
                    <a:pt x="817878" y="247015"/>
                  </a:lnTo>
                  <a:lnTo>
                    <a:pt x="818193" y="243523"/>
                  </a:lnTo>
                  <a:lnTo>
                    <a:pt x="819139" y="240348"/>
                  </a:lnTo>
                  <a:lnTo>
                    <a:pt x="820084" y="237490"/>
                  </a:lnTo>
                  <a:lnTo>
                    <a:pt x="821345" y="234315"/>
                  </a:lnTo>
                  <a:lnTo>
                    <a:pt x="823236" y="231458"/>
                  </a:lnTo>
                  <a:lnTo>
                    <a:pt x="825127" y="228600"/>
                  </a:lnTo>
                  <a:lnTo>
                    <a:pt x="827333" y="226060"/>
                  </a:lnTo>
                  <a:lnTo>
                    <a:pt x="830169" y="223520"/>
                  </a:lnTo>
                  <a:lnTo>
                    <a:pt x="832690" y="221615"/>
                  </a:lnTo>
                  <a:lnTo>
                    <a:pt x="835842" y="220028"/>
                  </a:lnTo>
                  <a:lnTo>
                    <a:pt x="838678" y="218758"/>
                  </a:lnTo>
                  <a:lnTo>
                    <a:pt x="842144" y="217170"/>
                  </a:lnTo>
                  <a:lnTo>
                    <a:pt x="844981" y="216535"/>
                  </a:lnTo>
                  <a:lnTo>
                    <a:pt x="848447" y="216218"/>
                  </a:lnTo>
                  <a:lnTo>
                    <a:pt x="851599" y="215900"/>
                  </a:lnTo>
                  <a:close/>
                  <a:moveTo>
                    <a:pt x="1318578" y="0"/>
                  </a:moveTo>
                  <a:lnTo>
                    <a:pt x="1321753" y="318"/>
                  </a:lnTo>
                  <a:lnTo>
                    <a:pt x="1325563" y="636"/>
                  </a:lnTo>
                  <a:lnTo>
                    <a:pt x="1328421" y="1590"/>
                  </a:lnTo>
                  <a:lnTo>
                    <a:pt x="1331913" y="2544"/>
                  </a:lnTo>
                  <a:lnTo>
                    <a:pt x="1334771" y="4133"/>
                  </a:lnTo>
                  <a:lnTo>
                    <a:pt x="1337629" y="6041"/>
                  </a:lnTo>
                  <a:lnTo>
                    <a:pt x="1340169" y="7949"/>
                  </a:lnTo>
                  <a:lnTo>
                    <a:pt x="1342391" y="9857"/>
                  </a:lnTo>
                  <a:lnTo>
                    <a:pt x="1344931" y="12719"/>
                  </a:lnTo>
                  <a:lnTo>
                    <a:pt x="1346836" y="15262"/>
                  </a:lnTo>
                  <a:lnTo>
                    <a:pt x="1348424" y="18124"/>
                  </a:lnTo>
                  <a:lnTo>
                    <a:pt x="1350011" y="20986"/>
                  </a:lnTo>
                  <a:lnTo>
                    <a:pt x="1351281" y="23848"/>
                  </a:lnTo>
                  <a:lnTo>
                    <a:pt x="1351916" y="27345"/>
                  </a:lnTo>
                  <a:lnTo>
                    <a:pt x="1352551" y="30843"/>
                  </a:lnTo>
                  <a:lnTo>
                    <a:pt x="1352551" y="34341"/>
                  </a:lnTo>
                  <a:lnTo>
                    <a:pt x="1352551" y="180290"/>
                  </a:lnTo>
                  <a:lnTo>
                    <a:pt x="1352551" y="183469"/>
                  </a:lnTo>
                  <a:lnTo>
                    <a:pt x="1351916" y="186967"/>
                  </a:lnTo>
                  <a:lnTo>
                    <a:pt x="1351281" y="190147"/>
                  </a:lnTo>
                  <a:lnTo>
                    <a:pt x="1350011" y="193327"/>
                  </a:lnTo>
                  <a:lnTo>
                    <a:pt x="1348424" y="196188"/>
                  </a:lnTo>
                  <a:lnTo>
                    <a:pt x="1346836" y="199368"/>
                  </a:lnTo>
                  <a:lnTo>
                    <a:pt x="1344931" y="201912"/>
                  </a:lnTo>
                  <a:lnTo>
                    <a:pt x="1342391" y="204138"/>
                  </a:lnTo>
                  <a:lnTo>
                    <a:pt x="1340169" y="206681"/>
                  </a:lnTo>
                  <a:lnTo>
                    <a:pt x="1337629" y="208271"/>
                  </a:lnTo>
                  <a:lnTo>
                    <a:pt x="1334771" y="210179"/>
                  </a:lnTo>
                  <a:lnTo>
                    <a:pt x="1331913" y="211769"/>
                  </a:lnTo>
                  <a:lnTo>
                    <a:pt x="1328421" y="212723"/>
                  </a:lnTo>
                  <a:lnTo>
                    <a:pt x="1325563" y="213677"/>
                  </a:lnTo>
                  <a:lnTo>
                    <a:pt x="1321753" y="213995"/>
                  </a:lnTo>
                  <a:lnTo>
                    <a:pt x="1318578" y="214313"/>
                  </a:lnTo>
                  <a:lnTo>
                    <a:pt x="1315086" y="213995"/>
                  </a:lnTo>
                  <a:lnTo>
                    <a:pt x="1311593" y="213677"/>
                  </a:lnTo>
                  <a:lnTo>
                    <a:pt x="1308418" y="212723"/>
                  </a:lnTo>
                  <a:lnTo>
                    <a:pt x="1305243" y="211769"/>
                  </a:lnTo>
                  <a:lnTo>
                    <a:pt x="1302068" y="210179"/>
                  </a:lnTo>
                  <a:lnTo>
                    <a:pt x="1299528" y="208271"/>
                  </a:lnTo>
                  <a:lnTo>
                    <a:pt x="1296671" y="206681"/>
                  </a:lnTo>
                  <a:lnTo>
                    <a:pt x="1294448" y="204138"/>
                  </a:lnTo>
                  <a:lnTo>
                    <a:pt x="1292226" y="201912"/>
                  </a:lnTo>
                  <a:lnTo>
                    <a:pt x="1290003" y="199368"/>
                  </a:lnTo>
                  <a:lnTo>
                    <a:pt x="1288416" y="196188"/>
                  </a:lnTo>
                  <a:lnTo>
                    <a:pt x="1287146" y="193327"/>
                  </a:lnTo>
                  <a:lnTo>
                    <a:pt x="1285876" y="190147"/>
                  </a:lnTo>
                  <a:lnTo>
                    <a:pt x="1285241" y="186967"/>
                  </a:lnTo>
                  <a:lnTo>
                    <a:pt x="1284288" y="183469"/>
                  </a:lnTo>
                  <a:lnTo>
                    <a:pt x="1284288" y="180290"/>
                  </a:lnTo>
                  <a:lnTo>
                    <a:pt x="1284288" y="34341"/>
                  </a:lnTo>
                  <a:lnTo>
                    <a:pt x="1284288" y="30843"/>
                  </a:lnTo>
                  <a:lnTo>
                    <a:pt x="1285241" y="27345"/>
                  </a:lnTo>
                  <a:lnTo>
                    <a:pt x="1285876" y="23848"/>
                  </a:lnTo>
                  <a:lnTo>
                    <a:pt x="1287146" y="20986"/>
                  </a:lnTo>
                  <a:lnTo>
                    <a:pt x="1288416" y="18124"/>
                  </a:lnTo>
                  <a:lnTo>
                    <a:pt x="1290003" y="15262"/>
                  </a:lnTo>
                  <a:lnTo>
                    <a:pt x="1292226" y="12719"/>
                  </a:lnTo>
                  <a:lnTo>
                    <a:pt x="1294448" y="9857"/>
                  </a:lnTo>
                  <a:lnTo>
                    <a:pt x="1296671" y="7949"/>
                  </a:lnTo>
                  <a:lnTo>
                    <a:pt x="1299528" y="6041"/>
                  </a:lnTo>
                  <a:lnTo>
                    <a:pt x="1302068" y="4133"/>
                  </a:lnTo>
                  <a:lnTo>
                    <a:pt x="1305243" y="2544"/>
                  </a:lnTo>
                  <a:lnTo>
                    <a:pt x="1308418" y="1590"/>
                  </a:lnTo>
                  <a:lnTo>
                    <a:pt x="1311593" y="636"/>
                  </a:lnTo>
                  <a:lnTo>
                    <a:pt x="1315086" y="318"/>
                  </a:lnTo>
                  <a:lnTo>
                    <a:pt x="1318578" y="0"/>
                  </a:lnTo>
                  <a:close/>
                </a:path>
              </a:pathLst>
            </a:custGeom>
            <a:solidFill>
              <a:srgbClr val="7030A0"/>
            </a:solidFill>
            <a:ln>
              <a:noFill/>
            </a:ln>
            <a:effectLst>
              <a:innerShdw blurRad="63500" dist="50800" dir="13500000">
                <a:prstClr val="black">
                  <a:alpha val="50000"/>
                </a:prstClr>
              </a:innerShdw>
            </a:effectLs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latin typeface="+mj-ea"/>
                <a:ea typeface="+mj-ea"/>
              </a:endParaRPr>
            </a:p>
          </p:txBody>
        </p:sp>
      </p:grpSp>
      <p:grpSp>
        <p:nvGrpSpPr>
          <p:cNvPr id="61" name="组合 60"/>
          <p:cNvGrpSpPr/>
          <p:nvPr/>
        </p:nvGrpSpPr>
        <p:grpSpPr>
          <a:xfrm>
            <a:off x="2999821" y="1139734"/>
            <a:ext cx="1533806" cy="3235372"/>
            <a:chOff x="3999067" y="1519176"/>
            <a:chExt cx="2044719" cy="4312498"/>
          </a:xfrm>
        </p:grpSpPr>
        <p:sp>
          <p:nvSpPr>
            <p:cNvPr id="62" name="圆角矩形 61"/>
            <p:cNvSpPr/>
            <p:nvPr/>
          </p:nvSpPr>
          <p:spPr>
            <a:xfrm>
              <a:off x="3999067" y="1519176"/>
              <a:ext cx="2044719" cy="4312498"/>
            </a:xfrm>
            <a:prstGeom prst="roundRect">
              <a:avLst>
                <a:gd name="adj" fmla="val 50000"/>
              </a:avLst>
            </a:prstGeom>
            <a:gradFill flip="none" rotWithShape="1">
              <a:gsLst>
                <a:gs pos="0">
                  <a:schemeClr val="bg1"/>
                </a:gs>
                <a:gs pos="100000">
                  <a:srgbClr val="F1F1F1"/>
                </a:gs>
              </a:gsLst>
              <a:lin ang="2700000" scaled="1"/>
              <a:tileRect/>
            </a:gradFill>
            <a:ln w="38100">
              <a:gradFill flip="none" rotWithShape="1">
                <a:gsLst>
                  <a:gs pos="100000">
                    <a:srgbClr val="FFFFFF"/>
                  </a:gs>
                  <a:gs pos="0">
                    <a:srgbClr val="CECED0"/>
                  </a:gs>
                </a:gsLst>
                <a:lin ang="13500000" scaled="1"/>
                <a:tileRect/>
              </a:gradFill>
            </a:ln>
            <a:effectLst>
              <a:outerShdw blurRad="190500" dist="88900" dir="2700000" algn="t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sp>
          <p:nvSpPr>
            <p:cNvPr id="63" name="椭圆 62"/>
            <p:cNvSpPr/>
            <p:nvPr/>
          </p:nvSpPr>
          <p:spPr>
            <a:xfrm>
              <a:off x="4266183" y="1701002"/>
              <a:ext cx="1510486" cy="1510484"/>
            </a:xfrm>
            <a:prstGeom prst="ellipse">
              <a:avLst/>
            </a:prstGeom>
            <a:solidFill>
              <a:srgbClr val="7030A0"/>
            </a:solidFill>
            <a:ln w="14288" cap="flat">
              <a:noFill/>
              <a:prstDash val="solid"/>
              <a:miter lim="800000"/>
              <a:headEnd/>
              <a:tailEnd/>
            </a:ln>
            <a:effectLst>
              <a:innerShdw blurRad="88900" dist="88900" dir="13500000">
                <a:prstClr val="black">
                  <a:alpha val="50000"/>
                </a:prstClr>
              </a:innerShdw>
            </a:effectLst>
          </p:spPr>
          <p:txBody>
            <a:bodyPr vert="horz" wrap="square" lIns="91440" tIns="45720" rIns="91440" bIns="45720" numCol="1" anchor="t" anchorCtr="0" compatLnSpc="1">
              <a:prstTxWarp prst="textNoShape">
                <a:avLst/>
              </a:prstTxWarp>
            </a:bodyPr>
            <a:lstStyle/>
            <a:p>
              <a:endParaRPr lang="zh-CN" altLang="en-US" dirty="0">
                <a:solidFill>
                  <a:schemeClr val="tx1"/>
                </a:solidFill>
                <a:latin typeface="+mj-ea"/>
                <a:ea typeface="+mj-ea"/>
              </a:endParaRPr>
            </a:p>
          </p:txBody>
        </p:sp>
        <p:sp>
          <p:nvSpPr>
            <p:cNvPr id="64" name="椭圆 63"/>
            <p:cNvSpPr/>
            <p:nvPr/>
          </p:nvSpPr>
          <p:spPr>
            <a:xfrm>
              <a:off x="4409431" y="1836279"/>
              <a:ext cx="1223990" cy="1223990"/>
            </a:xfrm>
            <a:prstGeom prst="ellipse">
              <a:avLst/>
            </a:prstGeom>
            <a:gradFill flip="none" rotWithShape="1">
              <a:gsLst>
                <a:gs pos="0">
                  <a:schemeClr val="bg1"/>
                </a:gs>
                <a:gs pos="100000">
                  <a:srgbClr val="F1F1F1"/>
                </a:gs>
              </a:gsLst>
              <a:lin ang="2700000" scaled="1"/>
              <a:tileRect/>
            </a:gradFill>
            <a:ln w="28575">
              <a:gradFill flip="none" rotWithShape="1">
                <a:gsLst>
                  <a:gs pos="100000">
                    <a:srgbClr val="FFFFFF"/>
                  </a:gs>
                  <a:gs pos="0">
                    <a:srgbClr val="CECED0"/>
                  </a:gs>
                </a:gsLst>
                <a:lin ang="13500000" scaled="1"/>
                <a:tileRect/>
              </a:gradFill>
            </a:ln>
            <a:effectLst>
              <a:outerShdw blurRad="190500" dist="88900" dir="2700000" algn="t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sp>
          <p:nvSpPr>
            <p:cNvPr id="65" name="椭圆 64"/>
            <p:cNvSpPr/>
            <p:nvPr/>
          </p:nvSpPr>
          <p:spPr>
            <a:xfrm>
              <a:off x="4377349" y="1804197"/>
              <a:ext cx="1288155" cy="1288153"/>
            </a:xfrm>
            <a:prstGeom prst="ellipse">
              <a:avLst/>
            </a:prstGeom>
            <a:noFill/>
            <a:ln>
              <a:noFill/>
            </a:ln>
            <a:effectLst>
              <a:innerShdw blurRad="88900" dist="635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sz="3000" dirty="0">
                <a:solidFill>
                  <a:srgbClr val="0087CF"/>
                </a:solidFill>
                <a:latin typeface="+mj-ea"/>
                <a:ea typeface="+mj-ea"/>
              </a:endParaRPr>
            </a:p>
          </p:txBody>
        </p:sp>
        <p:sp>
          <p:nvSpPr>
            <p:cNvPr id="66" name="文本框 49"/>
            <p:cNvSpPr txBox="1"/>
            <p:nvPr/>
          </p:nvSpPr>
          <p:spPr>
            <a:xfrm>
              <a:off x="4655032" y="5185493"/>
              <a:ext cx="669298" cy="533315"/>
            </a:xfrm>
            <a:prstGeom prst="rect">
              <a:avLst/>
            </a:prstGeom>
            <a:noFill/>
          </p:spPr>
          <p:txBody>
            <a:bodyPr wrap="none" rtlCol="0">
              <a:spAutoFit/>
            </a:bodyPr>
            <a:lstStyle/>
            <a:p>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02</a:t>
              </a:r>
              <a:endPar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nvGrpSpPr>
            <p:cNvPr id="67" name="组合 66"/>
            <p:cNvGrpSpPr/>
            <p:nvPr/>
          </p:nvGrpSpPr>
          <p:grpSpPr>
            <a:xfrm>
              <a:off x="4190397" y="5207394"/>
              <a:ext cx="1662059" cy="31890"/>
              <a:chOff x="3060700" y="4724400"/>
              <a:chExt cx="5955507" cy="7887"/>
            </a:xfrm>
          </p:grpSpPr>
          <p:cxnSp>
            <p:nvCxnSpPr>
              <p:cNvPr id="71" name="直接连接符 70"/>
              <p:cNvCxnSpPr/>
              <p:nvPr/>
            </p:nvCxnSpPr>
            <p:spPr>
              <a:xfrm>
                <a:off x="3060700" y="4724400"/>
                <a:ext cx="5955507" cy="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a:off x="3060700" y="4732287"/>
                <a:ext cx="5955507"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68" name="矩形 67"/>
            <p:cNvSpPr/>
            <p:nvPr/>
          </p:nvSpPr>
          <p:spPr>
            <a:xfrm>
              <a:off x="4419657" y="3377168"/>
              <a:ext cx="1203539" cy="410243"/>
            </a:xfrm>
            <a:prstGeom prst="rect">
              <a:avLst/>
            </a:prstGeom>
          </p:spPr>
          <p:txBody>
            <a:bodyPr wrap="none">
              <a:spAutoFit/>
            </a:bodyPr>
            <a:lstStyle/>
            <a:p>
              <a:pPr algn="ctr"/>
              <a:r>
                <a:rPr lang="zh-CN" altLang="en-US" sz="1400" b="1" dirty="0" smtClean="0">
                  <a:solidFill>
                    <a:srgbClr val="7030A0"/>
                  </a:solidFill>
                  <a:latin typeface="微软雅黑" panose="020B0503020204020204" pitchFamily="34" charset="-122"/>
                  <a:ea typeface="微软雅黑" panose="020B0503020204020204" pitchFamily="34" charset="-122"/>
                </a:rPr>
                <a:t>第二季度</a:t>
              </a:r>
              <a:endParaRPr lang="zh-CN" altLang="en-US" sz="1400" b="1" dirty="0">
                <a:solidFill>
                  <a:srgbClr val="7030A0"/>
                </a:solidFill>
                <a:latin typeface="微软雅黑" panose="020B0503020204020204" pitchFamily="34" charset="-122"/>
                <a:ea typeface="微软雅黑" panose="020B0503020204020204" pitchFamily="34" charset="-122"/>
              </a:endParaRPr>
            </a:p>
          </p:txBody>
        </p:sp>
        <p:sp>
          <p:nvSpPr>
            <p:cNvPr id="69" name="KSO_Shape"/>
            <p:cNvSpPr>
              <a:spLocks/>
            </p:cNvSpPr>
            <p:nvPr/>
          </p:nvSpPr>
          <p:spPr bwMode="auto">
            <a:xfrm>
              <a:off x="4721680" y="2131928"/>
              <a:ext cx="599492" cy="559526"/>
            </a:xfrm>
            <a:custGeom>
              <a:avLst/>
              <a:gdLst>
                <a:gd name="T0" fmla="*/ 1555232 w 2741613"/>
                <a:gd name="T1" fmla="*/ 1766302 h 2557463"/>
                <a:gd name="T2" fmla="*/ 1500877 w 2741613"/>
                <a:gd name="T3" fmla="*/ 1732308 h 2557463"/>
                <a:gd name="T4" fmla="*/ 410527 w 2741613"/>
                <a:gd name="T5" fmla="*/ 1777780 h 2557463"/>
                <a:gd name="T6" fmla="*/ 294306 w 2741613"/>
                <a:gd name="T7" fmla="*/ 1747980 h 2557463"/>
                <a:gd name="T8" fmla="*/ 1473436 w 2741613"/>
                <a:gd name="T9" fmla="*/ 1657260 h 2557463"/>
                <a:gd name="T10" fmla="*/ 1387009 w 2741613"/>
                <a:gd name="T11" fmla="*/ 1662603 h 2557463"/>
                <a:gd name="T12" fmla="*/ 511578 w 2741613"/>
                <a:gd name="T13" fmla="*/ 1682417 h 2557463"/>
                <a:gd name="T14" fmla="*/ 414761 w 2741613"/>
                <a:gd name="T15" fmla="*/ 1659264 h 2557463"/>
                <a:gd name="T16" fmla="*/ 1116006 w 2741613"/>
                <a:gd name="T17" fmla="*/ 1639146 h 2557463"/>
                <a:gd name="T18" fmla="*/ 1025639 w 2741613"/>
                <a:gd name="T19" fmla="*/ 1606463 h 2557463"/>
                <a:gd name="T20" fmla="*/ 902419 w 2741613"/>
                <a:gd name="T21" fmla="*/ 1619000 h 2557463"/>
                <a:gd name="T22" fmla="*/ 844427 w 2741613"/>
                <a:gd name="T23" fmla="*/ 1606240 h 2557463"/>
                <a:gd name="T24" fmla="*/ 445447 w 2741613"/>
                <a:gd name="T25" fmla="*/ 1163753 h 2557463"/>
                <a:gd name="T26" fmla="*/ 787487 w 2741613"/>
                <a:gd name="T27" fmla="*/ 791326 h 2557463"/>
                <a:gd name="T28" fmla="*/ 436007 w 2741613"/>
                <a:gd name="T29" fmla="*/ 849224 h 2557463"/>
                <a:gd name="T30" fmla="*/ 288609 w 2741613"/>
                <a:gd name="T31" fmla="*/ 1698536 h 2557463"/>
                <a:gd name="T32" fmla="*/ 48617 w 2741613"/>
                <a:gd name="T33" fmla="*/ 1149773 h 2557463"/>
                <a:gd name="T34" fmla="*/ 9281 w 2741613"/>
                <a:gd name="T35" fmla="*/ 859603 h 2557463"/>
                <a:gd name="T36" fmla="*/ 145851 w 2741613"/>
                <a:gd name="T37" fmla="*/ 699059 h 2557463"/>
                <a:gd name="T38" fmla="*/ 1592699 w 2741613"/>
                <a:gd name="T39" fmla="*/ 734392 h 2557463"/>
                <a:gd name="T40" fmla="*/ 1871083 w 2741613"/>
                <a:gd name="T41" fmla="*/ 787391 h 2557463"/>
                <a:gd name="T42" fmla="*/ 1890905 w 2741613"/>
                <a:gd name="T43" fmla="*/ 1065196 h 2557463"/>
                <a:gd name="T44" fmla="*/ 1812940 w 2741613"/>
                <a:gd name="T45" fmla="*/ 1357575 h 2557463"/>
                <a:gd name="T46" fmla="*/ 1457031 w 2741613"/>
                <a:gd name="T47" fmla="*/ 968693 h 2557463"/>
                <a:gd name="T48" fmla="*/ 1541163 w 2741613"/>
                <a:gd name="T49" fmla="*/ 700164 h 2557463"/>
                <a:gd name="T50" fmla="*/ 1241834 w 2741613"/>
                <a:gd name="T51" fmla="*/ 723340 h 2557463"/>
                <a:gd name="T52" fmla="*/ 1102527 w 2741613"/>
                <a:gd name="T53" fmla="*/ 893083 h 2557463"/>
                <a:gd name="T54" fmla="*/ 798746 w 2741613"/>
                <a:gd name="T55" fmla="*/ 901471 h 2557463"/>
                <a:gd name="T56" fmla="*/ 624337 w 2741613"/>
                <a:gd name="T57" fmla="*/ 850924 h 2557463"/>
                <a:gd name="T58" fmla="*/ 750839 w 2741613"/>
                <a:gd name="T59" fmla="*/ 677208 h 2557463"/>
                <a:gd name="T60" fmla="*/ 1062788 w 2741613"/>
                <a:gd name="T61" fmla="*/ 640566 h 2557463"/>
                <a:gd name="T62" fmla="*/ 137222 w 2741613"/>
                <a:gd name="T63" fmla="*/ 399417 h 2557463"/>
                <a:gd name="T64" fmla="*/ 292755 w 2741613"/>
                <a:gd name="T65" fmla="*/ 345682 h 2557463"/>
                <a:gd name="T66" fmla="*/ 334009 w 2741613"/>
                <a:gd name="T67" fmla="*/ 437452 h 2557463"/>
                <a:gd name="T68" fmla="*/ 372176 w 2741613"/>
                <a:gd name="T69" fmla="*/ 447403 h 2557463"/>
                <a:gd name="T70" fmla="*/ 362248 w 2741613"/>
                <a:gd name="T71" fmla="*/ 593130 h 2557463"/>
                <a:gd name="T72" fmla="*/ 240028 w 2741613"/>
                <a:gd name="T73" fmla="*/ 702591 h 2557463"/>
                <a:gd name="T74" fmla="*/ 122440 w 2741613"/>
                <a:gd name="T75" fmla="*/ 567478 h 2557463"/>
                <a:gd name="T76" fmla="*/ 107439 w 2741613"/>
                <a:gd name="T77" fmla="*/ 480131 h 2557463"/>
                <a:gd name="T78" fmla="*/ 170093 w 2741613"/>
                <a:gd name="T79" fmla="*/ 347893 h 2557463"/>
                <a:gd name="T80" fmla="*/ 1776846 w 2741613"/>
                <a:gd name="T81" fmla="*/ 366247 h 2557463"/>
                <a:gd name="T82" fmla="*/ 1798449 w 2741613"/>
                <a:gd name="T83" fmla="*/ 502465 h 2557463"/>
                <a:gd name="T84" fmla="*/ 1760093 w 2741613"/>
                <a:gd name="T85" fmla="*/ 621435 h 2557463"/>
                <a:gd name="T86" fmla="*/ 1630031 w 2741613"/>
                <a:gd name="T87" fmla="*/ 697505 h 2557463"/>
                <a:gd name="T88" fmla="*/ 1535902 w 2741613"/>
                <a:gd name="T89" fmla="*/ 561508 h 2557463"/>
                <a:gd name="T90" fmla="*/ 1552215 w 2741613"/>
                <a:gd name="T91" fmla="*/ 453594 h 2557463"/>
                <a:gd name="T92" fmla="*/ 1541854 w 2741613"/>
                <a:gd name="T93" fmla="*/ 422193 h 2557463"/>
                <a:gd name="T94" fmla="*/ 1010412 w 2741613"/>
                <a:gd name="T95" fmla="*/ 326683 h 2557463"/>
                <a:gd name="T96" fmla="*/ 1058285 w 2741613"/>
                <a:gd name="T97" fmla="*/ 408958 h 2557463"/>
                <a:gd name="T98" fmla="*/ 1092921 w 2741613"/>
                <a:gd name="T99" fmla="*/ 435649 h 2557463"/>
                <a:gd name="T100" fmla="*/ 1092260 w 2741613"/>
                <a:gd name="T101" fmla="*/ 528071 h 2557463"/>
                <a:gd name="T102" fmla="*/ 1006661 w 2741613"/>
                <a:gd name="T103" fmla="*/ 635492 h 2557463"/>
                <a:gd name="T104" fmla="*/ 893265 w 2741613"/>
                <a:gd name="T105" fmla="*/ 569098 h 2557463"/>
                <a:gd name="T106" fmla="*/ 861497 w 2741613"/>
                <a:gd name="T107" fmla="*/ 458589 h 2557463"/>
                <a:gd name="T108" fmla="*/ 868115 w 2741613"/>
                <a:gd name="T109" fmla="*/ 376093 h 2557463"/>
                <a:gd name="T110" fmla="*/ 514509 w 2741613"/>
                <a:gd name="T111" fmla="*/ 219583 h 2557463"/>
                <a:gd name="T112" fmla="*/ 515613 w 2741613"/>
                <a:gd name="T113" fmla="*/ 155869 h 2557463"/>
                <a:gd name="T114" fmla="*/ 520248 w 2741613"/>
                <a:gd name="T115" fmla="*/ 152562 h 2557463"/>
                <a:gd name="T116" fmla="*/ 791747 w 2741613"/>
                <a:gd name="T117" fmla="*/ 99650 h 2557463"/>
                <a:gd name="T118" fmla="*/ 848917 w 2741613"/>
                <a:gd name="T119" fmla="*/ 59085 h 2557463"/>
                <a:gd name="T120" fmla="*/ 813158 w 2741613"/>
                <a:gd name="T121" fmla="*/ 292558 h 2557463"/>
                <a:gd name="T122" fmla="*/ 481620 w 2741613"/>
                <a:gd name="T123" fmla="*/ 286605 h 2557463"/>
                <a:gd name="T124" fmla="*/ 458664 w 2741613"/>
                <a:gd name="T125" fmla="*/ 50267 h 255746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2741613" h="2557463">
                  <a:moveTo>
                    <a:pt x="2199444" y="2463800"/>
                  </a:moveTo>
                  <a:lnTo>
                    <a:pt x="2327275" y="2463800"/>
                  </a:lnTo>
                  <a:lnTo>
                    <a:pt x="2325367" y="2467928"/>
                  </a:lnTo>
                  <a:lnTo>
                    <a:pt x="2325685" y="2470150"/>
                  </a:lnTo>
                  <a:lnTo>
                    <a:pt x="2326003" y="2473325"/>
                  </a:lnTo>
                  <a:lnTo>
                    <a:pt x="2326321" y="2477770"/>
                  </a:lnTo>
                  <a:lnTo>
                    <a:pt x="2326321" y="2483803"/>
                  </a:lnTo>
                  <a:lnTo>
                    <a:pt x="2325685" y="2492058"/>
                  </a:lnTo>
                  <a:lnTo>
                    <a:pt x="2323777" y="2502218"/>
                  </a:lnTo>
                  <a:lnTo>
                    <a:pt x="2321233" y="2514283"/>
                  </a:lnTo>
                  <a:lnTo>
                    <a:pt x="2319326" y="2515235"/>
                  </a:lnTo>
                  <a:lnTo>
                    <a:pt x="2316464" y="2515870"/>
                  </a:lnTo>
                  <a:lnTo>
                    <a:pt x="2308514" y="2516505"/>
                  </a:lnTo>
                  <a:lnTo>
                    <a:pt x="2293568" y="2517140"/>
                  </a:lnTo>
                  <a:lnTo>
                    <a:pt x="2292614" y="2517140"/>
                  </a:lnTo>
                  <a:lnTo>
                    <a:pt x="2292296" y="2516823"/>
                  </a:lnTo>
                  <a:lnTo>
                    <a:pt x="2291024" y="2515235"/>
                  </a:lnTo>
                  <a:lnTo>
                    <a:pt x="2290388" y="2513965"/>
                  </a:lnTo>
                  <a:lnTo>
                    <a:pt x="2289435" y="2512060"/>
                  </a:lnTo>
                  <a:lnTo>
                    <a:pt x="2288799" y="2511425"/>
                  </a:lnTo>
                  <a:lnTo>
                    <a:pt x="2288163" y="2511108"/>
                  </a:lnTo>
                  <a:lnTo>
                    <a:pt x="2286891" y="2510790"/>
                  </a:lnTo>
                  <a:lnTo>
                    <a:pt x="2285937" y="2511108"/>
                  </a:lnTo>
                  <a:lnTo>
                    <a:pt x="2284029" y="2511425"/>
                  </a:lnTo>
                  <a:lnTo>
                    <a:pt x="2282121" y="2512695"/>
                  </a:lnTo>
                  <a:lnTo>
                    <a:pt x="2276397" y="2516188"/>
                  </a:lnTo>
                  <a:lnTo>
                    <a:pt x="2264313" y="2525078"/>
                  </a:lnTo>
                  <a:lnTo>
                    <a:pt x="2251594" y="2533333"/>
                  </a:lnTo>
                  <a:lnTo>
                    <a:pt x="2245234" y="2537143"/>
                  </a:lnTo>
                  <a:lnTo>
                    <a:pt x="2238238" y="2540636"/>
                  </a:lnTo>
                  <a:lnTo>
                    <a:pt x="2231243" y="2543811"/>
                  </a:lnTo>
                  <a:lnTo>
                    <a:pt x="2223929" y="2547303"/>
                  </a:lnTo>
                  <a:lnTo>
                    <a:pt x="2216615" y="2549843"/>
                  </a:lnTo>
                  <a:lnTo>
                    <a:pt x="2208665" y="2552066"/>
                  </a:lnTo>
                  <a:lnTo>
                    <a:pt x="2200716" y="2554606"/>
                  </a:lnTo>
                  <a:lnTo>
                    <a:pt x="2192130" y="2555876"/>
                  </a:lnTo>
                  <a:lnTo>
                    <a:pt x="2183226" y="2557146"/>
                  </a:lnTo>
                  <a:lnTo>
                    <a:pt x="2174004" y="2557463"/>
                  </a:lnTo>
                  <a:lnTo>
                    <a:pt x="2164147" y="2557463"/>
                  </a:lnTo>
                  <a:lnTo>
                    <a:pt x="2153971" y="2557146"/>
                  </a:lnTo>
                  <a:lnTo>
                    <a:pt x="2145703" y="2556193"/>
                  </a:lnTo>
                  <a:lnTo>
                    <a:pt x="2139026" y="2554923"/>
                  </a:lnTo>
                  <a:lnTo>
                    <a:pt x="2133302" y="2553336"/>
                  </a:lnTo>
                  <a:lnTo>
                    <a:pt x="2128850" y="2551113"/>
                  </a:lnTo>
                  <a:lnTo>
                    <a:pt x="2125352" y="2548891"/>
                  </a:lnTo>
                  <a:lnTo>
                    <a:pt x="2123762" y="2547303"/>
                  </a:lnTo>
                  <a:lnTo>
                    <a:pt x="2122808" y="2545716"/>
                  </a:lnTo>
                  <a:lnTo>
                    <a:pt x="2121854" y="2544446"/>
                  </a:lnTo>
                  <a:lnTo>
                    <a:pt x="2121536" y="2542858"/>
                  </a:lnTo>
                  <a:lnTo>
                    <a:pt x="2120900" y="2539366"/>
                  </a:lnTo>
                  <a:lnTo>
                    <a:pt x="2121218" y="2535873"/>
                  </a:lnTo>
                  <a:lnTo>
                    <a:pt x="2122490" y="2532380"/>
                  </a:lnTo>
                  <a:lnTo>
                    <a:pt x="2124398" y="2528570"/>
                  </a:lnTo>
                  <a:lnTo>
                    <a:pt x="2126624" y="2524443"/>
                  </a:lnTo>
                  <a:lnTo>
                    <a:pt x="2129486" y="2520633"/>
                  </a:lnTo>
                  <a:lnTo>
                    <a:pt x="2132984" y="2516505"/>
                  </a:lnTo>
                  <a:lnTo>
                    <a:pt x="2137118" y="2512060"/>
                  </a:lnTo>
                  <a:lnTo>
                    <a:pt x="2141252" y="2507933"/>
                  </a:lnTo>
                  <a:lnTo>
                    <a:pt x="2150155" y="2499678"/>
                  </a:lnTo>
                  <a:lnTo>
                    <a:pt x="2160013" y="2491740"/>
                  </a:lnTo>
                  <a:lnTo>
                    <a:pt x="2169871" y="2484120"/>
                  </a:lnTo>
                  <a:lnTo>
                    <a:pt x="2178774" y="2477770"/>
                  </a:lnTo>
                  <a:lnTo>
                    <a:pt x="2193402" y="2467610"/>
                  </a:lnTo>
                  <a:lnTo>
                    <a:pt x="2199444" y="2463800"/>
                  </a:lnTo>
                  <a:close/>
                  <a:moveTo>
                    <a:pt x="417513" y="2463800"/>
                  </a:moveTo>
                  <a:lnTo>
                    <a:pt x="545027" y="2463800"/>
                  </a:lnTo>
                  <a:lnTo>
                    <a:pt x="551069" y="2467610"/>
                  </a:lnTo>
                  <a:lnTo>
                    <a:pt x="565696" y="2477770"/>
                  </a:lnTo>
                  <a:lnTo>
                    <a:pt x="574918" y="2484120"/>
                  </a:lnTo>
                  <a:lnTo>
                    <a:pt x="584775" y="2491740"/>
                  </a:lnTo>
                  <a:lnTo>
                    <a:pt x="594315" y="2499678"/>
                  </a:lnTo>
                  <a:lnTo>
                    <a:pt x="603537" y="2507933"/>
                  </a:lnTo>
                  <a:lnTo>
                    <a:pt x="607671" y="2512060"/>
                  </a:lnTo>
                  <a:lnTo>
                    <a:pt x="611805" y="2516505"/>
                  </a:lnTo>
                  <a:lnTo>
                    <a:pt x="614984" y="2520633"/>
                  </a:lnTo>
                  <a:lnTo>
                    <a:pt x="618164" y="2524443"/>
                  </a:lnTo>
                  <a:lnTo>
                    <a:pt x="620390" y="2528570"/>
                  </a:lnTo>
                  <a:lnTo>
                    <a:pt x="622298" y="2532380"/>
                  </a:lnTo>
                  <a:lnTo>
                    <a:pt x="623570" y="2535873"/>
                  </a:lnTo>
                  <a:lnTo>
                    <a:pt x="623888" y="2539366"/>
                  </a:lnTo>
                  <a:lnTo>
                    <a:pt x="622934" y="2542858"/>
                  </a:lnTo>
                  <a:lnTo>
                    <a:pt x="622616" y="2544446"/>
                  </a:lnTo>
                  <a:lnTo>
                    <a:pt x="621980" y="2545716"/>
                  </a:lnTo>
                  <a:lnTo>
                    <a:pt x="620708" y="2547303"/>
                  </a:lnTo>
                  <a:lnTo>
                    <a:pt x="619436" y="2548891"/>
                  </a:lnTo>
                  <a:lnTo>
                    <a:pt x="615938" y="2551113"/>
                  </a:lnTo>
                  <a:lnTo>
                    <a:pt x="611487" y="2553336"/>
                  </a:lnTo>
                  <a:lnTo>
                    <a:pt x="605763" y="2554923"/>
                  </a:lnTo>
                  <a:lnTo>
                    <a:pt x="599085" y="2556193"/>
                  </a:lnTo>
                  <a:lnTo>
                    <a:pt x="590817" y="2557146"/>
                  </a:lnTo>
                  <a:lnTo>
                    <a:pt x="580642" y="2557463"/>
                  </a:lnTo>
                  <a:lnTo>
                    <a:pt x="570784" y="2557463"/>
                  </a:lnTo>
                  <a:lnTo>
                    <a:pt x="561244" y="2557146"/>
                  </a:lnTo>
                  <a:lnTo>
                    <a:pt x="552659" y="2555876"/>
                  </a:lnTo>
                  <a:lnTo>
                    <a:pt x="544073" y="2554606"/>
                  </a:lnTo>
                  <a:lnTo>
                    <a:pt x="536123" y="2552066"/>
                  </a:lnTo>
                  <a:lnTo>
                    <a:pt x="528173" y="2549843"/>
                  </a:lnTo>
                  <a:lnTo>
                    <a:pt x="520542" y="2547303"/>
                  </a:lnTo>
                  <a:lnTo>
                    <a:pt x="513546" y="2543811"/>
                  </a:lnTo>
                  <a:lnTo>
                    <a:pt x="506232" y="2540636"/>
                  </a:lnTo>
                  <a:lnTo>
                    <a:pt x="499554" y="2537143"/>
                  </a:lnTo>
                  <a:lnTo>
                    <a:pt x="493195" y="2533333"/>
                  </a:lnTo>
                  <a:lnTo>
                    <a:pt x="480475" y="2525078"/>
                  </a:lnTo>
                  <a:lnTo>
                    <a:pt x="468391" y="2516188"/>
                  </a:lnTo>
                  <a:lnTo>
                    <a:pt x="462668" y="2512695"/>
                  </a:lnTo>
                  <a:lnTo>
                    <a:pt x="460760" y="2511425"/>
                  </a:lnTo>
                  <a:lnTo>
                    <a:pt x="458852" y="2511108"/>
                  </a:lnTo>
                  <a:lnTo>
                    <a:pt x="457580" y="2510790"/>
                  </a:lnTo>
                  <a:lnTo>
                    <a:pt x="456626" y="2511108"/>
                  </a:lnTo>
                  <a:lnTo>
                    <a:pt x="455990" y="2511425"/>
                  </a:lnTo>
                  <a:lnTo>
                    <a:pt x="455036" y="2512060"/>
                  </a:lnTo>
                  <a:lnTo>
                    <a:pt x="454400" y="2513965"/>
                  </a:lnTo>
                  <a:lnTo>
                    <a:pt x="453446" y="2515235"/>
                  </a:lnTo>
                  <a:lnTo>
                    <a:pt x="452492" y="2516823"/>
                  </a:lnTo>
                  <a:lnTo>
                    <a:pt x="452174" y="2517140"/>
                  </a:lnTo>
                  <a:lnTo>
                    <a:pt x="450902" y="2517140"/>
                  </a:lnTo>
                  <a:lnTo>
                    <a:pt x="436274" y="2516505"/>
                  </a:lnTo>
                  <a:lnTo>
                    <a:pt x="428325" y="2515870"/>
                  </a:lnTo>
                  <a:lnTo>
                    <a:pt x="425463" y="2515235"/>
                  </a:lnTo>
                  <a:lnTo>
                    <a:pt x="423555" y="2514283"/>
                  </a:lnTo>
                  <a:lnTo>
                    <a:pt x="420693" y="2502218"/>
                  </a:lnTo>
                  <a:lnTo>
                    <a:pt x="419421" y="2492058"/>
                  </a:lnTo>
                  <a:lnTo>
                    <a:pt x="418149" y="2483803"/>
                  </a:lnTo>
                  <a:lnTo>
                    <a:pt x="418149" y="2477770"/>
                  </a:lnTo>
                  <a:lnTo>
                    <a:pt x="418467" y="2473325"/>
                  </a:lnTo>
                  <a:lnTo>
                    <a:pt x="418785" y="2470150"/>
                  </a:lnTo>
                  <a:lnTo>
                    <a:pt x="419421" y="2467928"/>
                  </a:lnTo>
                  <a:lnTo>
                    <a:pt x="417513" y="2463800"/>
                  </a:lnTo>
                  <a:close/>
                  <a:moveTo>
                    <a:pt x="2051490" y="2346325"/>
                  </a:moveTo>
                  <a:lnTo>
                    <a:pt x="2152651" y="2346325"/>
                  </a:lnTo>
                  <a:lnTo>
                    <a:pt x="2151061" y="2349527"/>
                  </a:lnTo>
                  <a:lnTo>
                    <a:pt x="2151697" y="2351449"/>
                  </a:lnTo>
                  <a:lnTo>
                    <a:pt x="2152015" y="2353690"/>
                  </a:lnTo>
                  <a:lnTo>
                    <a:pt x="2152333" y="2357533"/>
                  </a:lnTo>
                  <a:lnTo>
                    <a:pt x="2152015" y="2362336"/>
                  </a:lnTo>
                  <a:lnTo>
                    <a:pt x="2151697" y="2368741"/>
                  </a:lnTo>
                  <a:lnTo>
                    <a:pt x="2150106" y="2376747"/>
                  </a:lnTo>
                  <a:lnTo>
                    <a:pt x="2148198" y="2386674"/>
                  </a:lnTo>
                  <a:lnTo>
                    <a:pt x="2146289" y="2387314"/>
                  </a:lnTo>
                  <a:lnTo>
                    <a:pt x="2144062" y="2387634"/>
                  </a:lnTo>
                  <a:lnTo>
                    <a:pt x="2137700" y="2388595"/>
                  </a:lnTo>
                  <a:lnTo>
                    <a:pt x="2125929" y="2388915"/>
                  </a:lnTo>
                  <a:lnTo>
                    <a:pt x="2125611" y="2388915"/>
                  </a:lnTo>
                  <a:lnTo>
                    <a:pt x="2124975" y="2388595"/>
                  </a:lnTo>
                  <a:lnTo>
                    <a:pt x="2124021" y="2387314"/>
                  </a:lnTo>
                  <a:lnTo>
                    <a:pt x="2123702" y="2386354"/>
                  </a:lnTo>
                  <a:lnTo>
                    <a:pt x="2123066" y="2384752"/>
                  </a:lnTo>
                  <a:lnTo>
                    <a:pt x="2122112" y="2384432"/>
                  </a:lnTo>
                  <a:lnTo>
                    <a:pt x="2121794" y="2383792"/>
                  </a:lnTo>
                  <a:lnTo>
                    <a:pt x="2120521" y="2383792"/>
                  </a:lnTo>
                  <a:lnTo>
                    <a:pt x="2119885" y="2383792"/>
                  </a:lnTo>
                  <a:lnTo>
                    <a:pt x="2117022" y="2385073"/>
                  </a:lnTo>
                  <a:lnTo>
                    <a:pt x="2112250" y="2387955"/>
                  </a:lnTo>
                  <a:lnTo>
                    <a:pt x="2103025" y="2395000"/>
                  </a:lnTo>
                  <a:lnTo>
                    <a:pt x="2092845" y="2401724"/>
                  </a:lnTo>
                  <a:lnTo>
                    <a:pt x="2087437" y="2404927"/>
                  </a:lnTo>
                  <a:lnTo>
                    <a:pt x="2082347" y="2407489"/>
                  </a:lnTo>
                  <a:lnTo>
                    <a:pt x="2076621" y="2410371"/>
                  </a:lnTo>
                  <a:lnTo>
                    <a:pt x="2070895" y="2412612"/>
                  </a:lnTo>
                  <a:lnTo>
                    <a:pt x="2064850" y="2415174"/>
                  </a:lnTo>
                  <a:lnTo>
                    <a:pt x="2058806" y="2416775"/>
                  </a:lnTo>
                  <a:lnTo>
                    <a:pt x="2052444" y="2418376"/>
                  </a:lnTo>
                  <a:lnTo>
                    <a:pt x="2045763" y="2419657"/>
                  </a:lnTo>
                  <a:lnTo>
                    <a:pt x="2038447" y="2420618"/>
                  </a:lnTo>
                  <a:lnTo>
                    <a:pt x="2031448" y="2420938"/>
                  </a:lnTo>
                  <a:lnTo>
                    <a:pt x="2023495" y="2420938"/>
                  </a:lnTo>
                  <a:lnTo>
                    <a:pt x="2015542" y="2420618"/>
                  </a:lnTo>
                  <a:lnTo>
                    <a:pt x="2008862" y="2419977"/>
                  </a:lnTo>
                  <a:lnTo>
                    <a:pt x="2003454" y="2418697"/>
                  </a:lnTo>
                  <a:lnTo>
                    <a:pt x="1999000" y="2417736"/>
                  </a:lnTo>
                  <a:lnTo>
                    <a:pt x="1995501" y="2415814"/>
                  </a:lnTo>
                  <a:lnTo>
                    <a:pt x="1992638" y="2413893"/>
                  </a:lnTo>
                  <a:lnTo>
                    <a:pt x="1990729" y="2411652"/>
                  </a:lnTo>
                  <a:lnTo>
                    <a:pt x="1989456" y="2409410"/>
                  </a:lnTo>
                  <a:lnTo>
                    <a:pt x="1989138" y="2406528"/>
                  </a:lnTo>
                  <a:lnTo>
                    <a:pt x="1989456" y="2403966"/>
                  </a:lnTo>
                  <a:lnTo>
                    <a:pt x="1990411" y="2401084"/>
                  </a:lnTo>
                  <a:lnTo>
                    <a:pt x="1991683" y="2397882"/>
                  </a:lnTo>
                  <a:lnTo>
                    <a:pt x="1993592" y="2394679"/>
                  </a:lnTo>
                  <a:lnTo>
                    <a:pt x="1996137" y="2391477"/>
                  </a:lnTo>
                  <a:lnTo>
                    <a:pt x="1999000" y="2387955"/>
                  </a:lnTo>
                  <a:lnTo>
                    <a:pt x="2005362" y="2381230"/>
                  </a:lnTo>
                  <a:lnTo>
                    <a:pt x="2012679" y="2374825"/>
                  </a:lnTo>
                  <a:lnTo>
                    <a:pt x="2019996" y="2368421"/>
                  </a:lnTo>
                  <a:lnTo>
                    <a:pt x="2027949" y="2362336"/>
                  </a:lnTo>
                  <a:lnTo>
                    <a:pt x="2035265" y="2356893"/>
                  </a:lnTo>
                  <a:lnTo>
                    <a:pt x="2046718" y="2349527"/>
                  </a:lnTo>
                  <a:lnTo>
                    <a:pt x="2051490" y="2346325"/>
                  </a:lnTo>
                  <a:close/>
                  <a:moveTo>
                    <a:pt x="592138" y="2346325"/>
                  </a:moveTo>
                  <a:lnTo>
                    <a:pt x="693618" y="2346325"/>
                  </a:lnTo>
                  <a:lnTo>
                    <a:pt x="698072" y="2349527"/>
                  </a:lnTo>
                  <a:lnTo>
                    <a:pt x="709842" y="2356893"/>
                  </a:lnTo>
                  <a:lnTo>
                    <a:pt x="716841" y="2362336"/>
                  </a:lnTo>
                  <a:lnTo>
                    <a:pt x="724794" y="2368421"/>
                  </a:lnTo>
                  <a:lnTo>
                    <a:pt x="732428" y="2374825"/>
                  </a:lnTo>
                  <a:lnTo>
                    <a:pt x="739427" y="2381230"/>
                  </a:lnTo>
                  <a:lnTo>
                    <a:pt x="746108" y="2387955"/>
                  </a:lnTo>
                  <a:lnTo>
                    <a:pt x="748971" y="2391477"/>
                  </a:lnTo>
                  <a:lnTo>
                    <a:pt x="751197" y="2394679"/>
                  </a:lnTo>
                  <a:lnTo>
                    <a:pt x="753106" y="2397882"/>
                  </a:lnTo>
                  <a:lnTo>
                    <a:pt x="754697" y="2401084"/>
                  </a:lnTo>
                  <a:lnTo>
                    <a:pt x="755333" y="2403966"/>
                  </a:lnTo>
                  <a:lnTo>
                    <a:pt x="755651" y="2406528"/>
                  </a:lnTo>
                  <a:lnTo>
                    <a:pt x="755333" y="2409410"/>
                  </a:lnTo>
                  <a:lnTo>
                    <a:pt x="754379" y="2411652"/>
                  </a:lnTo>
                  <a:lnTo>
                    <a:pt x="752470" y="2413893"/>
                  </a:lnTo>
                  <a:lnTo>
                    <a:pt x="749607" y="2415814"/>
                  </a:lnTo>
                  <a:lnTo>
                    <a:pt x="746108" y="2417736"/>
                  </a:lnTo>
                  <a:lnTo>
                    <a:pt x="741336" y="2418697"/>
                  </a:lnTo>
                  <a:lnTo>
                    <a:pt x="736246" y="2419977"/>
                  </a:lnTo>
                  <a:lnTo>
                    <a:pt x="729565" y="2420618"/>
                  </a:lnTo>
                  <a:lnTo>
                    <a:pt x="721612" y="2420938"/>
                  </a:lnTo>
                  <a:lnTo>
                    <a:pt x="713659" y="2420938"/>
                  </a:lnTo>
                  <a:lnTo>
                    <a:pt x="706343" y="2420618"/>
                  </a:lnTo>
                  <a:lnTo>
                    <a:pt x="699344" y="2419657"/>
                  </a:lnTo>
                  <a:lnTo>
                    <a:pt x="692346" y="2418376"/>
                  </a:lnTo>
                  <a:lnTo>
                    <a:pt x="685983" y="2416775"/>
                  </a:lnTo>
                  <a:lnTo>
                    <a:pt x="679939" y="2415174"/>
                  </a:lnTo>
                  <a:lnTo>
                    <a:pt x="673895" y="2412612"/>
                  </a:lnTo>
                  <a:lnTo>
                    <a:pt x="668487" y="2410371"/>
                  </a:lnTo>
                  <a:lnTo>
                    <a:pt x="662760" y="2407489"/>
                  </a:lnTo>
                  <a:lnTo>
                    <a:pt x="657352" y="2404927"/>
                  </a:lnTo>
                  <a:lnTo>
                    <a:pt x="652263" y="2401724"/>
                  </a:lnTo>
                  <a:lnTo>
                    <a:pt x="642083" y="2395000"/>
                  </a:lnTo>
                  <a:lnTo>
                    <a:pt x="632539" y="2387955"/>
                  </a:lnTo>
                  <a:lnTo>
                    <a:pt x="628086" y="2385073"/>
                  </a:lnTo>
                  <a:lnTo>
                    <a:pt x="624904" y="2383792"/>
                  </a:lnTo>
                  <a:lnTo>
                    <a:pt x="624268" y="2383792"/>
                  </a:lnTo>
                  <a:lnTo>
                    <a:pt x="623314" y="2383792"/>
                  </a:lnTo>
                  <a:lnTo>
                    <a:pt x="622678" y="2384432"/>
                  </a:lnTo>
                  <a:lnTo>
                    <a:pt x="622041" y="2384752"/>
                  </a:lnTo>
                  <a:lnTo>
                    <a:pt x="621405" y="2386354"/>
                  </a:lnTo>
                  <a:lnTo>
                    <a:pt x="620769" y="2387314"/>
                  </a:lnTo>
                  <a:lnTo>
                    <a:pt x="620133" y="2388595"/>
                  </a:lnTo>
                  <a:lnTo>
                    <a:pt x="619496" y="2388915"/>
                  </a:lnTo>
                  <a:lnTo>
                    <a:pt x="619178" y="2388915"/>
                  </a:lnTo>
                  <a:lnTo>
                    <a:pt x="607408" y="2388595"/>
                  </a:lnTo>
                  <a:lnTo>
                    <a:pt x="601045" y="2387634"/>
                  </a:lnTo>
                  <a:lnTo>
                    <a:pt x="598819" y="2387314"/>
                  </a:lnTo>
                  <a:lnTo>
                    <a:pt x="596910" y="2386674"/>
                  </a:lnTo>
                  <a:lnTo>
                    <a:pt x="595001" y="2376747"/>
                  </a:lnTo>
                  <a:lnTo>
                    <a:pt x="593411" y="2368741"/>
                  </a:lnTo>
                  <a:lnTo>
                    <a:pt x="593092" y="2362336"/>
                  </a:lnTo>
                  <a:lnTo>
                    <a:pt x="592774" y="2357533"/>
                  </a:lnTo>
                  <a:lnTo>
                    <a:pt x="593092" y="2353690"/>
                  </a:lnTo>
                  <a:lnTo>
                    <a:pt x="593411" y="2351449"/>
                  </a:lnTo>
                  <a:lnTo>
                    <a:pt x="593729" y="2349527"/>
                  </a:lnTo>
                  <a:lnTo>
                    <a:pt x="592138" y="2346325"/>
                  </a:lnTo>
                  <a:close/>
                  <a:moveTo>
                    <a:pt x="1474788" y="2290762"/>
                  </a:moveTo>
                  <a:lnTo>
                    <a:pt x="1567135" y="2290762"/>
                  </a:lnTo>
                  <a:lnTo>
                    <a:pt x="1571609" y="2293338"/>
                  </a:lnTo>
                  <a:lnTo>
                    <a:pt x="1582473" y="2300422"/>
                  </a:lnTo>
                  <a:lnTo>
                    <a:pt x="1588864" y="2305252"/>
                  </a:lnTo>
                  <a:lnTo>
                    <a:pt x="1595894" y="2310404"/>
                  </a:lnTo>
                  <a:lnTo>
                    <a:pt x="1602924" y="2316522"/>
                  </a:lnTo>
                  <a:lnTo>
                    <a:pt x="1609634" y="2322640"/>
                  </a:lnTo>
                  <a:lnTo>
                    <a:pt x="1615386" y="2328758"/>
                  </a:lnTo>
                  <a:lnTo>
                    <a:pt x="1617942" y="2331978"/>
                  </a:lnTo>
                  <a:lnTo>
                    <a:pt x="1620179" y="2334875"/>
                  </a:lnTo>
                  <a:lnTo>
                    <a:pt x="1621776" y="2337451"/>
                  </a:lnTo>
                  <a:lnTo>
                    <a:pt x="1623374" y="2340671"/>
                  </a:lnTo>
                  <a:lnTo>
                    <a:pt x="1624013" y="2343247"/>
                  </a:lnTo>
                  <a:lnTo>
                    <a:pt x="1624013" y="2345501"/>
                  </a:lnTo>
                  <a:lnTo>
                    <a:pt x="1623694" y="2348399"/>
                  </a:lnTo>
                  <a:lnTo>
                    <a:pt x="1622735" y="2350009"/>
                  </a:lnTo>
                  <a:lnTo>
                    <a:pt x="1620818" y="2352585"/>
                  </a:lnTo>
                  <a:lnTo>
                    <a:pt x="1618581" y="2353873"/>
                  </a:lnTo>
                  <a:lnTo>
                    <a:pt x="1615386" y="2355483"/>
                  </a:lnTo>
                  <a:lnTo>
                    <a:pt x="1611232" y="2357093"/>
                  </a:lnTo>
                  <a:lnTo>
                    <a:pt x="1606119" y="2357737"/>
                  </a:lnTo>
                  <a:lnTo>
                    <a:pt x="1600048" y="2358703"/>
                  </a:lnTo>
                  <a:lnTo>
                    <a:pt x="1593018" y="2359025"/>
                  </a:lnTo>
                  <a:lnTo>
                    <a:pt x="1585668" y="2359025"/>
                  </a:lnTo>
                  <a:lnTo>
                    <a:pt x="1578958" y="2358703"/>
                  </a:lnTo>
                  <a:lnTo>
                    <a:pt x="1572567" y="2357415"/>
                  </a:lnTo>
                  <a:lnTo>
                    <a:pt x="1566496" y="2356127"/>
                  </a:lnTo>
                  <a:lnTo>
                    <a:pt x="1560744" y="2355161"/>
                  </a:lnTo>
                  <a:lnTo>
                    <a:pt x="1554993" y="2353229"/>
                  </a:lnTo>
                  <a:lnTo>
                    <a:pt x="1549560" y="2351297"/>
                  </a:lnTo>
                  <a:lnTo>
                    <a:pt x="1544128" y="2349043"/>
                  </a:lnTo>
                  <a:lnTo>
                    <a:pt x="1539335" y="2346467"/>
                  </a:lnTo>
                  <a:lnTo>
                    <a:pt x="1529749" y="2340993"/>
                  </a:lnTo>
                  <a:lnTo>
                    <a:pt x="1520802" y="2334875"/>
                  </a:lnTo>
                  <a:lnTo>
                    <a:pt x="1511535" y="2328758"/>
                  </a:lnTo>
                  <a:lnTo>
                    <a:pt x="1507701" y="2326182"/>
                  </a:lnTo>
                  <a:lnTo>
                    <a:pt x="1505144" y="2324894"/>
                  </a:lnTo>
                  <a:lnTo>
                    <a:pt x="1503866" y="2324572"/>
                  </a:lnTo>
                  <a:lnTo>
                    <a:pt x="1503227" y="2324894"/>
                  </a:lnTo>
                  <a:lnTo>
                    <a:pt x="1502269" y="2325860"/>
                  </a:lnTo>
                  <a:lnTo>
                    <a:pt x="1501629" y="2326826"/>
                  </a:lnTo>
                  <a:lnTo>
                    <a:pt x="1500990" y="2328114"/>
                  </a:lnTo>
                  <a:lnTo>
                    <a:pt x="1500351" y="2329080"/>
                  </a:lnTo>
                  <a:lnTo>
                    <a:pt x="1499712" y="2329080"/>
                  </a:lnTo>
                  <a:lnTo>
                    <a:pt x="1499073" y="2329080"/>
                  </a:lnTo>
                  <a:lnTo>
                    <a:pt x="1488528" y="2328758"/>
                  </a:lnTo>
                  <a:lnTo>
                    <a:pt x="1482777" y="2328436"/>
                  </a:lnTo>
                  <a:lnTo>
                    <a:pt x="1480540" y="2328114"/>
                  </a:lnTo>
                  <a:lnTo>
                    <a:pt x="1478942" y="2327148"/>
                  </a:lnTo>
                  <a:lnTo>
                    <a:pt x="1477025" y="2318132"/>
                  </a:lnTo>
                  <a:lnTo>
                    <a:pt x="1476066" y="2310726"/>
                  </a:lnTo>
                  <a:lnTo>
                    <a:pt x="1475747" y="2305252"/>
                  </a:lnTo>
                  <a:lnTo>
                    <a:pt x="1475108" y="2300422"/>
                  </a:lnTo>
                  <a:lnTo>
                    <a:pt x="1475747" y="2297202"/>
                  </a:lnTo>
                  <a:lnTo>
                    <a:pt x="1476066" y="2294948"/>
                  </a:lnTo>
                  <a:lnTo>
                    <a:pt x="1476386" y="2293338"/>
                  </a:lnTo>
                  <a:lnTo>
                    <a:pt x="1474788" y="2290762"/>
                  </a:lnTo>
                  <a:close/>
                  <a:moveTo>
                    <a:pt x="1243723" y="2290762"/>
                  </a:moveTo>
                  <a:lnTo>
                    <a:pt x="1335088" y="2290762"/>
                  </a:lnTo>
                  <a:lnTo>
                    <a:pt x="1333507" y="2293338"/>
                  </a:lnTo>
                  <a:lnTo>
                    <a:pt x="1334140" y="2294948"/>
                  </a:lnTo>
                  <a:lnTo>
                    <a:pt x="1334140" y="2297202"/>
                  </a:lnTo>
                  <a:lnTo>
                    <a:pt x="1334456" y="2300422"/>
                  </a:lnTo>
                  <a:lnTo>
                    <a:pt x="1334456" y="2305252"/>
                  </a:lnTo>
                  <a:lnTo>
                    <a:pt x="1333824" y="2310726"/>
                  </a:lnTo>
                  <a:lnTo>
                    <a:pt x="1332559" y="2318132"/>
                  </a:lnTo>
                  <a:lnTo>
                    <a:pt x="1330978" y="2327148"/>
                  </a:lnTo>
                  <a:lnTo>
                    <a:pt x="1329398" y="2328114"/>
                  </a:lnTo>
                  <a:lnTo>
                    <a:pt x="1327185" y="2328436"/>
                  </a:lnTo>
                  <a:lnTo>
                    <a:pt x="1321494" y="2328758"/>
                  </a:lnTo>
                  <a:lnTo>
                    <a:pt x="1311061" y="2329080"/>
                  </a:lnTo>
                  <a:lnTo>
                    <a:pt x="1310113" y="2329080"/>
                  </a:lnTo>
                  <a:lnTo>
                    <a:pt x="1309797" y="2329080"/>
                  </a:lnTo>
                  <a:lnTo>
                    <a:pt x="1309165" y="2328114"/>
                  </a:lnTo>
                  <a:lnTo>
                    <a:pt x="1308848" y="2326826"/>
                  </a:lnTo>
                  <a:lnTo>
                    <a:pt x="1307900" y="2325860"/>
                  </a:lnTo>
                  <a:lnTo>
                    <a:pt x="1306952" y="2324894"/>
                  </a:lnTo>
                  <a:lnTo>
                    <a:pt x="1306003" y="2324572"/>
                  </a:lnTo>
                  <a:lnTo>
                    <a:pt x="1305371" y="2324894"/>
                  </a:lnTo>
                  <a:lnTo>
                    <a:pt x="1302842" y="2326182"/>
                  </a:lnTo>
                  <a:lnTo>
                    <a:pt x="1298732" y="2328758"/>
                  </a:lnTo>
                  <a:lnTo>
                    <a:pt x="1289880" y="2334875"/>
                  </a:lnTo>
                  <a:lnTo>
                    <a:pt x="1281028" y="2340993"/>
                  </a:lnTo>
                  <a:lnTo>
                    <a:pt x="1271228" y="2346467"/>
                  </a:lnTo>
                  <a:lnTo>
                    <a:pt x="1266485" y="2349043"/>
                  </a:lnTo>
                  <a:lnTo>
                    <a:pt x="1261111" y="2351297"/>
                  </a:lnTo>
                  <a:lnTo>
                    <a:pt x="1256053" y="2353229"/>
                  </a:lnTo>
                  <a:lnTo>
                    <a:pt x="1250362" y="2355161"/>
                  </a:lnTo>
                  <a:lnTo>
                    <a:pt x="1244356" y="2356127"/>
                  </a:lnTo>
                  <a:lnTo>
                    <a:pt x="1238349" y="2357415"/>
                  </a:lnTo>
                  <a:lnTo>
                    <a:pt x="1232026" y="2358703"/>
                  </a:lnTo>
                  <a:lnTo>
                    <a:pt x="1225387" y="2359025"/>
                  </a:lnTo>
                  <a:lnTo>
                    <a:pt x="1218116" y="2359025"/>
                  </a:lnTo>
                  <a:lnTo>
                    <a:pt x="1211161" y="2358703"/>
                  </a:lnTo>
                  <a:lnTo>
                    <a:pt x="1205154" y="2357737"/>
                  </a:lnTo>
                  <a:lnTo>
                    <a:pt x="1200096" y="2357093"/>
                  </a:lnTo>
                  <a:lnTo>
                    <a:pt x="1195986" y="2355483"/>
                  </a:lnTo>
                  <a:lnTo>
                    <a:pt x="1193141" y="2353873"/>
                  </a:lnTo>
                  <a:lnTo>
                    <a:pt x="1190295" y="2352585"/>
                  </a:lnTo>
                  <a:lnTo>
                    <a:pt x="1189031" y="2350009"/>
                  </a:lnTo>
                  <a:lnTo>
                    <a:pt x="1187766" y="2348399"/>
                  </a:lnTo>
                  <a:lnTo>
                    <a:pt x="1187450" y="2345501"/>
                  </a:lnTo>
                  <a:lnTo>
                    <a:pt x="1187766" y="2343247"/>
                  </a:lnTo>
                  <a:lnTo>
                    <a:pt x="1188715" y="2340671"/>
                  </a:lnTo>
                  <a:lnTo>
                    <a:pt x="1189663" y="2337451"/>
                  </a:lnTo>
                  <a:lnTo>
                    <a:pt x="1191560" y="2334875"/>
                  </a:lnTo>
                  <a:lnTo>
                    <a:pt x="1193457" y="2331978"/>
                  </a:lnTo>
                  <a:lnTo>
                    <a:pt x="1195986" y="2328758"/>
                  </a:lnTo>
                  <a:lnTo>
                    <a:pt x="1201676" y="2322640"/>
                  </a:lnTo>
                  <a:lnTo>
                    <a:pt x="1208315" y="2316522"/>
                  </a:lnTo>
                  <a:lnTo>
                    <a:pt x="1215271" y="2310404"/>
                  </a:lnTo>
                  <a:lnTo>
                    <a:pt x="1222226" y="2305252"/>
                  </a:lnTo>
                  <a:lnTo>
                    <a:pt x="1228865" y="2300422"/>
                  </a:lnTo>
                  <a:lnTo>
                    <a:pt x="1239613" y="2293338"/>
                  </a:lnTo>
                  <a:lnTo>
                    <a:pt x="1243723" y="2290762"/>
                  </a:lnTo>
                  <a:close/>
                  <a:moveTo>
                    <a:pt x="1481543" y="1798637"/>
                  </a:moveTo>
                  <a:lnTo>
                    <a:pt x="1701801" y="1798637"/>
                  </a:lnTo>
                  <a:lnTo>
                    <a:pt x="1567093" y="2273300"/>
                  </a:lnTo>
                  <a:lnTo>
                    <a:pt x="1465263" y="2273300"/>
                  </a:lnTo>
                  <a:lnTo>
                    <a:pt x="1481543" y="1798637"/>
                  </a:lnTo>
                  <a:close/>
                  <a:moveTo>
                    <a:pt x="1119188" y="1798637"/>
                  </a:moveTo>
                  <a:lnTo>
                    <a:pt x="1336331" y="1798637"/>
                  </a:lnTo>
                  <a:lnTo>
                    <a:pt x="1346201" y="2272028"/>
                  </a:lnTo>
                  <a:lnTo>
                    <a:pt x="1240177" y="2273300"/>
                  </a:lnTo>
                  <a:lnTo>
                    <a:pt x="1119188" y="1798637"/>
                  </a:lnTo>
                  <a:close/>
                  <a:moveTo>
                    <a:pt x="2677270" y="1559805"/>
                  </a:moveTo>
                  <a:lnTo>
                    <a:pt x="2530833" y="1600780"/>
                  </a:lnTo>
                  <a:lnTo>
                    <a:pt x="2674417" y="1589663"/>
                  </a:lnTo>
                  <a:lnTo>
                    <a:pt x="2677270" y="1559805"/>
                  </a:lnTo>
                  <a:close/>
                  <a:moveTo>
                    <a:pt x="64561" y="1559805"/>
                  </a:moveTo>
                  <a:lnTo>
                    <a:pt x="67742" y="1589663"/>
                  </a:lnTo>
                  <a:lnTo>
                    <a:pt x="211812" y="1600780"/>
                  </a:lnTo>
                  <a:lnTo>
                    <a:pt x="64561" y="1559805"/>
                  </a:lnTo>
                  <a:close/>
                  <a:moveTo>
                    <a:pt x="1743293" y="1510232"/>
                  </a:moveTo>
                  <a:lnTo>
                    <a:pt x="1815377" y="1673934"/>
                  </a:lnTo>
                  <a:lnTo>
                    <a:pt x="2196121" y="1673934"/>
                  </a:lnTo>
                  <a:lnTo>
                    <a:pt x="2051635" y="1522922"/>
                  </a:lnTo>
                  <a:lnTo>
                    <a:pt x="1743293" y="1510232"/>
                  </a:lnTo>
                  <a:close/>
                  <a:moveTo>
                    <a:pt x="1093583" y="1510232"/>
                  </a:moveTo>
                  <a:lnTo>
                    <a:pt x="785241" y="1522922"/>
                  </a:lnTo>
                  <a:lnTo>
                    <a:pt x="641072" y="1673934"/>
                  </a:lnTo>
                  <a:lnTo>
                    <a:pt x="1021499" y="1673934"/>
                  </a:lnTo>
                  <a:lnTo>
                    <a:pt x="1093583" y="1510232"/>
                  </a:lnTo>
                  <a:close/>
                  <a:moveTo>
                    <a:pt x="840494" y="1363662"/>
                  </a:moveTo>
                  <a:lnTo>
                    <a:pt x="1955417" y="1363662"/>
                  </a:lnTo>
                  <a:lnTo>
                    <a:pt x="2368551" y="1768475"/>
                  </a:lnTo>
                  <a:lnTo>
                    <a:pt x="398463" y="1768475"/>
                  </a:lnTo>
                  <a:lnTo>
                    <a:pt x="840494" y="1363662"/>
                  </a:lnTo>
                  <a:close/>
                  <a:moveTo>
                    <a:pt x="1125700" y="1131888"/>
                  </a:moveTo>
                  <a:lnTo>
                    <a:pt x="1123793" y="1132523"/>
                  </a:lnTo>
                  <a:lnTo>
                    <a:pt x="1121569" y="1134110"/>
                  </a:lnTo>
                  <a:lnTo>
                    <a:pt x="1118710" y="1136650"/>
                  </a:lnTo>
                  <a:lnTo>
                    <a:pt x="1111084" y="1144270"/>
                  </a:lnTo>
                  <a:lnTo>
                    <a:pt x="1101553" y="1155065"/>
                  </a:lnTo>
                  <a:lnTo>
                    <a:pt x="1077405" y="1184275"/>
                  </a:lnTo>
                  <a:lnTo>
                    <a:pt x="1046268" y="1220153"/>
                  </a:lnTo>
                  <a:lnTo>
                    <a:pt x="1059613" y="1236028"/>
                  </a:lnTo>
                  <a:lnTo>
                    <a:pt x="1064696" y="1242378"/>
                  </a:lnTo>
                  <a:lnTo>
                    <a:pt x="1070098" y="1248093"/>
                  </a:lnTo>
                  <a:lnTo>
                    <a:pt x="1074546" y="1252538"/>
                  </a:lnTo>
                  <a:lnTo>
                    <a:pt x="1078994" y="1256665"/>
                  </a:lnTo>
                  <a:lnTo>
                    <a:pt x="1083124" y="1260158"/>
                  </a:lnTo>
                  <a:lnTo>
                    <a:pt x="1087890" y="1263333"/>
                  </a:lnTo>
                  <a:lnTo>
                    <a:pt x="1092656" y="1266508"/>
                  </a:lnTo>
                  <a:lnTo>
                    <a:pt x="1098375" y="1269365"/>
                  </a:lnTo>
                  <a:lnTo>
                    <a:pt x="1111084" y="1276350"/>
                  </a:lnTo>
                  <a:lnTo>
                    <a:pt x="1127606" y="1284605"/>
                  </a:lnTo>
                  <a:lnTo>
                    <a:pt x="1149529" y="1295400"/>
                  </a:lnTo>
                  <a:lnTo>
                    <a:pt x="1139362" y="1143953"/>
                  </a:lnTo>
                  <a:lnTo>
                    <a:pt x="1136185" y="1141413"/>
                  </a:lnTo>
                  <a:lnTo>
                    <a:pt x="1133325" y="1138238"/>
                  </a:lnTo>
                  <a:lnTo>
                    <a:pt x="1126971" y="1132205"/>
                  </a:lnTo>
                  <a:lnTo>
                    <a:pt x="1126017" y="1131888"/>
                  </a:lnTo>
                  <a:lnTo>
                    <a:pt x="1125700" y="1131888"/>
                  </a:lnTo>
                  <a:close/>
                  <a:moveTo>
                    <a:pt x="505679" y="1004887"/>
                  </a:moveTo>
                  <a:lnTo>
                    <a:pt x="511721" y="1004887"/>
                  </a:lnTo>
                  <a:lnTo>
                    <a:pt x="517446" y="1005205"/>
                  </a:lnTo>
                  <a:lnTo>
                    <a:pt x="522535" y="1006158"/>
                  </a:lnTo>
                  <a:lnTo>
                    <a:pt x="528259" y="1007746"/>
                  </a:lnTo>
                  <a:lnTo>
                    <a:pt x="533348" y="1009969"/>
                  </a:lnTo>
                  <a:lnTo>
                    <a:pt x="538436" y="1012828"/>
                  </a:lnTo>
                  <a:lnTo>
                    <a:pt x="543207" y="1015687"/>
                  </a:lnTo>
                  <a:lnTo>
                    <a:pt x="548296" y="1019498"/>
                  </a:lnTo>
                  <a:lnTo>
                    <a:pt x="552748" y="1023310"/>
                  </a:lnTo>
                  <a:lnTo>
                    <a:pt x="557201" y="1028075"/>
                  </a:lnTo>
                  <a:lnTo>
                    <a:pt x="561335" y="1033157"/>
                  </a:lnTo>
                  <a:lnTo>
                    <a:pt x="566106" y="1038239"/>
                  </a:lnTo>
                  <a:lnTo>
                    <a:pt x="570240" y="1044274"/>
                  </a:lnTo>
                  <a:lnTo>
                    <a:pt x="573738" y="1050309"/>
                  </a:lnTo>
                  <a:lnTo>
                    <a:pt x="577555" y="1056980"/>
                  </a:lnTo>
                  <a:lnTo>
                    <a:pt x="581371" y="1063968"/>
                  </a:lnTo>
                  <a:lnTo>
                    <a:pt x="585188" y="1071274"/>
                  </a:lnTo>
                  <a:lnTo>
                    <a:pt x="588686" y="1078897"/>
                  </a:lnTo>
                  <a:lnTo>
                    <a:pt x="591867" y="1086838"/>
                  </a:lnTo>
                  <a:lnTo>
                    <a:pt x="598227" y="1103673"/>
                  </a:lnTo>
                  <a:lnTo>
                    <a:pt x="603952" y="1121461"/>
                  </a:lnTo>
                  <a:lnTo>
                    <a:pt x="609677" y="1140202"/>
                  </a:lnTo>
                  <a:lnTo>
                    <a:pt x="614447" y="1159260"/>
                  </a:lnTo>
                  <a:lnTo>
                    <a:pt x="619218" y="1179589"/>
                  </a:lnTo>
                  <a:lnTo>
                    <a:pt x="623670" y="1200553"/>
                  </a:lnTo>
                  <a:lnTo>
                    <a:pt x="627487" y="1221518"/>
                  </a:lnTo>
                  <a:lnTo>
                    <a:pt x="630667" y="1242799"/>
                  </a:lnTo>
                  <a:lnTo>
                    <a:pt x="634165" y="1264399"/>
                  </a:lnTo>
                  <a:lnTo>
                    <a:pt x="636710" y="1285681"/>
                  </a:lnTo>
                  <a:lnTo>
                    <a:pt x="639254" y="1306963"/>
                  </a:lnTo>
                  <a:lnTo>
                    <a:pt x="641798" y="1327927"/>
                  </a:lnTo>
                  <a:lnTo>
                    <a:pt x="643389" y="1348574"/>
                  </a:lnTo>
                  <a:lnTo>
                    <a:pt x="644979" y="1368903"/>
                  </a:lnTo>
                  <a:lnTo>
                    <a:pt x="647841" y="1407337"/>
                  </a:lnTo>
                  <a:lnTo>
                    <a:pt x="649431" y="1441960"/>
                  </a:lnTo>
                  <a:lnTo>
                    <a:pt x="650703" y="1471501"/>
                  </a:lnTo>
                  <a:lnTo>
                    <a:pt x="651021" y="1495641"/>
                  </a:lnTo>
                  <a:lnTo>
                    <a:pt x="645933" y="1500088"/>
                  </a:lnTo>
                  <a:lnTo>
                    <a:pt x="640526" y="1461971"/>
                  </a:lnTo>
                  <a:lnTo>
                    <a:pt x="635120" y="1423219"/>
                  </a:lnTo>
                  <a:lnTo>
                    <a:pt x="629713" y="1515335"/>
                  </a:lnTo>
                  <a:lnTo>
                    <a:pt x="623988" y="1520417"/>
                  </a:lnTo>
                  <a:lnTo>
                    <a:pt x="225488" y="1414008"/>
                  </a:lnTo>
                  <a:lnTo>
                    <a:pt x="154884" y="1399079"/>
                  </a:lnTo>
                  <a:lnTo>
                    <a:pt x="603316" y="1539476"/>
                  </a:lnTo>
                  <a:lnTo>
                    <a:pt x="319945" y="1798670"/>
                  </a:lnTo>
                  <a:lnTo>
                    <a:pt x="585824" y="1798670"/>
                  </a:lnTo>
                  <a:lnTo>
                    <a:pt x="752475" y="1798670"/>
                  </a:lnTo>
                  <a:lnTo>
                    <a:pt x="687596" y="2326906"/>
                  </a:lnTo>
                  <a:lnTo>
                    <a:pt x="595365" y="2326906"/>
                  </a:lnTo>
                  <a:lnTo>
                    <a:pt x="586778" y="1847904"/>
                  </a:lnTo>
                  <a:lnTo>
                    <a:pt x="581371" y="1857433"/>
                  </a:lnTo>
                  <a:lnTo>
                    <a:pt x="578509" y="1862516"/>
                  </a:lnTo>
                  <a:lnTo>
                    <a:pt x="575329" y="1866963"/>
                  </a:lnTo>
                  <a:lnTo>
                    <a:pt x="531758" y="2443162"/>
                  </a:lnTo>
                  <a:lnTo>
                    <a:pt x="415356" y="2443162"/>
                  </a:lnTo>
                  <a:lnTo>
                    <a:pt x="356837" y="1985125"/>
                  </a:lnTo>
                  <a:lnTo>
                    <a:pt x="349840" y="1985760"/>
                  </a:lnTo>
                  <a:lnTo>
                    <a:pt x="346024" y="1986078"/>
                  </a:lnTo>
                  <a:lnTo>
                    <a:pt x="342207" y="1986078"/>
                  </a:lnTo>
                  <a:lnTo>
                    <a:pt x="337437" y="1985760"/>
                  </a:lnTo>
                  <a:lnTo>
                    <a:pt x="332348" y="1985443"/>
                  </a:lnTo>
                  <a:lnTo>
                    <a:pt x="145661" y="1959078"/>
                  </a:lnTo>
                  <a:lnTo>
                    <a:pt x="141208" y="1957490"/>
                  </a:lnTo>
                  <a:lnTo>
                    <a:pt x="137074" y="1955267"/>
                  </a:lnTo>
                  <a:lnTo>
                    <a:pt x="133257" y="1952726"/>
                  </a:lnTo>
                  <a:lnTo>
                    <a:pt x="129441" y="1949867"/>
                  </a:lnTo>
                  <a:lnTo>
                    <a:pt x="125624" y="1946055"/>
                  </a:lnTo>
                  <a:lnTo>
                    <a:pt x="122126" y="1941926"/>
                  </a:lnTo>
                  <a:lnTo>
                    <a:pt x="119264" y="1937479"/>
                  </a:lnTo>
                  <a:lnTo>
                    <a:pt x="116401" y="1932397"/>
                  </a:lnTo>
                  <a:lnTo>
                    <a:pt x="113539" y="1927632"/>
                  </a:lnTo>
                  <a:lnTo>
                    <a:pt x="110995" y="1921914"/>
                  </a:lnTo>
                  <a:lnTo>
                    <a:pt x="108768" y="1916197"/>
                  </a:lnTo>
                  <a:lnTo>
                    <a:pt x="106542" y="1910162"/>
                  </a:lnTo>
                  <a:lnTo>
                    <a:pt x="102408" y="1897774"/>
                  </a:lnTo>
                  <a:lnTo>
                    <a:pt x="98909" y="1885068"/>
                  </a:lnTo>
                  <a:lnTo>
                    <a:pt x="96365" y="1872363"/>
                  </a:lnTo>
                  <a:lnTo>
                    <a:pt x="93503" y="1859339"/>
                  </a:lnTo>
                  <a:lnTo>
                    <a:pt x="90004" y="1836152"/>
                  </a:lnTo>
                  <a:lnTo>
                    <a:pt x="86824" y="1817728"/>
                  </a:lnTo>
                  <a:lnTo>
                    <a:pt x="85234" y="1811058"/>
                  </a:lnTo>
                  <a:lnTo>
                    <a:pt x="84280" y="1806293"/>
                  </a:lnTo>
                  <a:lnTo>
                    <a:pt x="83962" y="1800894"/>
                  </a:lnTo>
                  <a:lnTo>
                    <a:pt x="76965" y="1730695"/>
                  </a:lnTo>
                  <a:lnTo>
                    <a:pt x="69968" y="1653826"/>
                  </a:lnTo>
                  <a:lnTo>
                    <a:pt x="62017" y="1556628"/>
                  </a:lnTo>
                  <a:lnTo>
                    <a:pt x="52158" y="1552499"/>
                  </a:lnTo>
                  <a:lnTo>
                    <a:pt x="43571" y="1548687"/>
                  </a:lnTo>
                  <a:lnTo>
                    <a:pt x="35938" y="1545511"/>
                  </a:lnTo>
                  <a:lnTo>
                    <a:pt x="29895" y="1542017"/>
                  </a:lnTo>
                  <a:lnTo>
                    <a:pt x="25443" y="1538523"/>
                  </a:lnTo>
                  <a:lnTo>
                    <a:pt x="23535" y="1536617"/>
                  </a:lnTo>
                  <a:lnTo>
                    <a:pt x="21944" y="1535346"/>
                  </a:lnTo>
                  <a:lnTo>
                    <a:pt x="20990" y="1533758"/>
                  </a:lnTo>
                  <a:lnTo>
                    <a:pt x="20354" y="1532170"/>
                  </a:lnTo>
                  <a:lnTo>
                    <a:pt x="19718" y="1530582"/>
                  </a:lnTo>
                  <a:lnTo>
                    <a:pt x="20354" y="1529311"/>
                  </a:lnTo>
                  <a:lnTo>
                    <a:pt x="17492" y="1522641"/>
                  </a:lnTo>
                  <a:lnTo>
                    <a:pt x="15266" y="1515017"/>
                  </a:lnTo>
                  <a:lnTo>
                    <a:pt x="12721" y="1504853"/>
                  </a:lnTo>
                  <a:lnTo>
                    <a:pt x="10495" y="1493100"/>
                  </a:lnTo>
                  <a:lnTo>
                    <a:pt x="8269" y="1479759"/>
                  </a:lnTo>
                  <a:lnTo>
                    <a:pt x="6043" y="1465148"/>
                  </a:lnTo>
                  <a:lnTo>
                    <a:pt x="4134" y="1449583"/>
                  </a:lnTo>
                  <a:lnTo>
                    <a:pt x="2544" y="1432431"/>
                  </a:lnTo>
                  <a:lnTo>
                    <a:pt x="954" y="1414325"/>
                  </a:lnTo>
                  <a:lnTo>
                    <a:pt x="318" y="1395267"/>
                  </a:lnTo>
                  <a:lnTo>
                    <a:pt x="0" y="1375256"/>
                  </a:lnTo>
                  <a:lnTo>
                    <a:pt x="318" y="1354926"/>
                  </a:lnTo>
                  <a:lnTo>
                    <a:pt x="954" y="1333962"/>
                  </a:lnTo>
                  <a:lnTo>
                    <a:pt x="2544" y="1312363"/>
                  </a:lnTo>
                  <a:lnTo>
                    <a:pt x="4452" y="1290763"/>
                  </a:lnTo>
                  <a:lnTo>
                    <a:pt x="7315" y="1268846"/>
                  </a:lnTo>
                  <a:lnTo>
                    <a:pt x="11131" y="1246929"/>
                  </a:lnTo>
                  <a:lnTo>
                    <a:pt x="13357" y="1236447"/>
                  </a:lnTo>
                  <a:lnTo>
                    <a:pt x="15584" y="1225647"/>
                  </a:lnTo>
                  <a:lnTo>
                    <a:pt x="18446" y="1214847"/>
                  </a:lnTo>
                  <a:lnTo>
                    <a:pt x="21308" y="1204047"/>
                  </a:lnTo>
                  <a:lnTo>
                    <a:pt x="24489" y="1193248"/>
                  </a:lnTo>
                  <a:lnTo>
                    <a:pt x="27669" y="1183083"/>
                  </a:lnTo>
                  <a:lnTo>
                    <a:pt x="31486" y="1172601"/>
                  </a:lnTo>
                  <a:lnTo>
                    <a:pt x="35302" y="1162436"/>
                  </a:lnTo>
                  <a:lnTo>
                    <a:pt x="39436" y="1152272"/>
                  </a:lnTo>
                  <a:lnTo>
                    <a:pt x="43889" y="1142425"/>
                  </a:lnTo>
                  <a:lnTo>
                    <a:pt x="48978" y="1132578"/>
                  </a:lnTo>
                  <a:lnTo>
                    <a:pt x="54066" y="1123367"/>
                  </a:lnTo>
                  <a:lnTo>
                    <a:pt x="59473" y="1113838"/>
                  </a:lnTo>
                  <a:lnTo>
                    <a:pt x="64879" y="1104944"/>
                  </a:lnTo>
                  <a:lnTo>
                    <a:pt x="70922" y="1096050"/>
                  </a:lnTo>
                  <a:lnTo>
                    <a:pt x="77601" y="1087473"/>
                  </a:lnTo>
                  <a:lnTo>
                    <a:pt x="84280" y="1079215"/>
                  </a:lnTo>
                  <a:lnTo>
                    <a:pt x="91276" y="1071274"/>
                  </a:lnTo>
                  <a:lnTo>
                    <a:pt x="98591" y="1063968"/>
                  </a:lnTo>
                  <a:lnTo>
                    <a:pt x="106542" y="1056662"/>
                  </a:lnTo>
                  <a:lnTo>
                    <a:pt x="114811" y="1049674"/>
                  </a:lnTo>
                  <a:lnTo>
                    <a:pt x="123080" y="1043321"/>
                  </a:lnTo>
                  <a:lnTo>
                    <a:pt x="131985" y="1036651"/>
                  </a:lnTo>
                  <a:lnTo>
                    <a:pt x="141526" y="1031251"/>
                  </a:lnTo>
                  <a:lnTo>
                    <a:pt x="150749" y="1025851"/>
                  </a:lnTo>
                  <a:lnTo>
                    <a:pt x="160926" y="1021087"/>
                  </a:lnTo>
                  <a:lnTo>
                    <a:pt x="171740" y="1016322"/>
                  </a:lnTo>
                  <a:lnTo>
                    <a:pt x="182553" y="1012193"/>
                  </a:lnTo>
                  <a:lnTo>
                    <a:pt x="193684" y="1009016"/>
                  </a:lnTo>
                  <a:lnTo>
                    <a:pt x="205452" y="1005522"/>
                  </a:lnTo>
                  <a:lnTo>
                    <a:pt x="209904" y="1005522"/>
                  </a:lnTo>
                  <a:lnTo>
                    <a:pt x="218809" y="1005840"/>
                  </a:lnTo>
                  <a:lnTo>
                    <a:pt x="243298" y="1007428"/>
                  </a:lnTo>
                  <a:lnTo>
                    <a:pt x="280508" y="1009969"/>
                  </a:lnTo>
                  <a:lnTo>
                    <a:pt x="409313" y="1420361"/>
                  </a:lnTo>
                  <a:lnTo>
                    <a:pt x="397228" y="1297751"/>
                  </a:lnTo>
                  <a:lnTo>
                    <a:pt x="390867" y="1077309"/>
                  </a:lnTo>
                  <a:lnTo>
                    <a:pt x="382598" y="1056345"/>
                  </a:lnTo>
                  <a:lnTo>
                    <a:pt x="399136" y="1028392"/>
                  </a:lnTo>
                  <a:lnTo>
                    <a:pt x="436029" y="1028392"/>
                  </a:lnTo>
                  <a:lnTo>
                    <a:pt x="450976" y="1056345"/>
                  </a:lnTo>
                  <a:lnTo>
                    <a:pt x="443979" y="1081438"/>
                  </a:lnTo>
                  <a:lnTo>
                    <a:pt x="489141" y="1401937"/>
                  </a:lnTo>
                  <a:lnTo>
                    <a:pt x="481508" y="1015369"/>
                  </a:lnTo>
                  <a:lnTo>
                    <a:pt x="489459" y="1011875"/>
                  </a:lnTo>
                  <a:lnTo>
                    <a:pt x="495501" y="1009016"/>
                  </a:lnTo>
                  <a:lnTo>
                    <a:pt x="499000" y="1006793"/>
                  </a:lnTo>
                  <a:lnTo>
                    <a:pt x="499636" y="1005840"/>
                  </a:lnTo>
                  <a:lnTo>
                    <a:pt x="499954" y="1005522"/>
                  </a:lnTo>
                  <a:lnTo>
                    <a:pt x="505679" y="1004887"/>
                  </a:lnTo>
                  <a:close/>
                  <a:moveTo>
                    <a:pt x="2233205" y="1004887"/>
                  </a:moveTo>
                  <a:lnTo>
                    <a:pt x="2238276" y="1005205"/>
                  </a:lnTo>
                  <a:lnTo>
                    <a:pt x="2243665" y="1005522"/>
                  </a:lnTo>
                  <a:lnTo>
                    <a:pt x="2243665" y="1005840"/>
                  </a:lnTo>
                  <a:lnTo>
                    <a:pt x="2244299" y="1006793"/>
                  </a:lnTo>
                  <a:lnTo>
                    <a:pt x="2248102" y="1009016"/>
                  </a:lnTo>
                  <a:lnTo>
                    <a:pt x="2253808" y="1011875"/>
                  </a:lnTo>
                  <a:lnTo>
                    <a:pt x="2261732" y="1015369"/>
                  </a:lnTo>
                  <a:lnTo>
                    <a:pt x="2254441" y="1401937"/>
                  </a:lnTo>
                  <a:lnTo>
                    <a:pt x="2299133" y="1081438"/>
                  </a:lnTo>
                  <a:lnTo>
                    <a:pt x="2292160" y="1056345"/>
                  </a:lnTo>
                  <a:lnTo>
                    <a:pt x="2307374" y="1028392"/>
                  </a:lnTo>
                  <a:lnTo>
                    <a:pt x="2344142" y="1028392"/>
                  </a:lnTo>
                  <a:lnTo>
                    <a:pt x="2360307" y="1056345"/>
                  </a:lnTo>
                  <a:lnTo>
                    <a:pt x="2352066" y="1077309"/>
                  </a:lnTo>
                  <a:lnTo>
                    <a:pt x="2346044" y="1297751"/>
                  </a:lnTo>
                  <a:lnTo>
                    <a:pt x="2333682" y="1420361"/>
                  </a:lnTo>
                  <a:lnTo>
                    <a:pt x="2462052" y="1009969"/>
                  </a:lnTo>
                  <a:lnTo>
                    <a:pt x="2499137" y="1007428"/>
                  </a:lnTo>
                  <a:lnTo>
                    <a:pt x="2523860" y="1005840"/>
                  </a:lnTo>
                  <a:lnTo>
                    <a:pt x="2532735" y="1005522"/>
                  </a:lnTo>
                  <a:lnTo>
                    <a:pt x="2536855" y="1005522"/>
                  </a:lnTo>
                  <a:lnTo>
                    <a:pt x="2548266" y="1009016"/>
                  </a:lnTo>
                  <a:lnTo>
                    <a:pt x="2559677" y="1012193"/>
                  </a:lnTo>
                  <a:lnTo>
                    <a:pt x="2570453" y="1016322"/>
                  </a:lnTo>
                  <a:lnTo>
                    <a:pt x="2580913" y="1021087"/>
                  </a:lnTo>
                  <a:lnTo>
                    <a:pt x="2591056" y="1025851"/>
                  </a:lnTo>
                  <a:lnTo>
                    <a:pt x="2600882" y="1031251"/>
                  </a:lnTo>
                  <a:lnTo>
                    <a:pt x="2610391" y="1036651"/>
                  </a:lnTo>
                  <a:lnTo>
                    <a:pt x="2618949" y="1043321"/>
                  </a:lnTo>
                  <a:lnTo>
                    <a:pt x="2627507" y="1049674"/>
                  </a:lnTo>
                  <a:lnTo>
                    <a:pt x="2635431" y="1056662"/>
                  </a:lnTo>
                  <a:lnTo>
                    <a:pt x="2643355" y="1063968"/>
                  </a:lnTo>
                  <a:lnTo>
                    <a:pt x="2650962" y="1071274"/>
                  </a:lnTo>
                  <a:lnTo>
                    <a:pt x="2657618" y="1079215"/>
                  </a:lnTo>
                  <a:lnTo>
                    <a:pt x="2664274" y="1087473"/>
                  </a:lnTo>
                  <a:lnTo>
                    <a:pt x="2670614" y="1096050"/>
                  </a:lnTo>
                  <a:lnTo>
                    <a:pt x="2676636" y="1104944"/>
                  </a:lnTo>
                  <a:lnTo>
                    <a:pt x="2682341" y="1113838"/>
                  </a:lnTo>
                  <a:lnTo>
                    <a:pt x="2688047" y="1123367"/>
                  </a:lnTo>
                  <a:lnTo>
                    <a:pt x="2692801" y="1132578"/>
                  </a:lnTo>
                  <a:lnTo>
                    <a:pt x="2697872" y="1142425"/>
                  </a:lnTo>
                  <a:lnTo>
                    <a:pt x="2702310" y="1152272"/>
                  </a:lnTo>
                  <a:lnTo>
                    <a:pt x="2706430" y="1162436"/>
                  </a:lnTo>
                  <a:lnTo>
                    <a:pt x="2710551" y="1172601"/>
                  </a:lnTo>
                  <a:lnTo>
                    <a:pt x="2714037" y="1183083"/>
                  </a:lnTo>
                  <a:lnTo>
                    <a:pt x="2717207" y="1193248"/>
                  </a:lnTo>
                  <a:lnTo>
                    <a:pt x="2720694" y="1204047"/>
                  </a:lnTo>
                  <a:lnTo>
                    <a:pt x="2723229" y="1214847"/>
                  </a:lnTo>
                  <a:lnTo>
                    <a:pt x="2726082" y="1225647"/>
                  </a:lnTo>
                  <a:lnTo>
                    <a:pt x="2728618" y="1236447"/>
                  </a:lnTo>
                  <a:lnTo>
                    <a:pt x="2730836" y="1246929"/>
                  </a:lnTo>
                  <a:lnTo>
                    <a:pt x="2734640" y="1268846"/>
                  </a:lnTo>
                  <a:lnTo>
                    <a:pt x="2737176" y="1290763"/>
                  </a:lnTo>
                  <a:lnTo>
                    <a:pt x="2739394" y="1312363"/>
                  </a:lnTo>
                  <a:lnTo>
                    <a:pt x="2740979" y="1333962"/>
                  </a:lnTo>
                  <a:lnTo>
                    <a:pt x="2741613" y="1354926"/>
                  </a:lnTo>
                  <a:lnTo>
                    <a:pt x="2741613" y="1375256"/>
                  </a:lnTo>
                  <a:lnTo>
                    <a:pt x="2741296" y="1395267"/>
                  </a:lnTo>
                  <a:lnTo>
                    <a:pt x="2740662" y="1414325"/>
                  </a:lnTo>
                  <a:lnTo>
                    <a:pt x="2739394" y="1432431"/>
                  </a:lnTo>
                  <a:lnTo>
                    <a:pt x="2737493" y="1449583"/>
                  </a:lnTo>
                  <a:lnTo>
                    <a:pt x="2735591" y="1465148"/>
                  </a:lnTo>
                  <a:lnTo>
                    <a:pt x="2733689" y="1479759"/>
                  </a:lnTo>
                  <a:lnTo>
                    <a:pt x="2731470" y="1493100"/>
                  </a:lnTo>
                  <a:lnTo>
                    <a:pt x="2728935" y="1504853"/>
                  </a:lnTo>
                  <a:lnTo>
                    <a:pt x="2726716" y="1515017"/>
                  </a:lnTo>
                  <a:lnTo>
                    <a:pt x="2724180" y="1522641"/>
                  </a:lnTo>
                  <a:lnTo>
                    <a:pt x="2721962" y="1529311"/>
                  </a:lnTo>
                  <a:lnTo>
                    <a:pt x="2721962" y="1530582"/>
                  </a:lnTo>
                  <a:lnTo>
                    <a:pt x="2721328" y="1532170"/>
                  </a:lnTo>
                  <a:lnTo>
                    <a:pt x="2720694" y="1533758"/>
                  </a:lnTo>
                  <a:lnTo>
                    <a:pt x="2719426" y="1535346"/>
                  </a:lnTo>
                  <a:lnTo>
                    <a:pt x="2718158" y="1536617"/>
                  </a:lnTo>
                  <a:lnTo>
                    <a:pt x="2716573" y="1538523"/>
                  </a:lnTo>
                  <a:lnTo>
                    <a:pt x="2711819" y="1542017"/>
                  </a:lnTo>
                  <a:lnTo>
                    <a:pt x="2705796" y="1545511"/>
                  </a:lnTo>
                  <a:lnTo>
                    <a:pt x="2698506" y="1548687"/>
                  </a:lnTo>
                  <a:lnTo>
                    <a:pt x="2689948" y="1552499"/>
                  </a:lnTo>
                  <a:lnTo>
                    <a:pt x="2680122" y="1556628"/>
                  </a:lnTo>
                  <a:lnTo>
                    <a:pt x="2671881" y="1653826"/>
                  </a:lnTo>
                  <a:lnTo>
                    <a:pt x="2664908" y="1730695"/>
                  </a:lnTo>
                  <a:lnTo>
                    <a:pt x="2657935" y="1800894"/>
                  </a:lnTo>
                  <a:lnTo>
                    <a:pt x="2657618" y="1806293"/>
                  </a:lnTo>
                  <a:lnTo>
                    <a:pt x="2656350" y="1811058"/>
                  </a:lnTo>
                  <a:lnTo>
                    <a:pt x="2655399" y="1817728"/>
                  </a:lnTo>
                  <a:lnTo>
                    <a:pt x="2652230" y="1836152"/>
                  </a:lnTo>
                  <a:lnTo>
                    <a:pt x="2648109" y="1859339"/>
                  </a:lnTo>
                  <a:lnTo>
                    <a:pt x="2645890" y="1872363"/>
                  </a:lnTo>
                  <a:lnTo>
                    <a:pt x="2643038" y="1885068"/>
                  </a:lnTo>
                  <a:lnTo>
                    <a:pt x="2639551" y="1897774"/>
                  </a:lnTo>
                  <a:lnTo>
                    <a:pt x="2635431" y="1910162"/>
                  </a:lnTo>
                  <a:lnTo>
                    <a:pt x="2633529" y="1916197"/>
                  </a:lnTo>
                  <a:lnTo>
                    <a:pt x="2630993" y="1921914"/>
                  </a:lnTo>
                  <a:lnTo>
                    <a:pt x="2628458" y="1927632"/>
                  </a:lnTo>
                  <a:lnTo>
                    <a:pt x="2625605" y="1932397"/>
                  </a:lnTo>
                  <a:lnTo>
                    <a:pt x="2622752" y="1937479"/>
                  </a:lnTo>
                  <a:lnTo>
                    <a:pt x="2619583" y="1941926"/>
                  </a:lnTo>
                  <a:lnTo>
                    <a:pt x="2616413" y="1946055"/>
                  </a:lnTo>
                  <a:lnTo>
                    <a:pt x="2612926" y="1949867"/>
                  </a:lnTo>
                  <a:lnTo>
                    <a:pt x="2609123" y="1952726"/>
                  </a:lnTo>
                  <a:lnTo>
                    <a:pt x="2605002" y="1955267"/>
                  </a:lnTo>
                  <a:lnTo>
                    <a:pt x="2600882" y="1957490"/>
                  </a:lnTo>
                  <a:lnTo>
                    <a:pt x="2596444" y="1959078"/>
                  </a:lnTo>
                  <a:lnTo>
                    <a:pt x="2410704" y="1985443"/>
                  </a:lnTo>
                  <a:lnTo>
                    <a:pt x="2405633" y="1985760"/>
                  </a:lnTo>
                  <a:lnTo>
                    <a:pt x="2400561" y="1986078"/>
                  </a:lnTo>
                  <a:lnTo>
                    <a:pt x="2397075" y="1986078"/>
                  </a:lnTo>
                  <a:lnTo>
                    <a:pt x="2393271" y="1985760"/>
                  </a:lnTo>
                  <a:lnTo>
                    <a:pt x="2385981" y="1985125"/>
                  </a:lnTo>
                  <a:lnTo>
                    <a:pt x="2327660" y="2443162"/>
                  </a:lnTo>
                  <a:lnTo>
                    <a:pt x="2211651" y="2443162"/>
                  </a:lnTo>
                  <a:lnTo>
                    <a:pt x="2168545" y="1866963"/>
                  </a:lnTo>
                  <a:lnTo>
                    <a:pt x="2165375" y="1862516"/>
                  </a:lnTo>
                  <a:lnTo>
                    <a:pt x="2162522" y="1857433"/>
                  </a:lnTo>
                  <a:lnTo>
                    <a:pt x="2156817" y="1847904"/>
                  </a:lnTo>
                  <a:lnTo>
                    <a:pt x="2148576" y="2326906"/>
                  </a:lnTo>
                  <a:lnTo>
                    <a:pt x="2063630" y="2320235"/>
                  </a:lnTo>
                  <a:lnTo>
                    <a:pt x="1992313" y="1798670"/>
                  </a:lnTo>
                  <a:lnTo>
                    <a:pt x="2157768" y="1798670"/>
                  </a:lnTo>
                  <a:lnTo>
                    <a:pt x="2443668" y="1798670"/>
                  </a:lnTo>
                  <a:lnTo>
                    <a:pt x="2170129" y="1529946"/>
                  </a:lnTo>
                  <a:lnTo>
                    <a:pt x="2587569" y="1399079"/>
                  </a:lnTo>
                  <a:lnTo>
                    <a:pt x="2517204" y="1414008"/>
                  </a:lnTo>
                  <a:lnTo>
                    <a:pt x="2151746" y="1511841"/>
                  </a:lnTo>
                  <a:lnTo>
                    <a:pt x="2111808" y="1472771"/>
                  </a:lnTo>
                  <a:lnTo>
                    <a:pt x="2108956" y="1423219"/>
                  </a:lnTo>
                  <a:lnTo>
                    <a:pt x="2103250" y="1464513"/>
                  </a:lnTo>
                  <a:lnTo>
                    <a:pt x="2093741" y="1455301"/>
                  </a:lnTo>
                  <a:lnTo>
                    <a:pt x="2095009" y="1426078"/>
                  </a:lnTo>
                  <a:lnTo>
                    <a:pt x="2096911" y="1393361"/>
                  </a:lnTo>
                  <a:lnTo>
                    <a:pt x="2099447" y="1358103"/>
                  </a:lnTo>
                  <a:lnTo>
                    <a:pt x="2103250" y="1320621"/>
                  </a:lnTo>
                  <a:lnTo>
                    <a:pt x="2105152" y="1301563"/>
                  </a:lnTo>
                  <a:lnTo>
                    <a:pt x="2107371" y="1282504"/>
                  </a:lnTo>
                  <a:lnTo>
                    <a:pt x="2109906" y="1262811"/>
                  </a:lnTo>
                  <a:lnTo>
                    <a:pt x="2113076" y="1243752"/>
                  </a:lnTo>
                  <a:lnTo>
                    <a:pt x="2115929" y="1224059"/>
                  </a:lnTo>
                  <a:lnTo>
                    <a:pt x="2119415" y="1205318"/>
                  </a:lnTo>
                  <a:lnTo>
                    <a:pt x="2123219" y="1186577"/>
                  </a:lnTo>
                  <a:lnTo>
                    <a:pt x="2127339" y="1168154"/>
                  </a:lnTo>
                  <a:lnTo>
                    <a:pt x="2131777" y="1150366"/>
                  </a:lnTo>
                  <a:lnTo>
                    <a:pt x="2136214" y="1133214"/>
                  </a:lnTo>
                  <a:lnTo>
                    <a:pt x="2140969" y="1116379"/>
                  </a:lnTo>
                  <a:lnTo>
                    <a:pt x="2146674" y="1100497"/>
                  </a:lnTo>
                  <a:lnTo>
                    <a:pt x="2152379" y="1085568"/>
                  </a:lnTo>
                  <a:lnTo>
                    <a:pt x="2158719" y="1071274"/>
                  </a:lnTo>
                  <a:lnTo>
                    <a:pt x="2165058" y="1058568"/>
                  </a:lnTo>
                  <a:lnTo>
                    <a:pt x="2168545" y="1052533"/>
                  </a:lnTo>
                  <a:lnTo>
                    <a:pt x="2172031" y="1046815"/>
                  </a:lnTo>
                  <a:lnTo>
                    <a:pt x="2175518" y="1041416"/>
                  </a:lnTo>
                  <a:lnTo>
                    <a:pt x="2179321" y="1036333"/>
                  </a:lnTo>
                  <a:lnTo>
                    <a:pt x="2183125" y="1031569"/>
                  </a:lnTo>
                  <a:lnTo>
                    <a:pt x="2187245" y="1027122"/>
                  </a:lnTo>
                  <a:lnTo>
                    <a:pt x="2191366" y="1023310"/>
                  </a:lnTo>
                  <a:lnTo>
                    <a:pt x="2195486" y="1019498"/>
                  </a:lnTo>
                  <a:lnTo>
                    <a:pt x="2199607" y="1016004"/>
                  </a:lnTo>
                  <a:lnTo>
                    <a:pt x="2204044" y="1013146"/>
                  </a:lnTo>
                  <a:lnTo>
                    <a:pt x="2208799" y="1010922"/>
                  </a:lnTo>
                  <a:lnTo>
                    <a:pt x="2213236" y="1008699"/>
                  </a:lnTo>
                  <a:lnTo>
                    <a:pt x="2217991" y="1007111"/>
                  </a:lnTo>
                  <a:lnTo>
                    <a:pt x="2223062" y="1005840"/>
                  </a:lnTo>
                  <a:lnTo>
                    <a:pt x="2227817" y="1005205"/>
                  </a:lnTo>
                  <a:lnTo>
                    <a:pt x="2233205" y="1004887"/>
                  </a:lnTo>
                  <a:close/>
                  <a:moveTo>
                    <a:pt x="1560668" y="914401"/>
                  </a:moveTo>
                  <a:lnTo>
                    <a:pt x="1571788" y="914401"/>
                  </a:lnTo>
                  <a:lnTo>
                    <a:pt x="1582591" y="915671"/>
                  </a:lnTo>
                  <a:lnTo>
                    <a:pt x="1594029" y="917258"/>
                  </a:lnTo>
                  <a:lnTo>
                    <a:pt x="1604514" y="919480"/>
                  </a:lnTo>
                  <a:lnTo>
                    <a:pt x="1615317" y="922021"/>
                  </a:lnTo>
                  <a:lnTo>
                    <a:pt x="1625802" y="925196"/>
                  </a:lnTo>
                  <a:lnTo>
                    <a:pt x="1636287" y="928688"/>
                  </a:lnTo>
                  <a:lnTo>
                    <a:pt x="1646772" y="933133"/>
                  </a:lnTo>
                  <a:lnTo>
                    <a:pt x="1656939" y="937261"/>
                  </a:lnTo>
                  <a:lnTo>
                    <a:pt x="1666788" y="942023"/>
                  </a:lnTo>
                  <a:lnTo>
                    <a:pt x="1676638" y="946786"/>
                  </a:lnTo>
                  <a:lnTo>
                    <a:pt x="1686487" y="952183"/>
                  </a:lnTo>
                  <a:lnTo>
                    <a:pt x="1695384" y="957263"/>
                  </a:lnTo>
                  <a:lnTo>
                    <a:pt x="1704598" y="962978"/>
                  </a:lnTo>
                  <a:lnTo>
                    <a:pt x="1712859" y="968693"/>
                  </a:lnTo>
                  <a:lnTo>
                    <a:pt x="1721120" y="974726"/>
                  </a:lnTo>
                  <a:lnTo>
                    <a:pt x="1729063" y="980441"/>
                  </a:lnTo>
                  <a:lnTo>
                    <a:pt x="1736371" y="986473"/>
                  </a:lnTo>
                  <a:lnTo>
                    <a:pt x="1750033" y="997586"/>
                  </a:lnTo>
                  <a:lnTo>
                    <a:pt x="1762106" y="1008698"/>
                  </a:lnTo>
                  <a:lnTo>
                    <a:pt x="1771956" y="1018858"/>
                  </a:lnTo>
                  <a:lnTo>
                    <a:pt x="1779264" y="1027748"/>
                  </a:lnTo>
                  <a:lnTo>
                    <a:pt x="1782441" y="1031558"/>
                  </a:lnTo>
                  <a:lnTo>
                    <a:pt x="1784665" y="1034733"/>
                  </a:lnTo>
                  <a:lnTo>
                    <a:pt x="1786254" y="1037908"/>
                  </a:lnTo>
                  <a:lnTo>
                    <a:pt x="1787207" y="1040448"/>
                  </a:lnTo>
                  <a:lnTo>
                    <a:pt x="1788160" y="1045845"/>
                  </a:lnTo>
                  <a:lnTo>
                    <a:pt x="1788478" y="1053783"/>
                  </a:lnTo>
                  <a:lnTo>
                    <a:pt x="1789113" y="1076643"/>
                  </a:lnTo>
                  <a:lnTo>
                    <a:pt x="1789113" y="1107440"/>
                  </a:lnTo>
                  <a:lnTo>
                    <a:pt x="1788478" y="1144588"/>
                  </a:lnTo>
                  <a:lnTo>
                    <a:pt x="1787525" y="1187133"/>
                  </a:lnTo>
                  <a:lnTo>
                    <a:pt x="1786254" y="1233488"/>
                  </a:lnTo>
                  <a:lnTo>
                    <a:pt x="1784347" y="1282383"/>
                  </a:lnTo>
                  <a:lnTo>
                    <a:pt x="1782123" y="1331913"/>
                  </a:lnTo>
                  <a:lnTo>
                    <a:pt x="1672507" y="1331913"/>
                  </a:lnTo>
                  <a:lnTo>
                    <a:pt x="1674096" y="1293813"/>
                  </a:lnTo>
                  <a:lnTo>
                    <a:pt x="1674732" y="1258253"/>
                  </a:lnTo>
                  <a:lnTo>
                    <a:pt x="1675685" y="1225550"/>
                  </a:lnTo>
                  <a:lnTo>
                    <a:pt x="1676002" y="1197293"/>
                  </a:lnTo>
                  <a:lnTo>
                    <a:pt x="1675685" y="1174115"/>
                  </a:lnTo>
                  <a:lnTo>
                    <a:pt x="1674732" y="1156970"/>
                  </a:lnTo>
                  <a:lnTo>
                    <a:pt x="1674096" y="1150938"/>
                  </a:lnTo>
                  <a:lnTo>
                    <a:pt x="1673143" y="1147445"/>
                  </a:lnTo>
                  <a:lnTo>
                    <a:pt x="1672825" y="1145858"/>
                  </a:lnTo>
                  <a:lnTo>
                    <a:pt x="1672507" y="1144905"/>
                  </a:lnTo>
                  <a:lnTo>
                    <a:pt x="1672190" y="1144905"/>
                  </a:lnTo>
                  <a:lnTo>
                    <a:pt x="1671237" y="1145540"/>
                  </a:lnTo>
                  <a:lnTo>
                    <a:pt x="1669648" y="1147445"/>
                  </a:lnTo>
                  <a:lnTo>
                    <a:pt x="1668059" y="1149668"/>
                  </a:lnTo>
                  <a:lnTo>
                    <a:pt x="1666471" y="1151890"/>
                  </a:lnTo>
                  <a:lnTo>
                    <a:pt x="1654079" y="1331913"/>
                  </a:lnTo>
                  <a:lnTo>
                    <a:pt x="1602608" y="1331913"/>
                  </a:lnTo>
                  <a:lnTo>
                    <a:pt x="1602290" y="1283335"/>
                  </a:lnTo>
                  <a:lnTo>
                    <a:pt x="1598477" y="1283653"/>
                  </a:lnTo>
                  <a:lnTo>
                    <a:pt x="1586721" y="1284605"/>
                  </a:lnTo>
                  <a:lnTo>
                    <a:pt x="1568293" y="1285240"/>
                  </a:lnTo>
                  <a:lnTo>
                    <a:pt x="1556537" y="1285558"/>
                  </a:lnTo>
                  <a:lnTo>
                    <a:pt x="1543828" y="1285558"/>
                  </a:lnTo>
                  <a:lnTo>
                    <a:pt x="1529213" y="1285240"/>
                  </a:lnTo>
                  <a:lnTo>
                    <a:pt x="1513009" y="1284605"/>
                  </a:lnTo>
                  <a:lnTo>
                    <a:pt x="1496169" y="1283653"/>
                  </a:lnTo>
                  <a:lnTo>
                    <a:pt x="1477741" y="1282383"/>
                  </a:lnTo>
                  <a:lnTo>
                    <a:pt x="1457724" y="1280478"/>
                  </a:lnTo>
                  <a:lnTo>
                    <a:pt x="1437390" y="1277620"/>
                  </a:lnTo>
                  <a:lnTo>
                    <a:pt x="1415467" y="1274763"/>
                  </a:lnTo>
                  <a:lnTo>
                    <a:pt x="1392908" y="1270953"/>
                  </a:lnTo>
                  <a:lnTo>
                    <a:pt x="1381787" y="1268730"/>
                  </a:lnTo>
                  <a:lnTo>
                    <a:pt x="1370349" y="1266508"/>
                  </a:lnTo>
                  <a:lnTo>
                    <a:pt x="1359547" y="1263968"/>
                  </a:lnTo>
                  <a:lnTo>
                    <a:pt x="1348426" y="1261110"/>
                  </a:lnTo>
                  <a:lnTo>
                    <a:pt x="1328092" y="1254760"/>
                  </a:lnTo>
                  <a:lnTo>
                    <a:pt x="1308710" y="1248410"/>
                  </a:lnTo>
                  <a:lnTo>
                    <a:pt x="1290282" y="1241743"/>
                  </a:lnTo>
                  <a:lnTo>
                    <a:pt x="1273443" y="1234440"/>
                  </a:lnTo>
                  <a:lnTo>
                    <a:pt x="1257556" y="1227455"/>
                  </a:lnTo>
                  <a:lnTo>
                    <a:pt x="1243259" y="1220153"/>
                  </a:lnTo>
                  <a:lnTo>
                    <a:pt x="1229914" y="1213485"/>
                  </a:lnTo>
                  <a:lnTo>
                    <a:pt x="1218794" y="1207135"/>
                  </a:lnTo>
                  <a:lnTo>
                    <a:pt x="1208626" y="1201103"/>
                  </a:lnTo>
                  <a:lnTo>
                    <a:pt x="1200366" y="1196340"/>
                  </a:lnTo>
                  <a:lnTo>
                    <a:pt x="1189245" y="1188720"/>
                  </a:lnTo>
                  <a:lnTo>
                    <a:pt x="1185115" y="1186180"/>
                  </a:lnTo>
                  <a:lnTo>
                    <a:pt x="1204814" y="1331913"/>
                  </a:lnTo>
                  <a:lnTo>
                    <a:pt x="1152071" y="1331913"/>
                  </a:lnTo>
                  <a:lnTo>
                    <a:pt x="1149529" y="1296670"/>
                  </a:lnTo>
                  <a:lnTo>
                    <a:pt x="1143810" y="1297305"/>
                  </a:lnTo>
                  <a:lnTo>
                    <a:pt x="1135549" y="1299210"/>
                  </a:lnTo>
                  <a:lnTo>
                    <a:pt x="1112355" y="1303655"/>
                  </a:lnTo>
                  <a:lnTo>
                    <a:pt x="1082489" y="1309688"/>
                  </a:lnTo>
                  <a:lnTo>
                    <a:pt x="1066285" y="1313180"/>
                  </a:lnTo>
                  <a:lnTo>
                    <a:pt x="1049445" y="1316038"/>
                  </a:lnTo>
                  <a:lnTo>
                    <a:pt x="1032606" y="1318895"/>
                  </a:lnTo>
                  <a:lnTo>
                    <a:pt x="1015766" y="1321118"/>
                  </a:lnTo>
                  <a:lnTo>
                    <a:pt x="999880" y="1322388"/>
                  </a:lnTo>
                  <a:lnTo>
                    <a:pt x="984629" y="1323658"/>
                  </a:lnTo>
                  <a:lnTo>
                    <a:pt x="977639" y="1323658"/>
                  </a:lnTo>
                  <a:lnTo>
                    <a:pt x="970649" y="1323658"/>
                  </a:lnTo>
                  <a:lnTo>
                    <a:pt x="964295" y="1323340"/>
                  </a:lnTo>
                  <a:lnTo>
                    <a:pt x="958575" y="1323023"/>
                  </a:lnTo>
                  <a:lnTo>
                    <a:pt x="953174" y="1322070"/>
                  </a:lnTo>
                  <a:lnTo>
                    <a:pt x="948090" y="1320483"/>
                  </a:lnTo>
                  <a:lnTo>
                    <a:pt x="943960" y="1319213"/>
                  </a:lnTo>
                  <a:lnTo>
                    <a:pt x="940783" y="1317625"/>
                  </a:lnTo>
                  <a:lnTo>
                    <a:pt x="934746" y="1305560"/>
                  </a:lnTo>
                  <a:lnTo>
                    <a:pt x="928709" y="1295083"/>
                  </a:lnTo>
                  <a:lnTo>
                    <a:pt x="917271" y="1275398"/>
                  </a:lnTo>
                  <a:lnTo>
                    <a:pt x="912505" y="1266508"/>
                  </a:lnTo>
                  <a:lnTo>
                    <a:pt x="908057" y="1257935"/>
                  </a:lnTo>
                  <a:lnTo>
                    <a:pt x="904244" y="1249680"/>
                  </a:lnTo>
                  <a:lnTo>
                    <a:pt x="902338" y="1244918"/>
                  </a:lnTo>
                  <a:lnTo>
                    <a:pt x="901067" y="1240790"/>
                  </a:lnTo>
                  <a:lnTo>
                    <a:pt x="900114" y="1236663"/>
                  </a:lnTo>
                  <a:lnTo>
                    <a:pt x="899161" y="1232535"/>
                  </a:lnTo>
                  <a:lnTo>
                    <a:pt x="898843" y="1228408"/>
                  </a:lnTo>
                  <a:lnTo>
                    <a:pt x="898525" y="1223963"/>
                  </a:lnTo>
                  <a:lnTo>
                    <a:pt x="898843" y="1219835"/>
                  </a:lnTo>
                  <a:lnTo>
                    <a:pt x="899161" y="1215390"/>
                  </a:lnTo>
                  <a:lnTo>
                    <a:pt x="900431" y="1210628"/>
                  </a:lnTo>
                  <a:lnTo>
                    <a:pt x="901385" y="1205865"/>
                  </a:lnTo>
                  <a:lnTo>
                    <a:pt x="903291" y="1201103"/>
                  </a:lnTo>
                  <a:lnTo>
                    <a:pt x="905197" y="1195705"/>
                  </a:lnTo>
                  <a:lnTo>
                    <a:pt x="908057" y="1190943"/>
                  </a:lnTo>
                  <a:lnTo>
                    <a:pt x="910916" y="1185228"/>
                  </a:lnTo>
                  <a:lnTo>
                    <a:pt x="914729" y="1179513"/>
                  </a:lnTo>
                  <a:lnTo>
                    <a:pt x="918542" y="1173480"/>
                  </a:lnTo>
                  <a:lnTo>
                    <a:pt x="922990" y="1167765"/>
                  </a:lnTo>
                  <a:lnTo>
                    <a:pt x="928391" y="1161098"/>
                  </a:lnTo>
                  <a:lnTo>
                    <a:pt x="939512" y="1146810"/>
                  </a:lnTo>
                  <a:lnTo>
                    <a:pt x="949361" y="1133793"/>
                  </a:lnTo>
                  <a:lnTo>
                    <a:pt x="967154" y="1109345"/>
                  </a:lnTo>
                  <a:lnTo>
                    <a:pt x="976050" y="1096963"/>
                  </a:lnTo>
                  <a:lnTo>
                    <a:pt x="985900" y="1084580"/>
                  </a:lnTo>
                  <a:lnTo>
                    <a:pt x="997338" y="1070928"/>
                  </a:lnTo>
                  <a:lnTo>
                    <a:pt x="1004328" y="1063943"/>
                  </a:lnTo>
                  <a:lnTo>
                    <a:pt x="1011318" y="1056323"/>
                  </a:lnTo>
                  <a:lnTo>
                    <a:pt x="1017673" y="1045528"/>
                  </a:lnTo>
                  <a:lnTo>
                    <a:pt x="1024663" y="1035368"/>
                  </a:lnTo>
                  <a:lnTo>
                    <a:pt x="1031335" y="1025525"/>
                  </a:lnTo>
                  <a:lnTo>
                    <a:pt x="1038007" y="1016318"/>
                  </a:lnTo>
                  <a:lnTo>
                    <a:pt x="1044997" y="1008063"/>
                  </a:lnTo>
                  <a:lnTo>
                    <a:pt x="1051669" y="1000443"/>
                  </a:lnTo>
                  <a:lnTo>
                    <a:pt x="1058659" y="993141"/>
                  </a:lnTo>
                  <a:lnTo>
                    <a:pt x="1065967" y="986473"/>
                  </a:lnTo>
                  <a:lnTo>
                    <a:pt x="1073593" y="980123"/>
                  </a:lnTo>
                  <a:lnTo>
                    <a:pt x="1080583" y="974091"/>
                  </a:lnTo>
                  <a:lnTo>
                    <a:pt x="1088208" y="968693"/>
                  </a:lnTo>
                  <a:lnTo>
                    <a:pt x="1096151" y="963931"/>
                  </a:lnTo>
                  <a:lnTo>
                    <a:pt x="1104094" y="959168"/>
                  </a:lnTo>
                  <a:lnTo>
                    <a:pt x="1111720" y="954723"/>
                  </a:lnTo>
                  <a:lnTo>
                    <a:pt x="1119663" y="950913"/>
                  </a:lnTo>
                  <a:lnTo>
                    <a:pt x="1127924" y="947738"/>
                  </a:lnTo>
                  <a:lnTo>
                    <a:pt x="1136185" y="944246"/>
                  </a:lnTo>
                  <a:lnTo>
                    <a:pt x="1145081" y="941388"/>
                  </a:lnTo>
                  <a:lnTo>
                    <a:pt x="1153660" y="938531"/>
                  </a:lnTo>
                  <a:lnTo>
                    <a:pt x="1162238" y="935991"/>
                  </a:lnTo>
                  <a:lnTo>
                    <a:pt x="1171452" y="933768"/>
                  </a:lnTo>
                  <a:lnTo>
                    <a:pt x="1180349" y="931863"/>
                  </a:lnTo>
                  <a:lnTo>
                    <a:pt x="1199412" y="928053"/>
                  </a:lnTo>
                  <a:lnTo>
                    <a:pt x="1218794" y="924561"/>
                  </a:lnTo>
                  <a:lnTo>
                    <a:pt x="1239128" y="921703"/>
                  </a:lnTo>
                  <a:lnTo>
                    <a:pt x="1282021" y="915988"/>
                  </a:lnTo>
                  <a:lnTo>
                    <a:pt x="1284881" y="915671"/>
                  </a:lnTo>
                  <a:lnTo>
                    <a:pt x="1287740" y="915671"/>
                  </a:lnTo>
                  <a:lnTo>
                    <a:pt x="1292824" y="915671"/>
                  </a:lnTo>
                  <a:lnTo>
                    <a:pt x="1366537" y="1187768"/>
                  </a:lnTo>
                  <a:lnTo>
                    <a:pt x="1368125" y="1176973"/>
                  </a:lnTo>
                  <a:lnTo>
                    <a:pt x="1393226" y="990283"/>
                  </a:lnTo>
                  <a:lnTo>
                    <a:pt x="1386236" y="972186"/>
                  </a:lnTo>
                  <a:lnTo>
                    <a:pt x="1400216" y="947738"/>
                  </a:lnTo>
                  <a:lnTo>
                    <a:pt x="1432306" y="947421"/>
                  </a:lnTo>
                  <a:lnTo>
                    <a:pt x="1445968" y="972186"/>
                  </a:lnTo>
                  <a:lnTo>
                    <a:pt x="1439614" y="993776"/>
                  </a:lnTo>
                  <a:lnTo>
                    <a:pt x="1462490" y="1190943"/>
                  </a:lnTo>
                  <a:lnTo>
                    <a:pt x="1522858" y="924243"/>
                  </a:lnTo>
                  <a:lnTo>
                    <a:pt x="1529530" y="921386"/>
                  </a:lnTo>
                  <a:lnTo>
                    <a:pt x="1534932" y="918846"/>
                  </a:lnTo>
                  <a:lnTo>
                    <a:pt x="1537791" y="916940"/>
                  </a:lnTo>
                  <a:lnTo>
                    <a:pt x="1538427" y="915988"/>
                  </a:lnTo>
                  <a:lnTo>
                    <a:pt x="1549865" y="915036"/>
                  </a:lnTo>
                  <a:lnTo>
                    <a:pt x="1560668" y="914401"/>
                  </a:lnTo>
                  <a:close/>
                  <a:moveTo>
                    <a:pt x="170497" y="661035"/>
                  </a:moveTo>
                  <a:lnTo>
                    <a:pt x="168576" y="681657"/>
                  </a:lnTo>
                  <a:lnTo>
                    <a:pt x="168275" y="683619"/>
                  </a:lnTo>
                  <a:lnTo>
                    <a:pt x="167640" y="691889"/>
                  </a:lnTo>
                  <a:lnTo>
                    <a:pt x="167640" y="695282"/>
                  </a:lnTo>
                  <a:lnTo>
                    <a:pt x="167322" y="700477"/>
                  </a:lnTo>
                  <a:lnTo>
                    <a:pt x="167640" y="700795"/>
                  </a:lnTo>
                  <a:lnTo>
                    <a:pt x="167640" y="695282"/>
                  </a:lnTo>
                  <a:lnTo>
                    <a:pt x="168275" y="684891"/>
                  </a:lnTo>
                  <a:lnTo>
                    <a:pt x="168576" y="681657"/>
                  </a:lnTo>
                  <a:lnTo>
                    <a:pt x="169545" y="675349"/>
                  </a:lnTo>
                  <a:lnTo>
                    <a:pt x="170497" y="668033"/>
                  </a:lnTo>
                  <a:lnTo>
                    <a:pt x="170497" y="664534"/>
                  </a:lnTo>
                  <a:lnTo>
                    <a:pt x="170497" y="661035"/>
                  </a:lnTo>
                  <a:close/>
                  <a:moveTo>
                    <a:pt x="2571454" y="661035"/>
                  </a:moveTo>
                  <a:lnTo>
                    <a:pt x="2571454" y="664534"/>
                  </a:lnTo>
                  <a:lnTo>
                    <a:pt x="2571137" y="668033"/>
                  </a:lnTo>
                  <a:lnTo>
                    <a:pt x="2572406" y="675349"/>
                  </a:lnTo>
                  <a:lnTo>
                    <a:pt x="2573358" y="683619"/>
                  </a:lnTo>
                  <a:lnTo>
                    <a:pt x="2573992" y="691889"/>
                  </a:lnTo>
                  <a:lnTo>
                    <a:pt x="2574310" y="700795"/>
                  </a:lnTo>
                  <a:lnTo>
                    <a:pt x="2574627" y="700477"/>
                  </a:lnTo>
                  <a:lnTo>
                    <a:pt x="2573675" y="684891"/>
                  </a:lnTo>
                  <a:lnTo>
                    <a:pt x="2571454" y="661035"/>
                  </a:lnTo>
                  <a:close/>
                  <a:moveTo>
                    <a:pt x="197485" y="574519"/>
                  </a:moveTo>
                  <a:lnTo>
                    <a:pt x="195897" y="575155"/>
                  </a:lnTo>
                  <a:lnTo>
                    <a:pt x="194310" y="576109"/>
                  </a:lnTo>
                  <a:lnTo>
                    <a:pt x="192405" y="577381"/>
                  </a:lnTo>
                  <a:lnTo>
                    <a:pt x="190817" y="579290"/>
                  </a:lnTo>
                  <a:lnTo>
                    <a:pt x="189230" y="581198"/>
                  </a:lnTo>
                  <a:lnTo>
                    <a:pt x="186690" y="585969"/>
                  </a:lnTo>
                  <a:lnTo>
                    <a:pt x="189865" y="582789"/>
                  </a:lnTo>
                  <a:lnTo>
                    <a:pt x="192722" y="579608"/>
                  </a:lnTo>
                  <a:lnTo>
                    <a:pt x="195897" y="576745"/>
                  </a:lnTo>
                  <a:lnTo>
                    <a:pt x="199390" y="574519"/>
                  </a:lnTo>
                  <a:lnTo>
                    <a:pt x="197485" y="574519"/>
                  </a:lnTo>
                  <a:close/>
                  <a:moveTo>
                    <a:pt x="2542584" y="574518"/>
                  </a:moveTo>
                  <a:lnTo>
                    <a:pt x="2545757" y="576745"/>
                  </a:lnTo>
                  <a:lnTo>
                    <a:pt x="2549247" y="579608"/>
                  </a:lnTo>
                  <a:lnTo>
                    <a:pt x="2552102" y="582788"/>
                  </a:lnTo>
                  <a:lnTo>
                    <a:pt x="2555274" y="585969"/>
                  </a:lnTo>
                  <a:lnTo>
                    <a:pt x="2552102" y="581198"/>
                  </a:lnTo>
                  <a:lnTo>
                    <a:pt x="2550833" y="579290"/>
                  </a:lnTo>
                  <a:lnTo>
                    <a:pt x="2549247" y="577381"/>
                  </a:lnTo>
                  <a:lnTo>
                    <a:pt x="2547660" y="576109"/>
                  </a:lnTo>
                  <a:lnTo>
                    <a:pt x="2545757" y="575155"/>
                  </a:lnTo>
                  <a:lnTo>
                    <a:pt x="2544488" y="574518"/>
                  </a:lnTo>
                  <a:lnTo>
                    <a:pt x="2542584" y="574518"/>
                  </a:lnTo>
                  <a:close/>
                  <a:moveTo>
                    <a:pt x="331470" y="485775"/>
                  </a:moveTo>
                  <a:lnTo>
                    <a:pt x="347662" y="485775"/>
                  </a:lnTo>
                  <a:lnTo>
                    <a:pt x="363537" y="486729"/>
                  </a:lnTo>
                  <a:lnTo>
                    <a:pt x="378460" y="488638"/>
                  </a:lnTo>
                  <a:lnTo>
                    <a:pt x="393700" y="490864"/>
                  </a:lnTo>
                  <a:lnTo>
                    <a:pt x="407988" y="493409"/>
                  </a:lnTo>
                  <a:lnTo>
                    <a:pt x="421323" y="497226"/>
                  </a:lnTo>
                  <a:lnTo>
                    <a:pt x="434658" y="501043"/>
                  </a:lnTo>
                  <a:lnTo>
                    <a:pt x="447040" y="505178"/>
                  </a:lnTo>
                  <a:lnTo>
                    <a:pt x="459105" y="509631"/>
                  </a:lnTo>
                  <a:lnTo>
                    <a:pt x="470535" y="514402"/>
                  </a:lnTo>
                  <a:lnTo>
                    <a:pt x="481013" y="519491"/>
                  </a:lnTo>
                  <a:lnTo>
                    <a:pt x="491173" y="524580"/>
                  </a:lnTo>
                  <a:lnTo>
                    <a:pt x="500698" y="529670"/>
                  </a:lnTo>
                  <a:lnTo>
                    <a:pt x="509270" y="534759"/>
                  </a:lnTo>
                  <a:lnTo>
                    <a:pt x="517208" y="539848"/>
                  </a:lnTo>
                  <a:lnTo>
                    <a:pt x="524510" y="544301"/>
                  </a:lnTo>
                  <a:lnTo>
                    <a:pt x="536575" y="552889"/>
                  </a:lnTo>
                  <a:lnTo>
                    <a:pt x="545465" y="559569"/>
                  </a:lnTo>
                  <a:lnTo>
                    <a:pt x="550863" y="564340"/>
                  </a:lnTo>
                  <a:lnTo>
                    <a:pt x="552450" y="565612"/>
                  </a:lnTo>
                  <a:lnTo>
                    <a:pt x="550863" y="569747"/>
                  </a:lnTo>
                  <a:lnTo>
                    <a:pt x="548005" y="574837"/>
                  </a:lnTo>
                  <a:lnTo>
                    <a:pt x="544195" y="581198"/>
                  </a:lnTo>
                  <a:lnTo>
                    <a:pt x="539750" y="587878"/>
                  </a:lnTo>
                  <a:lnTo>
                    <a:pt x="534035" y="595512"/>
                  </a:lnTo>
                  <a:lnTo>
                    <a:pt x="530860" y="599647"/>
                  </a:lnTo>
                  <a:lnTo>
                    <a:pt x="527050" y="603463"/>
                  </a:lnTo>
                  <a:lnTo>
                    <a:pt x="523240" y="607280"/>
                  </a:lnTo>
                  <a:lnTo>
                    <a:pt x="518795" y="610779"/>
                  </a:lnTo>
                  <a:lnTo>
                    <a:pt x="514350" y="614278"/>
                  </a:lnTo>
                  <a:lnTo>
                    <a:pt x="509588" y="617777"/>
                  </a:lnTo>
                  <a:lnTo>
                    <a:pt x="504508" y="620640"/>
                  </a:lnTo>
                  <a:lnTo>
                    <a:pt x="498793" y="623502"/>
                  </a:lnTo>
                  <a:lnTo>
                    <a:pt x="493078" y="626047"/>
                  </a:lnTo>
                  <a:lnTo>
                    <a:pt x="487045" y="627955"/>
                  </a:lnTo>
                  <a:lnTo>
                    <a:pt x="480695" y="629228"/>
                  </a:lnTo>
                  <a:lnTo>
                    <a:pt x="474028" y="630500"/>
                  </a:lnTo>
                  <a:lnTo>
                    <a:pt x="466725" y="630818"/>
                  </a:lnTo>
                  <a:lnTo>
                    <a:pt x="459423" y="630818"/>
                  </a:lnTo>
                  <a:lnTo>
                    <a:pt x="451803" y="630182"/>
                  </a:lnTo>
                  <a:lnTo>
                    <a:pt x="443548" y="628910"/>
                  </a:lnTo>
                  <a:lnTo>
                    <a:pt x="434975" y="626683"/>
                  </a:lnTo>
                  <a:lnTo>
                    <a:pt x="426403" y="624139"/>
                  </a:lnTo>
                  <a:lnTo>
                    <a:pt x="417195" y="620322"/>
                  </a:lnTo>
                  <a:lnTo>
                    <a:pt x="407353" y="615869"/>
                  </a:lnTo>
                  <a:lnTo>
                    <a:pt x="396557" y="610461"/>
                  </a:lnTo>
                  <a:lnTo>
                    <a:pt x="385127" y="605690"/>
                  </a:lnTo>
                  <a:lnTo>
                    <a:pt x="408305" y="616823"/>
                  </a:lnTo>
                  <a:lnTo>
                    <a:pt x="430848" y="627955"/>
                  </a:lnTo>
                  <a:lnTo>
                    <a:pt x="441643" y="632727"/>
                  </a:lnTo>
                  <a:lnTo>
                    <a:pt x="452120" y="637180"/>
                  </a:lnTo>
                  <a:lnTo>
                    <a:pt x="462280" y="641315"/>
                  </a:lnTo>
                  <a:lnTo>
                    <a:pt x="472440" y="645132"/>
                  </a:lnTo>
                  <a:lnTo>
                    <a:pt x="481965" y="648312"/>
                  </a:lnTo>
                  <a:lnTo>
                    <a:pt x="491173" y="650539"/>
                  </a:lnTo>
                  <a:lnTo>
                    <a:pt x="500063" y="652129"/>
                  </a:lnTo>
                  <a:lnTo>
                    <a:pt x="504190" y="652447"/>
                  </a:lnTo>
                  <a:lnTo>
                    <a:pt x="508318" y="652447"/>
                  </a:lnTo>
                  <a:lnTo>
                    <a:pt x="512128" y="652447"/>
                  </a:lnTo>
                  <a:lnTo>
                    <a:pt x="515620" y="652129"/>
                  </a:lnTo>
                  <a:lnTo>
                    <a:pt x="519430" y="651493"/>
                  </a:lnTo>
                  <a:lnTo>
                    <a:pt x="522923" y="650539"/>
                  </a:lnTo>
                  <a:lnTo>
                    <a:pt x="526415" y="649267"/>
                  </a:lnTo>
                  <a:lnTo>
                    <a:pt x="529590" y="647676"/>
                  </a:lnTo>
                  <a:lnTo>
                    <a:pt x="532765" y="646086"/>
                  </a:lnTo>
                  <a:lnTo>
                    <a:pt x="535623" y="643541"/>
                  </a:lnTo>
                  <a:lnTo>
                    <a:pt x="536893" y="651493"/>
                  </a:lnTo>
                  <a:lnTo>
                    <a:pt x="537210" y="659127"/>
                  </a:lnTo>
                  <a:lnTo>
                    <a:pt x="537845" y="673440"/>
                  </a:lnTo>
                  <a:lnTo>
                    <a:pt x="537845" y="687118"/>
                  </a:lnTo>
                  <a:lnTo>
                    <a:pt x="537210" y="700159"/>
                  </a:lnTo>
                  <a:lnTo>
                    <a:pt x="538163" y="699205"/>
                  </a:lnTo>
                  <a:lnTo>
                    <a:pt x="539433" y="697932"/>
                  </a:lnTo>
                  <a:lnTo>
                    <a:pt x="540703" y="697296"/>
                  </a:lnTo>
                  <a:lnTo>
                    <a:pt x="541973" y="696660"/>
                  </a:lnTo>
                  <a:lnTo>
                    <a:pt x="542925" y="697296"/>
                  </a:lnTo>
                  <a:lnTo>
                    <a:pt x="543243" y="698251"/>
                  </a:lnTo>
                  <a:lnTo>
                    <a:pt x="543878" y="699841"/>
                  </a:lnTo>
                  <a:lnTo>
                    <a:pt x="543878" y="702067"/>
                  </a:lnTo>
                  <a:lnTo>
                    <a:pt x="544195" y="708429"/>
                  </a:lnTo>
                  <a:lnTo>
                    <a:pt x="544195" y="716063"/>
                  </a:lnTo>
                  <a:lnTo>
                    <a:pt x="543878" y="725287"/>
                  </a:lnTo>
                  <a:lnTo>
                    <a:pt x="542925" y="735466"/>
                  </a:lnTo>
                  <a:lnTo>
                    <a:pt x="540703" y="757413"/>
                  </a:lnTo>
                  <a:lnTo>
                    <a:pt x="537528" y="779042"/>
                  </a:lnTo>
                  <a:lnTo>
                    <a:pt x="534670" y="796536"/>
                  </a:lnTo>
                  <a:lnTo>
                    <a:pt x="533083" y="802898"/>
                  </a:lnTo>
                  <a:lnTo>
                    <a:pt x="531813" y="807669"/>
                  </a:lnTo>
                  <a:lnTo>
                    <a:pt x="531178" y="808623"/>
                  </a:lnTo>
                  <a:lnTo>
                    <a:pt x="530860" y="809577"/>
                  </a:lnTo>
                  <a:lnTo>
                    <a:pt x="530543" y="809577"/>
                  </a:lnTo>
                  <a:lnTo>
                    <a:pt x="529908" y="808623"/>
                  </a:lnTo>
                  <a:lnTo>
                    <a:pt x="528638" y="820392"/>
                  </a:lnTo>
                  <a:lnTo>
                    <a:pt x="526733" y="831525"/>
                  </a:lnTo>
                  <a:lnTo>
                    <a:pt x="524510" y="842657"/>
                  </a:lnTo>
                  <a:lnTo>
                    <a:pt x="521335" y="853154"/>
                  </a:lnTo>
                  <a:lnTo>
                    <a:pt x="518478" y="863650"/>
                  </a:lnTo>
                  <a:lnTo>
                    <a:pt x="514985" y="873829"/>
                  </a:lnTo>
                  <a:lnTo>
                    <a:pt x="510858" y="883689"/>
                  </a:lnTo>
                  <a:lnTo>
                    <a:pt x="506730" y="892913"/>
                  </a:lnTo>
                  <a:lnTo>
                    <a:pt x="502285" y="902138"/>
                  </a:lnTo>
                  <a:lnTo>
                    <a:pt x="497205" y="911044"/>
                  </a:lnTo>
                  <a:lnTo>
                    <a:pt x="492443" y="919314"/>
                  </a:lnTo>
                  <a:lnTo>
                    <a:pt x="486728" y="927584"/>
                  </a:lnTo>
                  <a:lnTo>
                    <a:pt x="481013" y="935536"/>
                  </a:lnTo>
                  <a:lnTo>
                    <a:pt x="475615" y="943170"/>
                  </a:lnTo>
                  <a:lnTo>
                    <a:pt x="469583" y="950167"/>
                  </a:lnTo>
                  <a:lnTo>
                    <a:pt x="463550" y="957165"/>
                  </a:lnTo>
                  <a:lnTo>
                    <a:pt x="457200" y="963209"/>
                  </a:lnTo>
                  <a:lnTo>
                    <a:pt x="450850" y="969252"/>
                  </a:lnTo>
                  <a:lnTo>
                    <a:pt x="443865" y="974659"/>
                  </a:lnTo>
                  <a:lnTo>
                    <a:pt x="437198" y="980067"/>
                  </a:lnTo>
                  <a:lnTo>
                    <a:pt x="430530" y="984838"/>
                  </a:lnTo>
                  <a:lnTo>
                    <a:pt x="423545" y="989609"/>
                  </a:lnTo>
                  <a:lnTo>
                    <a:pt x="416878" y="993744"/>
                  </a:lnTo>
                  <a:lnTo>
                    <a:pt x="410210" y="997243"/>
                  </a:lnTo>
                  <a:lnTo>
                    <a:pt x="402908" y="1000742"/>
                  </a:lnTo>
                  <a:lnTo>
                    <a:pt x="396240" y="1003286"/>
                  </a:lnTo>
                  <a:lnTo>
                    <a:pt x="389255" y="1006149"/>
                  </a:lnTo>
                  <a:lnTo>
                    <a:pt x="382587" y="1008057"/>
                  </a:lnTo>
                  <a:lnTo>
                    <a:pt x="375920" y="1009330"/>
                  </a:lnTo>
                  <a:lnTo>
                    <a:pt x="369252" y="1010602"/>
                  </a:lnTo>
                  <a:lnTo>
                    <a:pt x="362585" y="1011238"/>
                  </a:lnTo>
                  <a:lnTo>
                    <a:pt x="356235" y="1011238"/>
                  </a:lnTo>
                  <a:lnTo>
                    <a:pt x="351155" y="1011238"/>
                  </a:lnTo>
                  <a:lnTo>
                    <a:pt x="345440" y="1010602"/>
                  </a:lnTo>
                  <a:lnTo>
                    <a:pt x="339725" y="1009330"/>
                  </a:lnTo>
                  <a:lnTo>
                    <a:pt x="334010" y="1007421"/>
                  </a:lnTo>
                  <a:lnTo>
                    <a:pt x="327977" y="1005831"/>
                  </a:lnTo>
                  <a:lnTo>
                    <a:pt x="321945" y="1002968"/>
                  </a:lnTo>
                  <a:lnTo>
                    <a:pt x="315595" y="1000105"/>
                  </a:lnTo>
                  <a:lnTo>
                    <a:pt x="309245" y="996607"/>
                  </a:lnTo>
                  <a:lnTo>
                    <a:pt x="302895" y="992790"/>
                  </a:lnTo>
                  <a:lnTo>
                    <a:pt x="296227" y="988655"/>
                  </a:lnTo>
                  <a:lnTo>
                    <a:pt x="289877" y="984202"/>
                  </a:lnTo>
                  <a:lnTo>
                    <a:pt x="282892" y="979430"/>
                  </a:lnTo>
                  <a:lnTo>
                    <a:pt x="276542" y="974023"/>
                  </a:lnTo>
                  <a:lnTo>
                    <a:pt x="269875" y="968298"/>
                  </a:lnTo>
                  <a:lnTo>
                    <a:pt x="263207" y="962254"/>
                  </a:lnTo>
                  <a:lnTo>
                    <a:pt x="256540" y="955893"/>
                  </a:lnTo>
                  <a:lnTo>
                    <a:pt x="250190" y="949213"/>
                  </a:lnTo>
                  <a:lnTo>
                    <a:pt x="243840" y="941897"/>
                  </a:lnTo>
                  <a:lnTo>
                    <a:pt x="237490" y="934900"/>
                  </a:lnTo>
                  <a:lnTo>
                    <a:pt x="231457" y="927266"/>
                  </a:lnTo>
                  <a:lnTo>
                    <a:pt x="225425" y="919314"/>
                  </a:lnTo>
                  <a:lnTo>
                    <a:pt x="219710" y="911044"/>
                  </a:lnTo>
                  <a:lnTo>
                    <a:pt x="214312" y="902774"/>
                  </a:lnTo>
                  <a:lnTo>
                    <a:pt x="208915" y="893868"/>
                  </a:lnTo>
                  <a:lnTo>
                    <a:pt x="203517" y="885280"/>
                  </a:lnTo>
                  <a:lnTo>
                    <a:pt x="198755" y="875737"/>
                  </a:lnTo>
                  <a:lnTo>
                    <a:pt x="194310" y="866195"/>
                  </a:lnTo>
                  <a:lnTo>
                    <a:pt x="190182" y="856971"/>
                  </a:lnTo>
                  <a:lnTo>
                    <a:pt x="186055" y="846792"/>
                  </a:lnTo>
                  <a:lnTo>
                    <a:pt x="182245" y="836932"/>
                  </a:lnTo>
                  <a:lnTo>
                    <a:pt x="179070" y="826754"/>
                  </a:lnTo>
                  <a:lnTo>
                    <a:pt x="176212" y="816257"/>
                  </a:lnTo>
                  <a:lnTo>
                    <a:pt x="173990" y="822937"/>
                  </a:lnTo>
                  <a:lnTo>
                    <a:pt x="172402" y="826117"/>
                  </a:lnTo>
                  <a:lnTo>
                    <a:pt x="171450" y="828344"/>
                  </a:lnTo>
                  <a:lnTo>
                    <a:pt x="169862" y="830252"/>
                  </a:lnTo>
                  <a:lnTo>
                    <a:pt x="168275" y="831525"/>
                  </a:lnTo>
                  <a:lnTo>
                    <a:pt x="167322" y="832479"/>
                  </a:lnTo>
                  <a:lnTo>
                    <a:pt x="165417" y="832797"/>
                  </a:lnTo>
                  <a:lnTo>
                    <a:pt x="163830" y="832479"/>
                  </a:lnTo>
                  <a:lnTo>
                    <a:pt x="162242" y="831207"/>
                  </a:lnTo>
                  <a:lnTo>
                    <a:pt x="160655" y="829616"/>
                  </a:lnTo>
                  <a:lnTo>
                    <a:pt x="159385" y="827390"/>
                  </a:lnTo>
                  <a:lnTo>
                    <a:pt x="157797" y="824845"/>
                  </a:lnTo>
                  <a:lnTo>
                    <a:pt x="156210" y="821346"/>
                  </a:lnTo>
                  <a:lnTo>
                    <a:pt x="153987" y="813076"/>
                  </a:lnTo>
                  <a:lnTo>
                    <a:pt x="152082" y="803534"/>
                  </a:lnTo>
                  <a:lnTo>
                    <a:pt x="150495" y="792083"/>
                  </a:lnTo>
                  <a:lnTo>
                    <a:pt x="149542" y="779678"/>
                  </a:lnTo>
                  <a:lnTo>
                    <a:pt x="149225" y="766637"/>
                  </a:lnTo>
                  <a:lnTo>
                    <a:pt x="149542" y="753914"/>
                  </a:lnTo>
                  <a:lnTo>
                    <a:pt x="150177" y="742781"/>
                  </a:lnTo>
                  <a:lnTo>
                    <a:pt x="151765" y="732285"/>
                  </a:lnTo>
                  <a:lnTo>
                    <a:pt x="153352" y="722742"/>
                  </a:lnTo>
                  <a:lnTo>
                    <a:pt x="155257" y="714790"/>
                  </a:lnTo>
                  <a:lnTo>
                    <a:pt x="157797" y="708429"/>
                  </a:lnTo>
                  <a:lnTo>
                    <a:pt x="159067" y="705884"/>
                  </a:lnTo>
                  <a:lnTo>
                    <a:pt x="160337" y="703976"/>
                  </a:lnTo>
                  <a:lnTo>
                    <a:pt x="161607" y="702067"/>
                  </a:lnTo>
                  <a:lnTo>
                    <a:pt x="163195" y="700795"/>
                  </a:lnTo>
                  <a:lnTo>
                    <a:pt x="158432" y="696024"/>
                  </a:lnTo>
                  <a:lnTo>
                    <a:pt x="154622" y="690617"/>
                  </a:lnTo>
                  <a:lnTo>
                    <a:pt x="151447" y="685209"/>
                  </a:lnTo>
                  <a:lnTo>
                    <a:pt x="148907" y="679166"/>
                  </a:lnTo>
                  <a:lnTo>
                    <a:pt x="147002" y="672804"/>
                  </a:lnTo>
                  <a:lnTo>
                    <a:pt x="145097" y="666443"/>
                  </a:lnTo>
                  <a:lnTo>
                    <a:pt x="143827" y="659763"/>
                  </a:lnTo>
                  <a:lnTo>
                    <a:pt x="143192" y="653083"/>
                  </a:lnTo>
                  <a:lnTo>
                    <a:pt x="142875" y="646086"/>
                  </a:lnTo>
                  <a:lnTo>
                    <a:pt x="142875" y="639088"/>
                  </a:lnTo>
                  <a:lnTo>
                    <a:pt x="143510" y="632090"/>
                  </a:lnTo>
                  <a:lnTo>
                    <a:pt x="144145" y="624775"/>
                  </a:lnTo>
                  <a:lnTo>
                    <a:pt x="145415" y="617777"/>
                  </a:lnTo>
                  <a:lnTo>
                    <a:pt x="146367" y="610461"/>
                  </a:lnTo>
                  <a:lnTo>
                    <a:pt x="148272" y="603782"/>
                  </a:lnTo>
                  <a:lnTo>
                    <a:pt x="149860" y="596466"/>
                  </a:lnTo>
                  <a:lnTo>
                    <a:pt x="154305" y="583425"/>
                  </a:lnTo>
                  <a:lnTo>
                    <a:pt x="159385" y="570702"/>
                  </a:lnTo>
                  <a:lnTo>
                    <a:pt x="164465" y="558933"/>
                  </a:lnTo>
                  <a:lnTo>
                    <a:pt x="169862" y="548436"/>
                  </a:lnTo>
                  <a:lnTo>
                    <a:pt x="174942" y="539212"/>
                  </a:lnTo>
                  <a:lnTo>
                    <a:pt x="180022" y="532214"/>
                  </a:lnTo>
                  <a:lnTo>
                    <a:pt x="182562" y="529034"/>
                  </a:lnTo>
                  <a:lnTo>
                    <a:pt x="184467" y="526807"/>
                  </a:lnTo>
                  <a:lnTo>
                    <a:pt x="186690" y="525535"/>
                  </a:lnTo>
                  <a:lnTo>
                    <a:pt x="188277" y="524262"/>
                  </a:lnTo>
                  <a:lnTo>
                    <a:pt x="198120" y="519491"/>
                  </a:lnTo>
                  <a:lnTo>
                    <a:pt x="207327" y="514720"/>
                  </a:lnTo>
                  <a:lnTo>
                    <a:pt x="216852" y="510585"/>
                  </a:lnTo>
                  <a:lnTo>
                    <a:pt x="226377" y="507086"/>
                  </a:lnTo>
                  <a:lnTo>
                    <a:pt x="235267" y="503587"/>
                  </a:lnTo>
                  <a:lnTo>
                    <a:pt x="244792" y="500407"/>
                  </a:lnTo>
                  <a:lnTo>
                    <a:pt x="253682" y="497862"/>
                  </a:lnTo>
                  <a:lnTo>
                    <a:pt x="262572" y="495317"/>
                  </a:lnTo>
                  <a:lnTo>
                    <a:pt x="271780" y="493409"/>
                  </a:lnTo>
                  <a:lnTo>
                    <a:pt x="280352" y="491501"/>
                  </a:lnTo>
                  <a:lnTo>
                    <a:pt x="288925" y="489910"/>
                  </a:lnTo>
                  <a:lnTo>
                    <a:pt x="298132" y="488638"/>
                  </a:lnTo>
                  <a:lnTo>
                    <a:pt x="306387" y="487365"/>
                  </a:lnTo>
                  <a:lnTo>
                    <a:pt x="314960" y="486729"/>
                  </a:lnTo>
                  <a:lnTo>
                    <a:pt x="323215" y="486093"/>
                  </a:lnTo>
                  <a:lnTo>
                    <a:pt x="331470" y="485775"/>
                  </a:lnTo>
                  <a:close/>
                  <a:moveTo>
                    <a:pt x="2394109" y="485775"/>
                  </a:moveTo>
                  <a:lnTo>
                    <a:pt x="2410607" y="485775"/>
                  </a:lnTo>
                  <a:lnTo>
                    <a:pt x="2418538" y="486093"/>
                  </a:lnTo>
                  <a:lnTo>
                    <a:pt x="2427104" y="486729"/>
                  </a:lnTo>
                  <a:lnTo>
                    <a:pt x="2435352" y="487365"/>
                  </a:lnTo>
                  <a:lnTo>
                    <a:pt x="2443918" y="488638"/>
                  </a:lnTo>
                  <a:lnTo>
                    <a:pt x="2452801" y="489910"/>
                  </a:lnTo>
                  <a:lnTo>
                    <a:pt x="2461367" y="491500"/>
                  </a:lnTo>
                  <a:lnTo>
                    <a:pt x="2470250" y="493409"/>
                  </a:lnTo>
                  <a:lnTo>
                    <a:pt x="2479451" y="495317"/>
                  </a:lnTo>
                  <a:lnTo>
                    <a:pt x="2488334" y="497862"/>
                  </a:lnTo>
                  <a:lnTo>
                    <a:pt x="2497534" y="500407"/>
                  </a:lnTo>
                  <a:lnTo>
                    <a:pt x="2506417" y="503587"/>
                  </a:lnTo>
                  <a:lnTo>
                    <a:pt x="2515935" y="507086"/>
                  </a:lnTo>
                  <a:lnTo>
                    <a:pt x="2525135" y="510585"/>
                  </a:lnTo>
                  <a:lnTo>
                    <a:pt x="2534653" y="514720"/>
                  </a:lnTo>
                  <a:lnTo>
                    <a:pt x="2543853" y="519491"/>
                  </a:lnTo>
                  <a:lnTo>
                    <a:pt x="2553371" y="524262"/>
                  </a:lnTo>
                  <a:lnTo>
                    <a:pt x="2555274" y="525535"/>
                  </a:lnTo>
                  <a:lnTo>
                    <a:pt x="2557178" y="526807"/>
                  </a:lnTo>
                  <a:lnTo>
                    <a:pt x="2559399" y="529033"/>
                  </a:lnTo>
                  <a:lnTo>
                    <a:pt x="2561620" y="532214"/>
                  </a:lnTo>
                  <a:lnTo>
                    <a:pt x="2566378" y="539212"/>
                  </a:lnTo>
                  <a:lnTo>
                    <a:pt x="2571772" y="548436"/>
                  </a:lnTo>
                  <a:lnTo>
                    <a:pt x="2577482" y="558933"/>
                  </a:lnTo>
                  <a:lnTo>
                    <a:pt x="2582558" y="570702"/>
                  </a:lnTo>
                  <a:lnTo>
                    <a:pt x="2587634" y="583425"/>
                  </a:lnTo>
                  <a:lnTo>
                    <a:pt x="2591759" y="596466"/>
                  </a:lnTo>
                  <a:lnTo>
                    <a:pt x="2593662" y="603782"/>
                  </a:lnTo>
                  <a:lnTo>
                    <a:pt x="2594931" y="610461"/>
                  </a:lnTo>
                  <a:lnTo>
                    <a:pt x="2596517" y="617777"/>
                  </a:lnTo>
                  <a:lnTo>
                    <a:pt x="2597786" y="624775"/>
                  </a:lnTo>
                  <a:lnTo>
                    <a:pt x="2598421" y="632090"/>
                  </a:lnTo>
                  <a:lnTo>
                    <a:pt x="2598738" y="639088"/>
                  </a:lnTo>
                  <a:lnTo>
                    <a:pt x="2598738" y="646086"/>
                  </a:lnTo>
                  <a:lnTo>
                    <a:pt x="2598421" y="653083"/>
                  </a:lnTo>
                  <a:lnTo>
                    <a:pt x="2598104" y="659763"/>
                  </a:lnTo>
                  <a:lnTo>
                    <a:pt x="2596517" y="666443"/>
                  </a:lnTo>
                  <a:lnTo>
                    <a:pt x="2594931" y="672804"/>
                  </a:lnTo>
                  <a:lnTo>
                    <a:pt x="2592710" y="679166"/>
                  </a:lnTo>
                  <a:lnTo>
                    <a:pt x="2590172" y="685209"/>
                  </a:lnTo>
                  <a:lnTo>
                    <a:pt x="2586683" y="690617"/>
                  </a:lnTo>
                  <a:lnTo>
                    <a:pt x="2583193" y="696024"/>
                  </a:lnTo>
                  <a:lnTo>
                    <a:pt x="2578434" y="700795"/>
                  </a:lnTo>
                  <a:lnTo>
                    <a:pt x="2580020" y="702067"/>
                  </a:lnTo>
                  <a:lnTo>
                    <a:pt x="2581607" y="703976"/>
                  </a:lnTo>
                  <a:lnTo>
                    <a:pt x="2582558" y="705884"/>
                  </a:lnTo>
                  <a:lnTo>
                    <a:pt x="2584145" y="708429"/>
                  </a:lnTo>
                  <a:lnTo>
                    <a:pt x="2586365" y="714790"/>
                  </a:lnTo>
                  <a:lnTo>
                    <a:pt x="2588269" y="722742"/>
                  </a:lnTo>
                  <a:lnTo>
                    <a:pt x="2590172" y="732285"/>
                  </a:lnTo>
                  <a:lnTo>
                    <a:pt x="2591441" y="742781"/>
                  </a:lnTo>
                  <a:lnTo>
                    <a:pt x="2592076" y="753914"/>
                  </a:lnTo>
                  <a:lnTo>
                    <a:pt x="2592393" y="766637"/>
                  </a:lnTo>
                  <a:lnTo>
                    <a:pt x="2592076" y="779678"/>
                  </a:lnTo>
                  <a:lnTo>
                    <a:pt x="2591441" y="792083"/>
                  </a:lnTo>
                  <a:lnTo>
                    <a:pt x="2589855" y="803534"/>
                  </a:lnTo>
                  <a:lnTo>
                    <a:pt x="2587634" y="813076"/>
                  </a:lnTo>
                  <a:lnTo>
                    <a:pt x="2585414" y="821346"/>
                  </a:lnTo>
                  <a:lnTo>
                    <a:pt x="2584145" y="824845"/>
                  </a:lnTo>
                  <a:lnTo>
                    <a:pt x="2582558" y="827390"/>
                  </a:lnTo>
                  <a:lnTo>
                    <a:pt x="2581289" y="829616"/>
                  </a:lnTo>
                  <a:lnTo>
                    <a:pt x="2579703" y="831207"/>
                  </a:lnTo>
                  <a:lnTo>
                    <a:pt x="2577799" y="832479"/>
                  </a:lnTo>
                  <a:lnTo>
                    <a:pt x="2576213" y="832797"/>
                  </a:lnTo>
                  <a:lnTo>
                    <a:pt x="2574627" y="832479"/>
                  </a:lnTo>
                  <a:lnTo>
                    <a:pt x="2573358" y="831525"/>
                  </a:lnTo>
                  <a:lnTo>
                    <a:pt x="2571772" y="830252"/>
                  </a:lnTo>
                  <a:lnTo>
                    <a:pt x="2570503" y="828344"/>
                  </a:lnTo>
                  <a:lnTo>
                    <a:pt x="2569234" y="826117"/>
                  </a:lnTo>
                  <a:lnTo>
                    <a:pt x="2567965" y="822936"/>
                  </a:lnTo>
                  <a:lnTo>
                    <a:pt x="2565744" y="816257"/>
                  </a:lnTo>
                  <a:lnTo>
                    <a:pt x="2562889" y="826753"/>
                  </a:lnTo>
                  <a:lnTo>
                    <a:pt x="2559399" y="836932"/>
                  </a:lnTo>
                  <a:lnTo>
                    <a:pt x="2555592" y="846792"/>
                  </a:lnTo>
                  <a:lnTo>
                    <a:pt x="2551785" y="856971"/>
                  </a:lnTo>
                  <a:lnTo>
                    <a:pt x="2547343" y="866195"/>
                  </a:lnTo>
                  <a:lnTo>
                    <a:pt x="2542902" y="875737"/>
                  </a:lnTo>
                  <a:lnTo>
                    <a:pt x="2537825" y="885280"/>
                  </a:lnTo>
                  <a:lnTo>
                    <a:pt x="2533067" y="893868"/>
                  </a:lnTo>
                  <a:lnTo>
                    <a:pt x="2527356" y="902774"/>
                  </a:lnTo>
                  <a:lnTo>
                    <a:pt x="2522280" y="911044"/>
                  </a:lnTo>
                  <a:lnTo>
                    <a:pt x="2516252" y="919314"/>
                  </a:lnTo>
                  <a:lnTo>
                    <a:pt x="2510224" y="927266"/>
                  </a:lnTo>
                  <a:lnTo>
                    <a:pt x="2504197" y="934900"/>
                  </a:lnTo>
                  <a:lnTo>
                    <a:pt x="2497851" y="941897"/>
                  </a:lnTo>
                  <a:lnTo>
                    <a:pt x="2491824" y="949213"/>
                  </a:lnTo>
                  <a:lnTo>
                    <a:pt x="2484844" y="955893"/>
                  </a:lnTo>
                  <a:lnTo>
                    <a:pt x="2478499" y="962254"/>
                  </a:lnTo>
                  <a:lnTo>
                    <a:pt x="2472154" y="968298"/>
                  </a:lnTo>
                  <a:lnTo>
                    <a:pt x="2465492" y="974023"/>
                  </a:lnTo>
                  <a:lnTo>
                    <a:pt x="2458829" y="979430"/>
                  </a:lnTo>
                  <a:lnTo>
                    <a:pt x="2452167" y="984202"/>
                  </a:lnTo>
                  <a:lnTo>
                    <a:pt x="2445505" y="988654"/>
                  </a:lnTo>
                  <a:lnTo>
                    <a:pt x="2439159" y="992789"/>
                  </a:lnTo>
                  <a:lnTo>
                    <a:pt x="2432814" y="996607"/>
                  </a:lnTo>
                  <a:lnTo>
                    <a:pt x="2426469" y="1000105"/>
                  </a:lnTo>
                  <a:lnTo>
                    <a:pt x="2420124" y="1002968"/>
                  </a:lnTo>
                  <a:lnTo>
                    <a:pt x="2413462" y="1005831"/>
                  </a:lnTo>
                  <a:lnTo>
                    <a:pt x="2408069" y="1007421"/>
                  </a:lnTo>
                  <a:lnTo>
                    <a:pt x="2402041" y="1009330"/>
                  </a:lnTo>
                  <a:lnTo>
                    <a:pt x="2396330" y="1010602"/>
                  </a:lnTo>
                  <a:lnTo>
                    <a:pt x="2390937" y="1011238"/>
                  </a:lnTo>
                  <a:lnTo>
                    <a:pt x="2385861" y="1011238"/>
                  </a:lnTo>
                  <a:lnTo>
                    <a:pt x="2379516" y="1011238"/>
                  </a:lnTo>
                  <a:lnTo>
                    <a:pt x="2372536" y="1010602"/>
                  </a:lnTo>
                  <a:lnTo>
                    <a:pt x="2366191" y="1009330"/>
                  </a:lnTo>
                  <a:lnTo>
                    <a:pt x="2359529" y="1008057"/>
                  </a:lnTo>
                  <a:lnTo>
                    <a:pt x="2352866" y="1006149"/>
                  </a:lnTo>
                  <a:lnTo>
                    <a:pt x="2345887" y="1003286"/>
                  </a:lnTo>
                  <a:lnTo>
                    <a:pt x="2338907" y="1000742"/>
                  </a:lnTo>
                  <a:lnTo>
                    <a:pt x="2331928" y="997243"/>
                  </a:lnTo>
                  <a:lnTo>
                    <a:pt x="2325265" y="993744"/>
                  </a:lnTo>
                  <a:lnTo>
                    <a:pt x="2318286" y="989609"/>
                  </a:lnTo>
                  <a:lnTo>
                    <a:pt x="2311306" y="984838"/>
                  </a:lnTo>
                  <a:lnTo>
                    <a:pt x="2304644" y="980067"/>
                  </a:lnTo>
                  <a:lnTo>
                    <a:pt x="2297981" y="974659"/>
                  </a:lnTo>
                  <a:lnTo>
                    <a:pt x="2291636" y="969252"/>
                  </a:lnTo>
                  <a:lnTo>
                    <a:pt x="2284974" y="963208"/>
                  </a:lnTo>
                  <a:lnTo>
                    <a:pt x="2278629" y="957165"/>
                  </a:lnTo>
                  <a:lnTo>
                    <a:pt x="2272284" y="950167"/>
                  </a:lnTo>
                  <a:lnTo>
                    <a:pt x="2266256" y="943170"/>
                  </a:lnTo>
                  <a:lnTo>
                    <a:pt x="2260545" y="935536"/>
                  </a:lnTo>
                  <a:lnTo>
                    <a:pt x="2255152" y="927584"/>
                  </a:lnTo>
                  <a:lnTo>
                    <a:pt x="2249759" y="919314"/>
                  </a:lnTo>
                  <a:lnTo>
                    <a:pt x="2244365" y="911044"/>
                  </a:lnTo>
                  <a:lnTo>
                    <a:pt x="2239924" y="902138"/>
                  </a:lnTo>
                  <a:lnTo>
                    <a:pt x="2235482" y="892913"/>
                  </a:lnTo>
                  <a:lnTo>
                    <a:pt x="2231041" y="883689"/>
                  </a:lnTo>
                  <a:lnTo>
                    <a:pt x="2227234" y="873829"/>
                  </a:lnTo>
                  <a:lnTo>
                    <a:pt x="2223744" y="863650"/>
                  </a:lnTo>
                  <a:lnTo>
                    <a:pt x="2220571" y="853154"/>
                  </a:lnTo>
                  <a:lnTo>
                    <a:pt x="2217716" y="842657"/>
                  </a:lnTo>
                  <a:lnTo>
                    <a:pt x="2215178" y="831525"/>
                  </a:lnTo>
                  <a:lnTo>
                    <a:pt x="2213275" y="820392"/>
                  </a:lnTo>
                  <a:lnTo>
                    <a:pt x="2211688" y="808623"/>
                  </a:lnTo>
                  <a:lnTo>
                    <a:pt x="2211371" y="809577"/>
                  </a:lnTo>
                  <a:lnTo>
                    <a:pt x="2211054" y="809577"/>
                  </a:lnTo>
                  <a:lnTo>
                    <a:pt x="2210737" y="808623"/>
                  </a:lnTo>
                  <a:lnTo>
                    <a:pt x="2210419" y="807669"/>
                  </a:lnTo>
                  <a:lnTo>
                    <a:pt x="2208833" y="802898"/>
                  </a:lnTo>
                  <a:lnTo>
                    <a:pt x="2207564" y="796536"/>
                  </a:lnTo>
                  <a:lnTo>
                    <a:pt x="2204391" y="779042"/>
                  </a:lnTo>
                  <a:lnTo>
                    <a:pt x="2201536" y="757413"/>
                  </a:lnTo>
                  <a:lnTo>
                    <a:pt x="2198998" y="735465"/>
                  </a:lnTo>
                  <a:lnTo>
                    <a:pt x="2198364" y="725287"/>
                  </a:lnTo>
                  <a:lnTo>
                    <a:pt x="2198046" y="716063"/>
                  </a:lnTo>
                  <a:lnTo>
                    <a:pt x="2197412" y="708429"/>
                  </a:lnTo>
                  <a:lnTo>
                    <a:pt x="2198046" y="702067"/>
                  </a:lnTo>
                  <a:lnTo>
                    <a:pt x="2198364" y="699841"/>
                  </a:lnTo>
                  <a:lnTo>
                    <a:pt x="2198681" y="698250"/>
                  </a:lnTo>
                  <a:lnTo>
                    <a:pt x="2199315" y="697296"/>
                  </a:lnTo>
                  <a:lnTo>
                    <a:pt x="2200267" y="696660"/>
                  </a:lnTo>
                  <a:lnTo>
                    <a:pt x="2201219" y="697296"/>
                  </a:lnTo>
                  <a:lnTo>
                    <a:pt x="2202488" y="697932"/>
                  </a:lnTo>
                  <a:lnTo>
                    <a:pt x="2204074" y="699205"/>
                  </a:lnTo>
                  <a:lnTo>
                    <a:pt x="2205026" y="700159"/>
                  </a:lnTo>
                  <a:lnTo>
                    <a:pt x="2204391" y="687118"/>
                  </a:lnTo>
                  <a:lnTo>
                    <a:pt x="2204074" y="673440"/>
                  </a:lnTo>
                  <a:lnTo>
                    <a:pt x="2204709" y="659127"/>
                  </a:lnTo>
                  <a:lnTo>
                    <a:pt x="2205343" y="651493"/>
                  </a:lnTo>
                  <a:lnTo>
                    <a:pt x="2206295" y="643541"/>
                  </a:lnTo>
                  <a:lnTo>
                    <a:pt x="2209150" y="646086"/>
                  </a:lnTo>
                  <a:lnTo>
                    <a:pt x="2212323" y="647676"/>
                  </a:lnTo>
                  <a:lnTo>
                    <a:pt x="2215495" y="649267"/>
                  </a:lnTo>
                  <a:lnTo>
                    <a:pt x="2218985" y="650539"/>
                  </a:lnTo>
                  <a:lnTo>
                    <a:pt x="2222475" y="651493"/>
                  </a:lnTo>
                  <a:lnTo>
                    <a:pt x="2225965" y="652129"/>
                  </a:lnTo>
                  <a:lnTo>
                    <a:pt x="2229772" y="652447"/>
                  </a:lnTo>
                  <a:lnTo>
                    <a:pt x="2233896" y="652447"/>
                  </a:lnTo>
                  <a:lnTo>
                    <a:pt x="2238020" y="652447"/>
                  </a:lnTo>
                  <a:lnTo>
                    <a:pt x="2242145" y="652129"/>
                  </a:lnTo>
                  <a:lnTo>
                    <a:pt x="2251028" y="650539"/>
                  </a:lnTo>
                  <a:lnTo>
                    <a:pt x="2259911" y="648312"/>
                  </a:lnTo>
                  <a:lnTo>
                    <a:pt x="2269746" y="645132"/>
                  </a:lnTo>
                  <a:lnTo>
                    <a:pt x="2279581" y="641315"/>
                  </a:lnTo>
                  <a:lnTo>
                    <a:pt x="2289733" y="637180"/>
                  </a:lnTo>
                  <a:lnTo>
                    <a:pt x="2300519" y="632726"/>
                  </a:lnTo>
                  <a:lnTo>
                    <a:pt x="2310989" y="627955"/>
                  </a:lnTo>
                  <a:lnTo>
                    <a:pt x="2333514" y="616823"/>
                  </a:lnTo>
                  <a:lnTo>
                    <a:pt x="2356991" y="605690"/>
                  </a:lnTo>
                  <a:lnTo>
                    <a:pt x="2345569" y="610461"/>
                  </a:lnTo>
                  <a:lnTo>
                    <a:pt x="2334466" y="615868"/>
                  </a:lnTo>
                  <a:lnTo>
                    <a:pt x="2324948" y="620322"/>
                  </a:lnTo>
                  <a:lnTo>
                    <a:pt x="2315430" y="624138"/>
                  </a:lnTo>
                  <a:lnTo>
                    <a:pt x="2306865" y="626683"/>
                  </a:lnTo>
                  <a:lnTo>
                    <a:pt x="2298616" y="628910"/>
                  </a:lnTo>
                  <a:lnTo>
                    <a:pt x="2290367" y="630182"/>
                  </a:lnTo>
                  <a:lnTo>
                    <a:pt x="2282436" y="630818"/>
                  </a:lnTo>
                  <a:lnTo>
                    <a:pt x="2275456" y="630818"/>
                  </a:lnTo>
                  <a:lnTo>
                    <a:pt x="2268160" y="630500"/>
                  </a:lnTo>
                  <a:lnTo>
                    <a:pt x="2261497" y="629228"/>
                  </a:lnTo>
                  <a:lnTo>
                    <a:pt x="2255152" y="627955"/>
                  </a:lnTo>
                  <a:lnTo>
                    <a:pt x="2248807" y="626047"/>
                  </a:lnTo>
                  <a:lnTo>
                    <a:pt x="2243096" y="623502"/>
                  </a:lnTo>
                  <a:lnTo>
                    <a:pt x="2237703" y="620640"/>
                  </a:lnTo>
                  <a:lnTo>
                    <a:pt x="2232627" y="617777"/>
                  </a:lnTo>
                  <a:lnTo>
                    <a:pt x="2227551" y="614278"/>
                  </a:lnTo>
                  <a:lnTo>
                    <a:pt x="2223109" y="610779"/>
                  </a:lnTo>
                  <a:lnTo>
                    <a:pt x="2218985" y="607280"/>
                  </a:lnTo>
                  <a:lnTo>
                    <a:pt x="2214861" y="603463"/>
                  </a:lnTo>
                  <a:lnTo>
                    <a:pt x="2211371" y="599647"/>
                  </a:lnTo>
                  <a:lnTo>
                    <a:pt x="2208198" y="595512"/>
                  </a:lnTo>
                  <a:lnTo>
                    <a:pt x="2202171" y="587878"/>
                  </a:lnTo>
                  <a:lnTo>
                    <a:pt x="2197412" y="581198"/>
                  </a:lnTo>
                  <a:lnTo>
                    <a:pt x="2193922" y="574837"/>
                  </a:lnTo>
                  <a:lnTo>
                    <a:pt x="2191701" y="569747"/>
                  </a:lnTo>
                  <a:lnTo>
                    <a:pt x="2189163" y="565612"/>
                  </a:lnTo>
                  <a:lnTo>
                    <a:pt x="2191067" y="564340"/>
                  </a:lnTo>
                  <a:lnTo>
                    <a:pt x="2196777" y="559569"/>
                  </a:lnTo>
                  <a:lnTo>
                    <a:pt x="2205343" y="552889"/>
                  </a:lnTo>
                  <a:lnTo>
                    <a:pt x="2217399" y="544301"/>
                  </a:lnTo>
                  <a:lnTo>
                    <a:pt x="2225013" y="539848"/>
                  </a:lnTo>
                  <a:lnTo>
                    <a:pt x="2232944" y="534759"/>
                  </a:lnTo>
                  <a:lnTo>
                    <a:pt x="2241510" y="529670"/>
                  </a:lnTo>
                  <a:lnTo>
                    <a:pt x="2251028" y="524580"/>
                  </a:lnTo>
                  <a:lnTo>
                    <a:pt x="2260545" y="519491"/>
                  </a:lnTo>
                  <a:lnTo>
                    <a:pt x="2271649" y="514402"/>
                  </a:lnTo>
                  <a:lnTo>
                    <a:pt x="2282753" y="509631"/>
                  </a:lnTo>
                  <a:lnTo>
                    <a:pt x="2294809" y="505178"/>
                  </a:lnTo>
                  <a:lnTo>
                    <a:pt x="2307182" y="501043"/>
                  </a:lnTo>
                  <a:lnTo>
                    <a:pt x="2320506" y="497226"/>
                  </a:lnTo>
                  <a:lnTo>
                    <a:pt x="2334466" y="493409"/>
                  </a:lnTo>
                  <a:lnTo>
                    <a:pt x="2348742" y="490864"/>
                  </a:lnTo>
                  <a:lnTo>
                    <a:pt x="2363336" y="488638"/>
                  </a:lnTo>
                  <a:lnTo>
                    <a:pt x="2378564" y="486729"/>
                  </a:lnTo>
                  <a:lnTo>
                    <a:pt x="2394109" y="485775"/>
                  </a:lnTo>
                  <a:close/>
                  <a:moveTo>
                    <a:pt x="1429386" y="468312"/>
                  </a:moveTo>
                  <a:lnTo>
                    <a:pt x="1442086" y="468630"/>
                  </a:lnTo>
                  <a:lnTo>
                    <a:pt x="1454151" y="469899"/>
                  </a:lnTo>
                  <a:lnTo>
                    <a:pt x="1465898" y="471802"/>
                  </a:lnTo>
                  <a:lnTo>
                    <a:pt x="1477011" y="474023"/>
                  </a:lnTo>
                  <a:lnTo>
                    <a:pt x="1487488" y="476562"/>
                  </a:lnTo>
                  <a:lnTo>
                    <a:pt x="1497649" y="479734"/>
                  </a:lnTo>
                  <a:lnTo>
                    <a:pt x="1507491" y="482907"/>
                  </a:lnTo>
                  <a:lnTo>
                    <a:pt x="1516699" y="486714"/>
                  </a:lnTo>
                  <a:lnTo>
                    <a:pt x="1525271" y="490522"/>
                  </a:lnTo>
                  <a:lnTo>
                    <a:pt x="1533526" y="494646"/>
                  </a:lnTo>
                  <a:lnTo>
                    <a:pt x="1541146" y="498771"/>
                  </a:lnTo>
                  <a:lnTo>
                    <a:pt x="1547814" y="502896"/>
                  </a:lnTo>
                  <a:lnTo>
                    <a:pt x="1554164" y="507020"/>
                  </a:lnTo>
                  <a:lnTo>
                    <a:pt x="1565594" y="514952"/>
                  </a:lnTo>
                  <a:lnTo>
                    <a:pt x="1574166" y="522250"/>
                  </a:lnTo>
                  <a:lnTo>
                    <a:pt x="1580516" y="527643"/>
                  </a:lnTo>
                  <a:lnTo>
                    <a:pt x="1585596" y="532720"/>
                  </a:lnTo>
                  <a:lnTo>
                    <a:pt x="1584009" y="536527"/>
                  </a:lnTo>
                  <a:lnTo>
                    <a:pt x="1581469" y="540652"/>
                  </a:lnTo>
                  <a:lnTo>
                    <a:pt x="1578611" y="546046"/>
                  </a:lnTo>
                  <a:lnTo>
                    <a:pt x="1574484" y="552074"/>
                  </a:lnTo>
                  <a:lnTo>
                    <a:pt x="1569721" y="558419"/>
                  </a:lnTo>
                  <a:lnTo>
                    <a:pt x="1563054" y="565399"/>
                  </a:lnTo>
                  <a:lnTo>
                    <a:pt x="1559879" y="568572"/>
                  </a:lnTo>
                  <a:lnTo>
                    <a:pt x="1556386" y="571745"/>
                  </a:lnTo>
                  <a:lnTo>
                    <a:pt x="1552259" y="575235"/>
                  </a:lnTo>
                  <a:lnTo>
                    <a:pt x="1548131" y="577773"/>
                  </a:lnTo>
                  <a:lnTo>
                    <a:pt x="1543686" y="580311"/>
                  </a:lnTo>
                  <a:lnTo>
                    <a:pt x="1538606" y="582850"/>
                  </a:lnTo>
                  <a:lnTo>
                    <a:pt x="1533844" y="584753"/>
                  </a:lnTo>
                  <a:lnTo>
                    <a:pt x="1528446" y="586657"/>
                  </a:lnTo>
                  <a:lnTo>
                    <a:pt x="1523049" y="588243"/>
                  </a:lnTo>
                  <a:lnTo>
                    <a:pt x="1517016" y="588878"/>
                  </a:lnTo>
                  <a:lnTo>
                    <a:pt x="1510984" y="589512"/>
                  </a:lnTo>
                  <a:lnTo>
                    <a:pt x="1503999" y="589512"/>
                  </a:lnTo>
                  <a:lnTo>
                    <a:pt x="1497331" y="588878"/>
                  </a:lnTo>
                  <a:lnTo>
                    <a:pt x="1490346" y="587926"/>
                  </a:lnTo>
                  <a:lnTo>
                    <a:pt x="1483043" y="586022"/>
                  </a:lnTo>
                  <a:lnTo>
                    <a:pt x="1475106" y="583484"/>
                  </a:lnTo>
                  <a:lnTo>
                    <a:pt x="1467168" y="580311"/>
                  </a:lnTo>
                  <a:lnTo>
                    <a:pt x="1458913" y="576187"/>
                  </a:lnTo>
                  <a:lnTo>
                    <a:pt x="1449388" y="571745"/>
                  </a:lnTo>
                  <a:lnTo>
                    <a:pt x="1439546" y="567620"/>
                  </a:lnTo>
                  <a:lnTo>
                    <a:pt x="1479233" y="586657"/>
                  </a:lnTo>
                  <a:lnTo>
                    <a:pt x="1498284" y="594906"/>
                  </a:lnTo>
                  <a:lnTo>
                    <a:pt x="1506856" y="598714"/>
                  </a:lnTo>
                  <a:lnTo>
                    <a:pt x="1515746" y="601886"/>
                  </a:lnTo>
                  <a:lnTo>
                    <a:pt x="1524001" y="604425"/>
                  </a:lnTo>
                  <a:lnTo>
                    <a:pt x="1531939" y="606646"/>
                  </a:lnTo>
                  <a:lnTo>
                    <a:pt x="1539559" y="607915"/>
                  </a:lnTo>
                  <a:lnTo>
                    <a:pt x="1546544" y="608232"/>
                  </a:lnTo>
                  <a:lnTo>
                    <a:pt x="1550036" y="608232"/>
                  </a:lnTo>
                  <a:lnTo>
                    <a:pt x="1553529" y="607915"/>
                  </a:lnTo>
                  <a:lnTo>
                    <a:pt x="1556704" y="607280"/>
                  </a:lnTo>
                  <a:lnTo>
                    <a:pt x="1559879" y="606646"/>
                  </a:lnTo>
                  <a:lnTo>
                    <a:pt x="1562736" y="605376"/>
                  </a:lnTo>
                  <a:lnTo>
                    <a:pt x="1565594" y="604107"/>
                  </a:lnTo>
                  <a:lnTo>
                    <a:pt x="1568451" y="602521"/>
                  </a:lnTo>
                  <a:lnTo>
                    <a:pt x="1570674" y="600617"/>
                  </a:lnTo>
                  <a:lnTo>
                    <a:pt x="1571944" y="607280"/>
                  </a:lnTo>
                  <a:lnTo>
                    <a:pt x="1572261" y="614260"/>
                  </a:lnTo>
                  <a:lnTo>
                    <a:pt x="1572896" y="626634"/>
                  </a:lnTo>
                  <a:lnTo>
                    <a:pt x="1572579" y="638691"/>
                  </a:lnTo>
                  <a:lnTo>
                    <a:pt x="1572261" y="649795"/>
                  </a:lnTo>
                  <a:lnTo>
                    <a:pt x="1574166" y="647574"/>
                  </a:lnTo>
                  <a:lnTo>
                    <a:pt x="1575119" y="647257"/>
                  </a:lnTo>
                  <a:lnTo>
                    <a:pt x="1576389" y="646940"/>
                  </a:lnTo>
                  <a:lnTo>
                    <a:pt x="1577976" y="647257"/>
                  </a:lnTo>
                  <a:lnTo>
                    <a:pt x="1578929" y="647892"/>
                  </a:lnTo>
                  <a:lnTo>
                    <a:pt x="1580516" y="649478"/>
                  </a:lnTo>
                  <a:lnTo>
                    <a:pt x="1582104" y="651382"/>
                  </a:lnTo>
                  <a:lnTo>
                    <a:pt x="1583056" y="653920"/>
                  </a:lnTo>
                  <a:lnTo>
                    <a:pt x="1584326" y="656775"/>
                  </a:lnTo>
                  <a:lnTo>
                    <a:pt x="1586549" y="663756"/>
                  </a:lnTo>
                  <a:lnTo>
                    <a:pt x="1588136" y="672322"/>
                  </a:lnTo>
                  <a:lnTo>
                    <a:pt x="1589406" y="682158"/>
                  </a:lnTo>
                  <a:lnTo>
                    <a:pt x="1590359" y="692945"/>
                  </a:lnTo>
                  <a:lnTo>
                    <a:pt x="1590676" y="704685"/>
                  </a:lnTo>
                  <a:lnTo>
                    <a:pt x="1590359" y="716424"/>
                  </a:lnTo>
                  <a:lnTo>
                    <a:pt x="1589406" y="727211"/>
                  </a:lnTo>
                  <a:lnTo>
                    <a:pt x="1588136" y="737047"/>
                  </a:lnTo>
                  <a:lnTo>
                    <a:pt x="1586549" y="745613"/>
                  </a:lnTo>
                  <a:lnTo>
                    <a:pt x="1584326" y="752911"/>
                  </a:lnTo>
                  <a:lnTo>
                    <a:pt x="1583056" y="755449"/>
                  </a:lnTo>
                  <a:lnTo>
                    <a:pt x="1582104" y="757987"/>
                  </a:lnTo>
                  <a:lnTo>
                    <a:pt x="1580516" y="759891"/>
                  </a:lnTo>
                  <a:lnTo>
                    <a:pt x="1578929" y="761477"/>
                  </a:lnTo>
                  <a:lnTo>
                    <a:pt x="1577976" y="762112"/>
                  </a:lnTo>
                  <a:lnTo>
                    <a:pt x="1576389" y="762429"/>
                  </a:lnTo>
                  <a:lnTo>
                    <a:pt x="1574801" y="762112"/>
                  </a:lnTo>
                  <a:lnTo>
                    <a:pt x="1573214" y="761160"/>
                  </a:lnTo>
                  <a:lnTo>
                    <a:pt x="1571944" y="759573"/>
                  </a:lnTo>
                  <a:lnTo>
                    <a:pt x="1570674" y="757670"/>
                  </a:lnTo>
                  <a:lnTo>
                    <a:pt x="1569086" y="755131"/>
                  </a:lnTo>
                  <a:lnTo>
                    <a:pt x="1568134" y="751641"/>
                  </a:lnTo>
                  <a:lnTo>
                    <a:pt x="1565911" y="744027"/>
                  </a:lnTo>
                  <a:lnTo>
                    <a:pt x="1564641" y="754180"/>
                  </a:lnTo>
                  <a:lnTo>
                    <a:pt x="1562736" y="764015"/>
                  </a:lnTo>
                  <a:lnTo>
                    <a:pt x="1560831" y="773851"/>
                  </a:lnTo>
                  <a:lnTo>
                    <a:pt x="1558291" y="782735"/>
                  </a:lnTo>
                  <a:lnTo>
                    <a:pt x="1555751" y="792253"/>
                  </a:lnTo>
                  <a:lnTo>
                    <a:pt x="1552576" y="800819"/>
                  </a:lnTo>
                  <a:lnTo>
                    <a:pt x="1549401" y="809703"/>
                  </a:lnTo>
                  <a:lnTo>
                    <a:pt x="1545591" y="817953"/>
                  </a:lnTo>
                  <a:lnTo>
                    <a:pt x="1541781" y="825567"/>
                  </a:lnTo>
                  <a:lnTo>
                    <a:pt x="1537336" y="833182"/>
                  </a:lnTo>
                  <a:lnTo>
                    <a:pt x="1532574" y="840797"/>
                  </a:lnTo>
                  <a:lnTo>
                    <a:pt x="1528129" y="847777"/>
                  </a:lnTo>
                  <a:lnTo>
                    <a:pt x="1523366" y="854757"/>
                  </a:lnTo>
                  <a:lnTo>
                    <a:pt x="1518286" y="861102"/>
                  </a:lnTo>
                  <a:lnTo>
                    <a:pt x="1513206" y="867448"/>
                  </a:lnTo>
                  <a:lnTo>
                    <a:pt x="1507491" y="873476"/>
                  </a:lnTo>
                  <a:lnTo>
                    <a:pt x="1502411" y="878553"/>
                  </a:lnTo>
                  <a:lnTo>
                    <a:pt x="1496696" y="883946"/>
                  </a:lnTo>
                  <a:lnTo>
                    <a:pt x="1490663" y="889340"/>
                  </a:lnTo>
                  <a:lnTo>
                    <a:pt x="1484948" y="893782"/>
                  </a:lnTo>
                  <a:lnTo>
                    <a:pt x="1478916" y="897907"/>
                  </a:lnTo>
                  <a:lnTo>
                    <a:pt x="1472883" y="901714"/>
                  </a:lnTo>
                  <a:lnTo>
                    <a:pt x="1466851" y="905521"/>
                  </a:lnTo>
                  <a:lnTo>
                    <a:pt x="1460818" y="908377"/>
                  </a:lnTo>
                  <a:lnTo>
                    <a:pt x="1454786" y="911232"/>
                  </a:lnTo>
                  <a:lnTo>
                    <a:pt x="1448753" y="914088"/>
                  </a:lnTo>
                  <a:lnTo>
                    <a:pt x="1442721" y="915991"/>
                  </a:lnTo>
                  <a:lnTo>
                    <a:pt x="1437323" y="917895"/>
                  </a:lnTo>
                  <a:lnTo>
                    <a:pt x="1431291" y="918847"/>
                  </a:lnTo>
                  <a:lnTo>
                    <a:pt x="1425576" y="920116"/>
                  </a:lnTo>
                  <a:lnTo>
                    <a:pt x="1419861" y="920751"/>
                  </a:lnTo>
                  <a:lnTo>
                    <a:pt x="1414146" y="920751"/>
                  </a:lnTo>
                  <a:lnTo>
                    <a:pt x="1409701" y="920751"/>
                  </a:lnTo>
                  <a:lnTo>
                    <a:pt x="1404938" y="920116"/>
                  </a:lnTo>
                  <a:lnTo>
                    <a:pt x="1399858" y="918847"/>
                  </a:lnTo>
                  <a:lnTo>
                    <a:pt x="1394778" y="917260"/>
                  </a:lnTo>
                  <a:lnTo>
                    <a:pt x="1389381" y="915357"/>
                  </a:lnTo>
                  <a:lnTo>
                    <a:pt x="1384301" y="913770"/>
                  </a:lnTo>
                  <a:lnTo>
                    <a:pt x="1378903" y="910915"/>
                  </a:lnTo>
                  <a:lnTo>
                    <a:pt x="1373188" y="908059"/>
                  </a:lnTo>
                  <a:lnTo>
                    <a:pt x="1367791" y="904569"/>
                  </a:lnTo>
                  <a:lnTo>
                    <a:pt x="1362076" y="900762"/>
                  </a:lnTo>
                  <a:lnTo>
                    <a:pt x="1356043" y="896955"/>
                  </a:lnTo>
                  <a:lnTo>
                    <a:pt x="1350328" y="892513"/>
                  </a:lnTo>
                  <a:lnTo>
                    <a:pt x="1344296" y="888071"/>
                  </a:lnTo>
                  <a:lnTo>
                    <a:pt x="1338581" y="883312"/>
                  </a:lnTo>
                  <a:lnTo>
                    <a:pt x="1333183" y="877918"/>
                  </a:lnTo>
                  <a:lnTo>
                    <a:pt x="1327468" y="872207"/>
                  </a:lnTo>
                  <a:lnTo>
                    <a:pt x="1321753" y="866813"/>
                  </a:lnTo>
                  <a:lnTo>
                    <a:pt x="1316038" y="860151"/>
                  </a:lnTo>
                  <a:lnTo>
                    <a:pt x="1310641" y="854122"/>
                  </a:lnTo>
                  <a:lnTo>
                    <a:pt x="1305243" y="847459"/>
                  </a:lnTo>
                  <a:lnTo>
                    <a:pt x="1299846" y="840797"/>
                  </a:lnTo>
                  <a:lnTo>
                    <a:pt x="1295083" y="833499"/>
                  </a:lnTo>
                  <a:lnTo>
                    <a:pt x="1290321" y="826202"/>
                  </a:lnTo>
                  <a:lnTo>
                    <a:pt x="1285558" y="818587"/>
                  </a:lnTo>
                  <a:lnTo>
                    <a:pt x="1281113" y="810655"/>
                  </a:lnTo>
                  <a:lnTo>
                    <a:pt x="1276668" y="802723"/>
                  </a:lnTo>
                  <a:lnTo>
                    <a:pt x="1272858" y="794474"/>
                  </a:lnTo>
                  <a:lnTo>
                    <a:pt x="1269048" y="786225"/>
                  </a:lnTo>
                  <a:lnTo>
                    <a:pt x="1265238" y="777658"/>
                  </a:lnTo>
                  <a:lnTo>
                    <a:pt x="1262381" y="768457"/>
                  </a:lnTo>
                  <a:lnTo>
                    <a:pt x="1259523" y="759891"/>
                  </a:lnTo>
                  <a:lnTo>
                    <a:pt x="1256983" y="751007"/>
                  </a:lnTo>
                  <a:lnTo>
                    <a:pt x="1254761" y="757035"/>
                  </a:lnTo>
                  <a:lnTo>
                    <a:pt x="1252538" y="761477"/>
                  </a:lnTo>
                  <a:lnTo>
                    <a:pt x="1251586" y="763063"/>
                  </a:lnTo>
                  <a:lnTo>
                    <a:pt x="1250316" y="764015"/>
                  </a:lnTo>
                  <a:lnTo>
                    <a:pt x="1248728" y="764967"/>
                  </a:lnTo>
                  <a:lnTo>
                    <a:pt x="1247776" y="765284"/>
                  </a:lnTo>
                  <a:lnTo>
                    <a:pt x="1246188" y="764967"/>
                  </a:lnTo>
                  <a:lnTo>
                    <a:pt x="1244601" y="764015"/>
                  </a:lnTo>
                  <a:lnTo>
                    <a:pt x="1243648" y="762429"/>
                  </a:lnTo>
                  <a:lnTo>
                    <a:pt x="1242061" y="760842"/>
                  </a:lnTo>
                  <a:lnTo>
                    <a:pt x="1240791" y="758304"/>
                  </a:lnTo>
                  <a:lnTo>
                    <a:pt x="1239838" y="755449"/>
                  </a:lnTo>
                  <a:lnTo>
                    <a:pt x="1237616" y="748151"/>
                  </a:lnTo>
                  <a:lnTo>
                    <a:pt x="1236028" y="739585"/>
                  </a:lnTo>
                  <a:lnTo>
                    <a:pt x="1234441" y="729749"/>
                  </a:lnTo>
                  <a:lnTo>
                    <a:pt x="1233806" y="718962"/>
                  </a:lnTo>
                  <a:lnTo>
                    <a:pt x="1233488" y="707223"/>
                  </a:lnTo>
                  <a:lnTo>
                    <a:pt x="1233806" y="695801"/>
                  </a:lnTo>
                  <a:lnTo>
                    <a:pt x="1234441" y="684696"/>
                  </a:lnTo>
                  <a:lnTo>
                    <a:pt x="1236028" y="675178"/>
                  </a:lnTo>
                  <a:lnTo>
                    <a:pt x="1237616" y="666294"/>
                  </a:lnTo>
                  <a:lnTo>
                    <a:pt x="1239838" y="659631"/>
                  </a:lnTo>
                  <a:lnTo>
                    <a:pt x="1240791" y="656775"/>
                  </a:lnTo>
                  <a:lnTo>
                    <a:pt x="1242061" y="653920"/>
                  </a:lnTo>
                  <a:lnTo>
                    <a:pt x="1243648" y="652016"/>
                  </a:lnTo>
                  <a:lnTo>
                    <a:pt x="1244601" y="651064"/>
                  </a:lnTo>
                  <a:lnTo>
                    <a:pt x="1246188" y="649795"/>
                  </a:lnTo>
                  <a:lnTo>
                    <a:pt x="1247776" y="649478"/>
                  </a:lnTo>
                  <a:lnTo>
                    <a:pt x="1248411" y="649795"/>
                  </a:lnTo>
                  <a:lnTo>
                    <a:pt x="1249363" y="650113"/>
                  </a:lnTo>
                  <a:lnTo>
                    <a:pt x="1249681" y="642815"/>
                  </a:lnTo>
                  <a:lnTo>
                    <a:pt x="1250316" y="635201"/>
                  </a:lnTo>
                  <a:lnTo>
                    <a:pt x="1250951" y="628220"/>
                  </a:lnTo>
                  <a:lnTo>
                    <a:pt x="1252221" y="622192"/>
                  </a:lnTo>
                  <a:lnTo>
                    <a:pt x="1251586" y="613943"/>
                  </a:lnTo>
                  <a:lnTo>
                    <a:pt x="1250951" y="606328"/>
                  </a:lnTo>
                  <a:lnTo>
                    <a:pt x="1250951" y="599031"/>
                  </a:lnTo>
                  <a:lnTo>
                    <a:pt x="1251586" y="592368"/>
                  </a:lnTo>
                  <a:lnTo>
                    <a:pt x="1251903" y="586022"/>
                  </a:lnTo>
                  <a:lnTo>
                    <a:pt x="1252856" y="579994"/>
                  </a:lnTo>
                  <a:lnTo>
                    <a:pt x="1254126" y="574283"/>
                  </a:lnTo>
                  <a:lnTo>
                    <a:pt x="1255713" y="569207"/>
                  </a:lnTo>
                  <a:lnTo>
                    <a:pt x="1257618" y="564130"/>
                  </a:lnTo>
                  <a:lnTo>
                    <a:pt x="1259841" y="559688"/>
                  </a:lnTo>
                  <a:lnTo>
                    <a:pt x="1262063" y="555564"/>
                  </a:lnTo>
                  <a:lnTo>
                    <a:pt x="1264603" y="551756"/>
                  </a:lnTo>
                  <a:lnTo>
                    <a:pt x="1267143" y="548266"/>
                  </a:lnTo>
                  <a:lnTo>
                    <a:pt x="1270636" y="545411"/>
                  </a:lnTo>
                  <a:lnTo>
                    <a:pt x="1273811" y="542873"/>
                  </a:lnTo>
                  <a:lnTo>
                    <a:pt x="1277303" y="540017"/>
                  </a:lnTo>
                  <a:lnTo>
                    <a:pt x="1261746" y="540017"/>
                  </a:lnTo>
                  <a:lnTo>
                    <a:pt x="1249363" y="540969"/>
                  </a:lnTo>
                  <a:lnTo>
                    <a:pt x="1239203" y="541286"/>
                  </a:lnTo>
                  <a:lnTo>
                    <a:pt x="1246188" y="537479"/>
                  </a:lnTo>
                  <a:lnTo>
                    <a:pt x="1253808" y="532720"/>
                  </a:lnTo>
                  <a:lnTo>
                    <a:pt x="1261111" y="527326"/>
                  </a:lnTo>
                  <a:lnTo>
                    <a:pt x="1268413" y="521615"/>
                  </a:lnTo>
                  <a:lnTo>
                    <a:pt x="1282701" y="511145"/>
                  </a:lnTo>
                  <a:lnTo>
                    <a:pt x="1289368" y="506703"/>
                  </a:lnTo>
                  <a:lnTo>
                    <a:pt x="1295401" y="502896"/>
                  </a:lnTo>
                  <a:lnTo>
                    <a:pt x="1303973" y="498771"/>
                  </a:lnTo>
                  <a:lnTo>
                    <a:pt x="1311911" y="494964"/>
                  </a:lnTo>
                  <a:lnTo>
                    <a:pt x="1320166" y="491156"/>
                  </a:lnTo>
                  <a:lnTo>
                    <a:pt x="1328103" y="487984"/>
                  </a:lnTo>
                  <a:lnTo>
                    <a:pt x="1336041" y="484811"/>
                  </a:lnTo>
                  <a:lnTo>
                    <a:pt x="1343978" y="482273"/>
                  </a:lnTo>
                  <a:lnTo>
                    <a:pt x="1359536" y="477831"/>
                  </a:lnTo>
                  <a:lnTo>
                    <a:pt x="1374141" y="474023"/>
                  </a:lnTo>
                  <a:lnTo>
                    <a:pt x="1388746" y="471485"/>
                  </a:lnTo>
                  <a:lnTo>
                    <a:pt x="1402716" y="469581"/>
                  </a:lnTo>
                  <a:lnTo>
                    <a:pt x="1416051" y="468630"/>
                  </a:lnTo>
                  <a:lnTo>
                    <a:pt x="1429386" y="468312"/>
                  </a:lnTo>
                  <a:close/>
                  <a:moveTo>
                    <a:pt x="750948" y="302529"/>
                  </a:moveTo>
                  <a:lnTo>
                    <a:pt x="748724" y="302846"/>
                  </a:lnTo>
                  <a:lnTo>
                    <a:pt x="746818" y="303797"/>
                  </a:lnTo>
                  <a:lnTo>
                    <a:pt x="744912" y="304431"/>
                  </a:lnTo>
                  <a:lnTo>
                    <a:pt x="743641" y="306017"/>
                  </a:lnTo>
                  <a:lnTo>
                    <a:pt x="742053" y="307602"/>
                  </a:lnTo>
                  <a:lnTo>
                    <a:pt x="741417" y="309188"/>
                  </a:lnTo>
                  <a:lnTo>
                    <a:pt x="740464" y="311725"/>
                  </a:lnTo>
                  <a:lnTo>
                    <a:pt x="740464" y="313310"/>
                  </a:lnTo>
                  <a:lnTo>
                    <a:pt x="740464" y="315847"/>
                  </a:lnTo>
                  <a:lnTo>
                    <a:pt x="741417" y="318067"/>
                  </a:lnTo>
                  <a:lnTo>
                    <a:pt x="742053" y="319970"/>
                  </a:lnTo>
                  <a:lnTo>
                    <a:pt x="743641" y="321238"/>
                  </a:lnTo>
                  <a:lnTo>
                    <a:pt x="744912" y="322507"/>
                  </a:lnTo>
                  <a:lnTo>
                    <a:pt x="746818" y="323458"/>
                  </a:lnTo>
                  <a:lnTo>
                    <a:pt x="748724" y="324410"/>
                  </a:lnTo>
                  <a:lnTo>
                    <a:pt x="750948" y="324410"/>
                  </a:lnTo>
                  <a:lnTo>
                    <a:pt x="988881" y="324410"/>
                  </a:lnTo>
                  <a:lnTo>
                    <a:pt x="991105" y="324410"/>
                  </a:lnTo>
                  <a:lnTo>
                    <a:pt x="993011" y="323458"/>
                  </a:lnTo>
                  <a:lnTo>
                    <a:pt x="994917" y="322507"/>
                  </a:lnTo>
                  <a:lnTo>
                    <a:pt x="996506" y="321238"/>
                  </a:lnTo>
                  <a:lnTo>
                    <a:pt x="997776" y="319970"/>
                  </a:lnTo>
                  <a:lnTo>
                    <a:pt x="998729" y="318067"/>
                  </a:lnTo>
                  <a:lnTo>
                    <a:pt x="999365" y="315847"/>
                  </a:lnTo>
                  <a:lnTo>
                    <a:pt x="999365" y="313310"/>
                  </a:lnTo>
                  <a:lnTo>
                    <a:pt x="999365" y="311725"/>
                  </a:lnTo>
                  <a:lnTo>
                    <a:pt x="998729" y="309188"/>
                  </a:lnTo>
                  <a:lnTo>
                    <a:pt x="997776" y="307602"/>
                  </a:lnTo>
                  <a:lnTo>
                    <a:pt x="996506" y="306017"/>
                  </a:lnTo>
                  <a:lnTo>
                    <a:pt x="994917" y="304431"/>
                  </a:lnTo>
                  <a:lnTo>
                    <a:pt x="993011" y="303797"/>
                  </a:lnTo>
                  <a:lnTo>
                    <a:pt x="991105" y="302846"/>
                  </a:lnTo>
                  <a:lnTo>
                    <a:pt x="988881" y="302529"/>
                  </a:lnTo>
                  <a:lnTo>
                    <a:pt x="750948" y="302529"/>
                  </a:lnTo>
                  <a:close/>
                  <a:moveTo>
                    <a:pt x="748724" y="219444"/>
                  </a:moveTo>
                  <a:lnTo>
                    <a:pt x="746818" y="220396"/>
                  </a:lnTo>
                  <a:lnTo>
                    <a:pt x="744912" y="221347"/>
                  </a:lnTo>
                  <a:lnTo>
                    <a:pt x="743641" y="222615"/>
                  </a:lnTo>
                  <a:lnTo>
                    <a:pt x="742053" y="224201"/>
                  </a:lnTo>
                  <a:lnTo>
                    <a:pt x="741417" y="226104"/>
                  </a:lnTo>
                  <a:lnTo>
                    <a:pt x="740464" y="228323"/>
                  </a:lnTo>
                  <a:lnTo>
                    <a:pt x="740464" y="230543"/>
                  </a:lnTo>
                  <a:lnTo>
                    <a:pt x="740464" y="232763"/>
                  </a:lnTo>
                  <a:lnTo>
                    <a:pt x="741417" y="234666"/>
                  </a:lnTo>
                  <a:lnTo>
                    <a:pt x="742053" y="236568"/>
                  </a:lnTo>
                  <a:lnTo>
                    <a:pt x="743641" y="237837"/>
                  </a:lnTo>
                  <a:lnTo>
                    <a:pt x="744912" y="239423"/>
                  </a:lnTo>
                  <a:lnTo>
                    <a:pt x="746818" y="240374"/>
                  </a:lnTo>
                  <a:lnTo>
                    <a:pt x="748724" y="241008"/>
                  </a:lnTo>
                  <a:lnTo>
                    <a:pt x="750948" y="241325"/>
                  </a:lnTo>
                  <a:lnTo>
                    <a:pt x="1133738" y="241325"/>
                  </a:lnTo>
                  <a:lnTo>
                    <a:pt x="1135644" y="241008"/>
                  </a:lnTo>
                  <a:lnTo>
                    <a:pt x="1137868" y="240374"/>
                  </a:lnTo>
                  <a:lnTo>
                    <a:pt x="1139456" y="239423"/>
                  </a:lnTo>
                  <a:lnTo>
                    <a:pt x="1141045" y="237837"/>
                  </a:lnTo>
                  <a:lnTo>
                    <a:pt x="1142316" y="236568"/>
                  </a:lnTo>
                  <a:lnTo>
                    <a:pt x="1143586" y="234666"/>
                  </a:lnTo>
                  <a:lnTo>
                    <a:pt x="1143904" y="232763"/>
                  </a:lnTo>
                  <a:lnTo>
                    <a:pt x="1144222" y="230543"/>
                  </a:lnTo>
                  <a:lnTo>
                    <a:pt x="1143904" y="228323"/>
                  </a:lnTo>
                  <a:lnTo>
                    <a:pt x="1143586" y="226104"/>
                  </a:lnTo>
                  <a:lnTo>
                    <a:pt x="1142316" y="224201"/>
                  </a:lnTo>
                  <a:lnTo>
                    <a:pt x="1141045" y="222615"/>
                  </a:lnTo>
                  <a:lnTo>
                    <a:pt x="1139456" y="221347"/>
                  </a:lnTo>
                  <a:lnTo>
                    <a:pt x="1137868" y="220396"/>
                  </a:lnTo>
                  <a:lnTo>
                    <a:pt x="1135644" y="219444"/>
                  </a:lnTo>
                  <a:lnTo>
                    <a:pt x="1133738" y="219444"/>
                  </a:lnTo>
                  <a:lnTo>
                    <a:pt x="750948" y="219444"/>
                  </a:lnTo>
                  <a:lnTo>
                    <a:pt x="748724" y="219444"/>
                  </a:lnTo>
                  <a:close/>
                  <a:moveTo>
                    <a:pt x="748724" y="141751"/>
                  </a:moveTo>
                  <a:lnTo>
                    <a:pt x="746818" y="142702"/>
                  </a:lnTo>
                  <a:lnTo>
                    <a:pt x="744912" y="143336"/>
                  </a:lnTo>
                  <a:lnTo>
                    <a:pt x="743641" y="144922"/>
                  </a:lnTo>
                  <a:lnTo>
                    <a:pt x="742053" y="146191"/>
                  </a:lnTo>
                  <a:lnTo>
                    <a:pt x="741417" y="148093"/>
                  </a:lnTo>
                  <a:lnTo>
                    <a:pt x="740464" y="150630"/>
                  </a:lnTo>
                  <a:lnTo>
                    <a:pt x="740464" y="152216"/>
                  </a:lnTo>
                  <a:lnTo>
                    <a:pt x="740464" y="154753"/>
                  </a:lnTo>
                  <a:lnTo>
                    <a:pt x="741417" y="156972"/>
                  </a:lnTo>
                  <a:lnTo>
                    <a:pt x="742053" y="158875"/>
                  </a:lnTo>
                  <a:lnTo>
                    <a:pt x="743641" y="160144"/>
                  </a:lnTo>
                  <a:lnTo>
                    <a:pt x="744912" y="161729"/>
                  </a:lnTo>
                  <a:lnTo>
                    <a:pt x="746818" y="162363"/>
                  </a:lnTo>
                  <a:lnTo>
                    <a:pt x="748724" y="163315"/>
                  </a:lnTo>
                  <a:lnTo>
                    <a:pt x="750948" y="163315"/>
                  </a:lnTo>
                  <a:lnTo>
                    <a:pt x="1133738" y="163315"/>
                  </a:lnTo>
                  <a:lnTo>
                    <a:pt x="1135644" y="163315"/>
                  </a:lnTo>
                  <a:lnTo>
                    <a:pt x="1137868" y="162363"/>
                  </a:lnTo>
                  <a:lnTo>
                    <a:pt x="1139456" y="161729"/>
                  </a:lnTo>
                  <a:lnTo>
                    <a:pt x="1141045" y="160144"/>
                  </a:lnTo>
                  <a:lnTo>
                    <a:pt x="1142316" y="158875"/>
                  </a:lnTo>
                  <a:lnTo>
                    <a:pt x="1143586" y="156972"/>
                  </a:lnTo>
                  <a:lnTo>
                    <a:pt x="1143904" y="154753"/>
                  </a:lnTo>
                  <a:lnTo>
                    <a:pt x="1144222" y="152216"/>
                  </a:lnTo>
                  <a:lnTo>
                    <a:pt x="1143904" y="150630"/>
                  </a:lnTo>
                  <a:lnTo>
                    <a:pt x="1143586" y="148093"/>
                  </a:lnTo>
                  <a:lnTo>
                    <a:pt x="1142316" y="146191"/>
                  </a:lnTo>
                  <a:lnTo>
                    <a:pt x="1141045" y="144922"/>
                  </a:lnTo>
                  <a:lnTo>
                    <a:pt x="1139456" y="143336"/>
                  </a:lnTo>
                  <a:lnTo>
                    <a:pt x="1137868" y="142702"/>
                  </a:lnTo>
                  <a:lnTo>
                    <a:pt x="1135644" y="141751"/>
                  </a:lnTo>
                  <a:lnTo>
                    <a:pt x="1133738" y="141751"/>
                  </a:lnTo>
                  <a:lnTo>
                    <a:pt x="750948" y="141751"/>
                  </a:lnTo>
                  <a:lnTo>
                    <a:pt x="748724" y="141751"/>
                  </a:lnTo>
                  <a:close/>
                  <a:moveTo>
                    <a:pt x="789068" y="0"/>
                  </a:moveTo>
                  <a:lnTo>
                    <a:pt x="1085770" y="0"/>
                  </a:lnTo>
                  <a:lnTo>
                    <a:pt x="1093712" y="317"/>
                  </a:lnTo>
                  <a:lnTo>
                    <a:pt x="1101336" y="635"/>
                  </a:lnTo>
                  <a:lnTo>
                    <a:pt x="1108960" y="1903"/>
                  </a:lnTo>
                  <a:lnTo>
                    <a:pt x="1116267" y="2854"/>
                  </a:lnTo>
                  <a:lnTo>
                    <a:pt x="1123573" y="4757"/>
                  </a:lnTo>
                  <a:lnTo>
                    <a:pt x="1130562" y="6660"/>
                  </a:lnTo>
                  <a:lnTo>
                    <a:pt x="1137868" y="8879"/>
                  </a:lnTo>
                  <a:lnTo>
                    <a:pt x="1144539" y="12051"/>
                  </a:lnTo>
                  <a:lnTo>
                    <a:pt x="1151210" y="14905"/>
                  </a:lnTo>
                  <a:lnTo>
                    <a:pt x="1157881" y="18393"/>
                  </a:lnTo>
                  <a:lnTo>
                    <a:pt x="1164235" y="21564"/>
                  </a:lnTo>
                  <a:lnTo>
                    <a:pt x="1170270" y="25687"/>
                  </a:lnTo>
                  <a:lnTo>
                    <a:pt x="1176306" y="29809"/>
                  </a:lnTo>
                  <a:lnTo>
                    <a:pt x="1181706" y="34566"/>
                  </a:lnTo>
                  <a:lnTo>
                    <a:pt x="1187424" y="39006"/>
                  </a:lnTo>
                  <a:lnTo>
                    <a:pt x="1192507" y="44079"/>
                  </a:lnTo>
                  <a:lnTo>
                    <a:pt x="1197590" y="49153"/>
                  </a:lnTo>
                  <a:lnTo>
                    <a:pt x="1202037" y="54861"/>
                  </a:lnTo>
                  <a:lnTo>
                    <a:pt x="1206802" y="60252"/>
                  </a:lnTo>
                  <a:lnTo>
                    <a:pt x="1210932" y="66277"/>
                  </a:lnTo>
                  <a:lnTo>
                    <a:pt x="1215062" y="72303"/>
                  </a:lnTo>
                  <a:lnTo>
                    <a:pt x="1218238" y="78645"/>
                  </a:lnTo>
                  <a:lnTo>
                    <a:pt x="1221733" y="84987"/>
                  </a:lnTo>
                  <a:lnTo>
                    <a:pt x="1224592" y="91964"/>
                  </a:lnTo>
                  <a:lnTo>
                    <a:pt x="1227768" y="98623"/>
                  </a:lnTo>
                  <a:lnTo>
                    <a:pt x="1229992" y="105917"/>
                  </a:lnTo>
                  <a:lnTo>
                    <a:pt x="1231898" y="112893"/>
                  </a:lnTo>
                  <a:lnTo>
                    <a:pt x="1233804" y="120187"/>
                  </a:lnTo>
                  <a:lnTo>
                    <a:pt x="1234757" y="127481"/>
                  </a:lnTo>
                  <a:lnTo>
                    <a:pt x="1236028" y="135092"/>
                  </a:lnTo>
                  <a:lnTo>
                    <a:pt x="1236345" y="143019"/>
                  </a:lnTo>
                  <a:lnTo>
                    <a:pt x="1236663" y="150630"/>
                  </a:lnTo>
                  <a:lnTo>
                    <a:pt x="1236663" y="296186"/>
                  </a:lnTo>
                  <a:lnTo>
                    <a:pt x="1236345" y="303797"/>
                  </a:lnTo>
                  <a:lnTo>
                    <a:pt x="1236028" y="311725"/>
                  </a:lnTo>
                  <a:lnTo>
                    <a:pt x="1234757" y="319019"/>
                  </a:lnTo>
                  <a:lnTo>
                    <a:pt x="1233804" y="326629"/>
                  </a:lnTo>
                  <a:lnTo>
                    <a:pt x="1231898" y="333606"/>
                  </a:lnTo>
                  <a:lnTo>
                    <a:pt x="1229992" y="340900"/>
                  </a:lnTo>
                  <a:lnTo>
                    <a:pt x="1227768" y="347876"/>
                  </a:lnTo>
                  <a:lnTo>
                    <a:pt x="1224592" y="354853"/>
                  </a:lnTo>
                  <a:lnTo>
                    <a:pt x="1221733" y="361512"/>
                  </a:lnTo>
                  <a:lnTo>
                    <a:pt x="1218238" y="367854"/>
                  </a:lnTo>
                  <a:lnTo>
                    <a:pt x="1215062" y="374197"/>
                  </a:lnTo>
                  <a:lnTo>
                    <a:pt x="1210932" y="380222"/>
                  </a:lnTo>
                  <a:lnTo>
                    <a:pt x="1206802" y="386247"/>
                  </a:lnTo>
                  <a:lnTo>
                    <a:pt x="1202037" y="391955"/>
                  </a:lnTo>
                  <a:lnTo>
                    <a:pt x="1197590" y="397346"/>
                  </a:lnTo>
                  <a:lnTo>
                    <a:pt x="1192507" y="402420"/>
                  </a:lnTo>
                  <a:lnTo>
                    <a:pt x="1187424" y="407811"/>
                  </a:lnTo>
                  <a:lnTo>
                    <a:pt x="1181706" y="412251"/>
                  </a:lnTo>
                  <a:lnTo>
                    <a:pt x="1176306" y="416690"/>
                  </a:lnTo>
                  <a:lnTo>
                    <a:pt x="1170270" y="420813"/>
                  </a:lnTo>
                  <a:lnTo>
                    <a:pt x="1164235" y="424935"/>
                  </a:lnTo>
                  <a:lnTo>
                    <a:pt x="1157881" y="428423"/>
                  </a:lnTo>
                  <a:lnTo>
                    <a:pt x="1151210" y="431912"/>
                  </a:lnTo>
                  <a:lnTo>
                    <a:pt x="1144539" y="434766"/>
                  </a:lnTo>
                  <a:lnTo>
                    <a:pt x="1137868" y="437303"/>
                  </a:lnTo>
                  <a:lnTo>
                    <a:pt x="1130562" y="440157"/>
                  </a:lnTo>
                  <a:lnTo>
                    <a:pt x="1123573" y="442059"/>
                  </a:lnTo>
                  <a:lnTo>
                    <a:pt x="1116267" y="443645"/>
                  </a:lnTo>
                  <a:lnTo>
                    <a:pt x="1108960" y="444914"/>
                  </a:lnTo>
                  <a:lnTo>
                    <a:pt x="1101336" y="446182"/>
                  </a:lnTo>
                  <a:lnTo>
                    <a:pt x="1093712" y="446499"/>
                  </a:lnTo>
                  <a:lnTo>
                    <a:pt x="1085770" y="446816"/>
                  </a:lnTo>
                  <a:lnTo>
                    <a:pt x="1060675" y="446816"/>
                  </a:lnTo>
                  <a:lnTo>
                    <a:pt x="1084500" y="523875"/>
                  </a:lnTo>
                  <a:lnTo>
                    <a:pt x="945996" y="446816"/>
                  </a:lnTo>
                  <a:lnTo>
                    <a:pt x="789068" y="446816"/>
                  </a:lnTo>
                  <a:lnTo>
                    <a:pt x="781444" y="446499"/>
                  </a:lnTo>
                  <a:lnTo>
                    <a:pt x="773502" y="446182"/>
                  </a:lnTo>
                  <a:lnTo>
                    <a:pt x="766196" y="444914"/>
                  </a:lnTo>
                  <a:lnTo>
                    <a:pt x="758889" y="443645"/>
                  </a:lnTo>
                  <a:lnTo>
                    <a:pt x="751583" y="442059"/>
                  </a:lnTo>
                  <a:lnTo>
                    <a:pt x="744277" y="440157"/>
                  </a:lnTo>
                  <a:lnTo>
                    <a:pt x="737288" y="437303"/>
                  </a:lnTo>
                  <a:lnTo>
                    <a:pt x="730299" y="434766"/>
                  </a:lnTo>
                  <a:lnTo>
                    <a:pt x="723946" y="431912"/>
                  </a:lnTo>
                  <a:lnTo>
                    <a:pt x="717275" y="428423"/>
                  </a:lnTo>
                  <a:lnTo>
                    <a:pt x="710921" y="424935"/>
                  </a:lnTo>
                  <a:lnTo>
                    <a:pt x="704886" y="420813"/>
                  </a:lnTo>
                  <a:lnTo>
                    <a:pt x="698850" y="416690"/>
                  </a:lnTo>
                  <a:lnTo>
                    <a:pt x="693132" y="412251"/>
                  </a:lnTo>
                  <a:lnTo>
                    <a:pt x="687731" y="407811"/>
                  </a:lnTo>
                  <a:lnTo>
                    <a:pt x="682649" y="402420"/>
                  </a:lnTo>
                  <a:lnTo>
                    <a:pt x="677566" y="397346"/>
                  </a:lnTo>
                  <a:lnTo>
                    <a:pt x="672801" y="391955"/>
                  </a:lnTo>
                  <a:lnTo>
                    <a:pt x="668354" y="386247"/>
                  </a:lnTo>
                  <a:lnTo>
                    <a:pt x="664224" y="380222"/>
                  </a:lnTo>
                  <a:lnTo>
                    <a:pt x="660094" y="374197"/>
                  </a:lnTo>
                  <a:lnTo>
                    <a:pt x="656600" y="367854"/>
                  </a:lnTo>
                  <a:lnTo>
                    <a:pt x="653106" y="361512"/>
                  </a:lnTo>
                  <a:lnTo>
                    <a:pt x="650247" y="354853"/>
                  </a:lnTo>
                  <a:lnTo>
                    <a:pt x="647705" y="347876"/>
                  </a:lnTo>
                  <a:lnTo>
                    <a:pt x="644846" y="340900"/>
                  </a:lnTo>
                  <a:lnTo>
                    <a:pt x="642940" y="333606"/>
                  </a:lnTo>
                  <a:lnTo>
                    <a:pt x="641669" y="326629"/>
                  </a:lnTo>
                  <a:lnTo>
                    <a:pt x="640081" y="319019"/>
                  </a:lnTo>
                  <a:lnTo>
                    <a:pt x="638810" y="311725"/>
                  </a:lnTo>
                  <a:lnTo>
                    <a:pt x="638493" y="303797"/>
                  </a:lnTo>
                  <a:lnTo>
                    <a:pt x="638175" y="296186"/>
                  </a:lnTo>
                  <a:lnTo>
                    <a:pt x="638175" y="150630"/>
                  </a:lnTo>
                  <a:lnTo>
                    <a:pt x="638493" y="143019"/>
                  </a:lnTo>
                  <a:lnTo>
                    <a:pt x="638810" y="135092"/>
                  </a:lnTo>
                  <a:lnTo>
                    <a:pt x="640081" y="127481"/>
                  </a:lnTo>
                  <a:lnTo>
                    <a:pt x="641669" y="120187"/>
                  </a:lnTo>
                  <a:lnTo>
                    <a:pt x="642940" y="112893"/>
                  </a:lnTo>
                  <a:lnTo>
                    <a:pt x="644846" y="105917"/>
                  </a:lnTo>
                  <a:lnTo>
                    <a:pt x="647705" y="98623"/>
                  </a:lnTo>
                  <a:lnTo>
                    <a:pt x="650247" y="91964"/>
                  </a:lnTo>
                  <a:lnTo>
                    <a:pt x="653106" y="84987"/>
                  </a:lnTo>
                  <a:lnTo>
                    <a:pt x="656600" y="78645"/>
                  </a:lnTo>
                  <a:lnTo>
                    <a:pt x="660094" y="72303"/>
                  </a:lnTo>
                  <a:lnTo>
                    <a:pt x="664224" y="66277"/>
                  </a:lnTo>
                  <a:lnTo>
                    <a:pt x="668354" y="60252"/>
                  </a:lnTo>
                  <a:lnTo>
                    <a:pt x="672801" y="54861"/>
                  </a:lnTo>
                  <a:lnTo>
                    <a:pt x="677566" y="49153"/>
                  </a:lnTo>
                  <a:lnTo>
                    <a:pt x="682649" y="44079"/>
                  </a:lnTo>
                  <a:lnTo>
                    <a:pt x="687731" y="39006"/>
                  </a:lnTo>
                  <a:lnTo>
                    <a:pt x="693132" y="34566"/>
                  </a:lnTo>
                  <a:lnTo>
                    <a:pt x="698850" y="29809"/>
                  </a:lnTo>
                  <a:lnTo>
                    <a:pt x="704886" y="25687"/>
                  </a:lnTo>
                  <a:lnTo>
                    <a:pt x="710921" y="21564"/>
                  </a:lnTo>
                  <a:lnTo>
                    <a:pt x="717275" y="18393"/>
                  </a:lnTo>
                  <a:lnTo>
                    <a:pt x="723946" y="14905"/>
                  </a:lnTo>
                  <a:lnTo>
                    <a:pt x="730299" y="12051"/>
                  </a:lnTo>
                  <a:lnTo>
                    <a:pt x="737288" y="8879"/>
                  </a:lnTo>
                  <a:lnTo>
                    <a:pt x="744277" y="6660"/>
                  </a:lnTo>
                  <a:lnTo>
                    <a:pt x="751583" y="4757"/>
                  </a:lnTo>
                  <a:lnTo>
                    <a:pt x="758889" y="2854"/>
                  </a:lnTo>
                  <a:lnTo>
                    <a:pt x="766196" y="1903"/>
                  </a:lnTo>
                  <a:lnTo>
                    <a:pt x="773502" y="635"/>
                  </a:lnTo>
                  <a:lnTo>
                    <a:pt x="781444" y="317"/>
                  </a:lnTo>
                  <a:lnTo>
                    <a:pt x="789068" y="0"/>
                  </a:lnTo>
                  <a:close/>
                </a:path>
              </a:pathLst>
            </a:custGeom>
            <a:solidFill>
              <a:srgbClr val="7030A0"/>
            </a:solidFill>
            <a:ln>
              <a:noFill/>
            </a:ln>
            <a:effectLst>
              <a:innerShdw blurRad="63500" dist="50800" dir="13500000">
                <a:prstClr val="black">
                  <a:alpha val="50000"/>
                </a:prstClr>
              </a:innerShdw>
            </a:effectLs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latin typeface="+mj-ea"/>
                <a:ea typeface="+mj-ea"/>
              </a:endParaRPr>
            </a:p>
          </p:txBody>
        </p:sp>
        <p:sp>
          <p:nvSpPr>
            <p:cNvPr id="70" name="Rectangle 5"/>
            <p:cNvSpPr>
              <a:spLocks/>
            </p:cNvSpPr>
            <p:nvPr/>
          </p:nvSpPr>
          <p:spPr bwMode="auto">
            <a:xfrm>
              <a:off x="4163646" y="3840778"/>
              <a:ext cx="1715560" cy="1103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algn="ctr" fontAlgn="base">
                <a:lnSpc>
                  <a:spcPct val="150000"/>
                </a:lnSpc>
                <a:spcBef>
                  <a:spcPct val="0"/>
                </a:spcBef>
                <a:spcAft>
                  <a:spcPct val="0"/>
                </a:spcAft>
              </a:pPr>
              <a:r>
                <a:rPr lang="zh-CN" altLang="en-US" sz="900" dirty="0">
                  <a:solidFill>
                    <a:schemeClr val="tx1">
                      <a:lumMod val="50000"/>
                      <a:lumOff val="50000"/>
                    </a:schemeClr>
                  </a:solidFill>
                  <a:latin typeface="微软雅黑" panose="020B0503020204020204" pitchFamily="34" charset="-122"/>
                  <a:ea typeface="微软雅黑" panose="020B0503020204020204" pitchFamily="34" charset="-122"/>
                  <a:sym typeface="Gill Sans" charset="0"/>
                </a:rPr>
                <a:t>此处添加详细文本描述，建议与标题相关并符合整体语言风格，语言描述尽量简洁生动</a:t>
              </a:r>
              <a:endParaRPr lang="en-US" altLang="zh-CN" sz="900" dirty="0">
                <a:solidFill>
                  <a:schemeClr val="tx1">
                    <a:lumMod val="50000"/>
                    <a:lumOff val="50000"/>
                  </a:schemeClr>
                </a:solidFill>
                <a:latin typeface="微软雅黑" panose="020B0503020204020204" pitchFamily="34" charset="-122"/>
                <a:ea typeface="微软雅黑" panose="020B0503020204020204" pitchFamily="34" charset="-122"/>
                <a:cs typeface="Lato Light" charset="0"/>
                <a:sym typeface="Lato Light" charset="0"/>
              </a:endParaRPr>
            </a:p>
          </p:txBody>
        </p:sp>
      </p:grpSp>
      <p:grpSp>
        <p:nvGrpSpPr>
          <p:cNvPr id="73" name="组合 72"/>
          <p:cNvGrpSpPr/>
          <p:nvPr/>
        </p:nvGrpSpPr>
        <p:grpSpPr>
          <a:xfrm>
            <a:off x="4713477" y="1139734"/>
            <a:ext cx="1533806" cy="3235372"/>
            <a:chOff x="6283545" y="1519176"/>
            <a:chExt cx="2044719" cy="4312498"/>
          </a:xfrm>
        </p:grpSpPr>
        <p:sp>
          <p:nvSpPr>
            <p:cNvPr id="74" name="圆角矩形 73"/>
            <p:cNvSpPr/>
            <p:nvPr/>
          </p:nvSpPr>
          <p:spPr>
            <a:xfrm>
              <a:off x="6283545" y="1519176"/>
              <a:ext cx="2044719" cy="4312498"/>
            </a:xfrm>
            <a:prstGeom prst="roundRect">
              <a:avLst>
                <a:gd name="adj" fmla="val 50000"/>
              </a:avLst>
            </a:prstGeom>
            <a:gradFill flip="none" rotWithShape="1">
              <a:gsLst>
                <a:gs pos="0">
                  <a:schemeClr val="bg1"/>
                </a:gs>
                <a:gs pos="100000">
                  <a:srgbClr val="F1F1F1"/>
                </a:gs>
              </a:gsLst>
              <a:lin ang="2700000" scaled="1"/>
              <a:tileRect/>
            </a:gradFill>
            <a:ln w="38100">
              <a:gradFill flip="none" rotWithShape="1">
                <a:gsLst>
                  <a:gs pos="100000">
                    <a:srgbClr val="FFFFFF"/>
                  </a:gs>
                  <a:gs pos="0">
                    <a:srgbClr val="CECED0"/>
                  </a:gs>
                </a:gsLst>
                <a:lin ang="13500000" scaled="1"/>
                <a:tileRect/>
              </a:gradFill>
            </a:ln>
            <a:effectLst>
              <a:outerShdw blurRad="190500" dist="88900" dir="2700000" algn="t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sp>
          <p:nvSpPr>
            <p:cNvPr id="75" name="椭圆 74"/>
            <p:cNvSpPr/>
            <p:nvPr/>
          </p:nvSpPr>
          <p:spPr>
            <a:xfrm>
              <a:off x="6550661" y="1701002"/>
              <a:ext cx="1510486" cy="1510484"/>
            </a:xfrm>
            <a:prstGeom prst="ellipse">
              <a:avLst/>
            </a:prstGeom>
            <a:solidFill>
              <a:srgbClr val="7030A0"/>
            </a:solidFill>
            <a:ln w="14288" cap="flat">
              <a:noFill/>
              <a:prstDash val="solid"/>
              <a:miter lim="800000"/>
              <a:headEnd/>
              <a:tailEnd/>
            </a:ln>
            <a:effectLst>
              <a:innerShdw blurRad="88900" dist="88900" dir="13500000">
                <a:prstClr val="black">
                  <a:alpha val="50000"/>
                </a:prstClr>
              </a:innerShdw>
            </a:effectLst>
          </p:spPr>
          <p:txBody>
            <a:bodyPr vert="horz" wrap="square" lIns="91440" tIns="45720" rIns="91440" bIns="45720" numCol="1" anchor="t" anchorCtr="0" compatLnSpc="1">
              <a:prstTxWarp prst="textNoShape">
                <a:avLst/>
              </a:prstTxWarp>
            </a:bodyPr>
            <a:lstStyle/>
            <a:p>
              <a:endParaRPr lang="zh-CN" altLang="en-US" dirty="0">
                <a:solidFill>
                  <a:schemeClr val="tx1"/>
                </a:solidFill>
                <a:latin typeface="+mj-ea"/>
                <a:ea typeface="+mj-ea"/>
              </a:endParaRPr>
            </a:p>
          </p:txBody>
        </p:sp>
        <p:sp>
          <p:nvSpPr>
            <p:cNvPr id="76" name="椭圆 75"/>
            <p:cNvSpPr/>
            <p:nvPr/>
          </p:nvSpPr>
          <p:spPr>
            <a:xfrm>
              <a:off x="6693909" y="1836279"/>
              <a:ext cx="1223990" cy="1223990"/>
            </a:xfrm>
            <a:prstGeom prst="ellipse">
              <a:avLst/>
            </a:prstGeom>
            <a:gradFill flip="none" rotWithShape="1">
              <a:gsLst>
                <a:gs pos="0">
                  <a:schemeClr val="bg1"/>
                </a:gs>
                <a:gs pos="100000">
                  <a:srgbClr val="F1F1F1"/>
                </a:gs>
              </a:gsLst>
              <a:lin ang="2700000" scaled="1"/>
              <a:tileRect/>
            </a:gradFill>
            <a:ln w="28575">
              <a:gradFill flip="none" rotWithShape="1">
                <a:gsLst>
                  <a:gs pos="100000">
                    <a:srgbClr val="FFFFFF"/>
                  </a:gs>
                  <a:gs pos="0">
                    <a:srgbClr val="CECED0"/>
                  </a:gs>
                </a:gsLst>
                <a:lin ang="13500000" scaled="1"/>
                <a:tileRect/>
              </a:gradFill>
            </a:ln>
            <a:effectLst>
              <a:outerShdw blurRad="190500" dist="88900" dir="2700000" algn="t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sp>
          <p:nvSpPr>
            <p:cNvPr id="118" name="椭圆 117"/>
            <p:cNvSpPr/>
            <p:nvPr/>
          </p:nvSpPr>
          <p:spPr>
            <a:xfrm>
              <a:off x="6661827" y="1804197"/>
              <a:ext cx="1288155" cy="1288153"/>
            </a:xfrm>
            <a:prstGeom prst="ellipse">
              <a:avLst/>
            </a:prstGeom>
            <a:noFill/>
            <a:ln>
              <a:noFill/>
            </a:ln>
            <a:effectLst>
              <a:innerShdw blurRad="88900" dist="635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sz="3000" dirty="0">
                <a:solidFill>
                  <a:srgbClr val="0087CF"/>
                </a:solidFill>
                <a:latin typeface="+mj-ea"/>
                <a:ea typeface="+mj-ea"/>
              </a:endParaRPr>
            </a:p>
          </p:txBody>
        </p:sp>
        <p:sp>
          <p:nvSpPr>
            <p:cNvPr id="119" name="文本框 55"/>
            <p:cNvSpPr txBox="1"/>
            <p:nvPr/>
          </p:nvSpPr>
          <p:spPr>
            <a:xfrm>
              <a:off x="6958888" y="5185493"/>
              <a:ext cx="647927" cy="533315"/>
            </a:xfrm>
            <a:prstGeom prst="rect">
              <a:avLst/>
            </a:prstGeom>
            <a:noFill/>
          </p:spPr>
          <p:txBody>
            <a:bodyPr wrap="none" rtlCol="0">
              <a:spAutoFit/>
            </a:bodyPr>
            <a:lstStyle/>
            <a:p>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03</a:t>
              </a:r>
              <a:endPar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nvGrpSpPr>
            <p:cNvPr id="120" name="组合 119"/>
            <p:cNvGrpSpPr/>
            <p:nvPr/>
          </p:nvGrpSpPr>
          <p:grpSpPr>
            <a:xfrm>
              <a:off x="6474875" y="5207576"/>
              <a:ext cx="1662059" cy="31862"/>
              <a:chOff x="3060700" y="4724400"/>
              <a:chExt cx="5955507" cy="7880"/>
            </a:xfrm>
          </p:grpSpPr>
          <p:cxnSp>
            <p:nvCxnSpPr>
              <p:cNvPr id="124" name="直接连接符 123"/>
              <p:cNvCxnSpPr/>
              <p:nvPr/>
            </p:nvCxnSpPr>
            <p:spPr>
              <a:xfrm>
                <a:off x="3060700" y="4724400"/>
                <a:ext cx="5955507" cy="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5" name="直接连接符 124"/>
              <p:cNvCxnSpPr/>
              <p:nvPr/>
            </p:nvCxnSpPr>
            <p:spPr>
              <a:xfrm>
                <a:off x="3060700" y="4732280"/>
                <a:ext cx="5955507"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21" name="矩形 120"/>
            <p:cNvSpPr/>
            <p:nvPr/>
          </p:nvSpPr>
          <p:spPr>
            <a:xfrm>
              <a:off x="6704136" y="3364468"/>
              <a:ext cx="1203539" cy="410243"/>
            </a:xfrm>
            <a:prstGeom prst="rect">
              <a:avLst/>
            </a:prstGeom>
          </p:spPr>
          <p:txBody>
            <a:bodyPr wrap="none">
              <a:spAutoFit/>
            </a:bodyPr>
            <a:lstStyle/>
            <a:p>
              <a:pPr algn="ctr"/>
              <a:r>
                <a:rPr lang="zh-CN" altLang="en-US" sz="1400" b="1" dirty="0" smtClean="0">
                  <a:solidFill>
                    <a:srgbClr val="7030A0"/>
                  </a:solidFill>
                  <a:latin typeface="微软雅黑" panose="020B0503020204020204" pitchFamily="34" charset="-122"/>
                  <a:ea typeface="微软雅黑" panose="020B0503020204020204" pitchFamily="34" charset="-122"/>
                </a:rPr>
                <a:t>第三季度</a:t>
              </a:r>
              <a:endParaRPr lang="zh-CN" altLang="en-US" sz="1400" b="1" dirty="0">
                <a:solidFill>
                  <a:srgbClr val="7030A0"/>
                </a:solidFill>
                <a:latin typeface="微软雅黑" panose="020B0503020204020204" pitchFamily="34" charset="-122"/>
                <a:ea typeface="微软雅黑" panose="020B0503020204020204" pitchFamily="34" charset="-122"/>
              </a:endParaRPr>
            </a:p>
          </p:txBody>
        </p:sp>
        <p:sp>
          <p:nvSpPr>
            <p:cNvPr id="122" name="KSO_Shape"/>
            <p:cNvSpPr>
              <a:spLocks/>
            </p:cNvSpPr>
            <p:nvPr/>
          </p:nvSpPr>
          <p:spPr bwMode="auto">
            <a:xfrm>
              <a:off x="7036018" y="2207477"/>
              <a:ext cx="539772" cy="408428"/>
            </a:xfrm>
            <a:custGeom>
              <a:avLst/>
              <a:gdLst>
                <a:gd name="T0" fmla="*/ 354414 w 2295525"/>
                <a:gd name="T1" fmla="*/ 1437494 h 1735138"/>
                <a:gd name="T2" fmla="*/ 223983 w 2295525"/>
                <a:gd name="T3" fmla="*/ 1389407 h 1735138"/>
                <a:gd name="T4" fmla="*/ 200120 w 2295525"/>
                <a:gd name="T5" fmla="*/ 1433678 h 1735138"/>
                <a:gd name="T6" fmla="*/ 1871799 w 2295525"/>
                <a:gd name="T7" fmla="*/ 1202082 h 1735138"/>
                <a:gd name="T8" fmla="*/ 1862595 w 2295525"/>
                <a:gd name="T9" fmla="*/ 1430571 h 1735138"/>
                <a:gd name="T10" fmla="*/ 1585813 w 2295525"/>
                <a:gd name="T11" fmla="*/ 1207999 h 1735138"/>
                <a:gd name="T12" fmla="*/ 1490656 w 2295525"/>
                <a:gd name="T13" fmla="*/ 1402297 h 1735138"/>
                <a:gd name="T14" fmla="*/ 1152749 w 2295525"/>
                <a:gd name="T15" fmla="*/ 1383558 h 1735138"/>
                <a:gd name="T16" fmla="*/ 1090837 w 2295525"/>
                <a:gd name="T17" fmla="*/ 1220821 h 1735138"/>
                <a:gd name="T18" fmla="*/ 783516 w 2295525"/>
                <a:gd name="T19" fmla="*/ 1424982 h 1735138"/>
                <a:gd name="T20" fmla="*/ 1483025 w 2295525"/>
                <a:gd name="T21" fmla="*/ 1122300 h 1735138"/>
                <a:gd name="T22" fmla="*/ 1518730 w 2295525"/>
                <a:gd name="T23" fmla="*/ 1215802 h 1735138"/>
                <a:gd name="T24" fmla="*/ 1183050 w 2295525"/>
                <a:gd name="T25" fmla="*/ 1170419 h 1735138"/>
                <a:gd name="T26" fmla="*/ 1093135 w 2295525"/>
                <a:gd name="T27" fmla="*/ 1129269 h 1735138"/>
                <a:gd name="T28" fmla="*/ 556942 w 2295525"/>
                <a:gd name="T29" fmla="*/ 1349470 h 1735138"/>
                <a:gd name="T30" fmla="*/ 575056 w 2295525"/>
                <a:gd name="T31" fmla="*/ 1122300 h 1735138"/>
                <a:gd name="T32" fmla="*/ 1862842 w 2295525"/>
                <a:gd name="T33" fmla="*/ 1073163 h 1735138"/>
                <a:gd name="T34" fmla="*/ 1818708 w 2295525"/>
                <a:gd name="T35" fmla="*/ 1141187 h 1735138"/>
                <a:gd name="T36" fmla="*/ 1616812 w 2295525"/>
                <a:gd name="T37" fmla="*/ 1141187 h 1735138"/>
                <a:gd name="T38" fmla="*/ 1710350 w 2295525"/>
                <a:gd name="T39" fmla="*/ 973592 h 1735138"/>
                <a:gd name="T40" fmla="*/ 1049969 w 2295525"/>
                <a:gd name="T41" fmla="*/ 1053775 h 1735138"/>
                <a:gd name="T42" fmla="*/ 1014682 w 2295525"/>
                <a:gd name="T43" fmla="*/ 1139873 h 1735138"/>
                <a:gd name="T44" fmla="*/ 810877 w 2295525"/>
                <a:gd name="T45" fmla="*/ 1148088 h 1735138"/>
                <a:gd name="T46" fmla="*/ 894641 w 2295525"/>
                <a:gd name="T47" fmla="*/ 977206 h 1735138"/>
                <a:gd name="T48" fmla="*/ 1442943 w 2295525"/>
                <a:gd name="T49" fmla="*/ 1075103 h 1735138"/>
                <a:gd name="T50" fmla="*/ 1436373 w 2295525"/>
                <a:gd name="T51" fmla="*/ 1150050 h 1735138"/>
                <a:gd name="T52" fmla="*/ 1208721 w 2295525"/>
                <a:gd name="T53" fmla="*/ 1078390 h 1735138"/>
                <a:gd name="T54" fmla="*/ 1323368 w 2295525"/>
                <a:gd name="T55" fmla="*/ 948876 h 1735138"/>
                <a:gd name="T56" fmla="*/ 1621695 w 2295525"/>
                <a:gd name="T57" fmla="*/ 933562 h 1735138"/>
                <a:gd name="T58" fmla="*/ 1479674 w 2295525"/>
                <a:gd name="T59" fmla="*/ 1082709 h 1735138"/>
                <a:gd name="T60" fmla="*/ 1414939 w 2295525"/>
                <a:gd name="T61" fmla="*/ 921326 h 1735138"/>
                <a:gd name="T62" fmla="*/ 734217 w 2295525"/>
                <a:gd name="T63" fmla="*/ 885923 h 1735138"/>
                <a:gd name="T64" fmla="*/ 821379 w 2295525"/>
                <a:gd name="T65" fmla="*/ 995880 h 1735138"/>
                <a:gd name="T66" fmla="*/ 569798 w 2295525"/>
                <a:gd name="T67" fmla="*/ 1011399 h 1735138"/>
                <a:gd name="T68" fmla="*/ 708465 w 2295525"/>
                <a:gd name="T69" fmla="*/ 874696 h 1735138"/>
                <a:gd name="T70" fmla="*/ 1179427 w 2295525"/>
                <a:gd name="T71" fmla="*/ 987627 h 1735138"/>
                <a:gd name="T72" fmla="*/ 1053942 w 2295525"/>
                <a:gd name="T73" fmla="*/ 998854 h 1735138"/>
                <a:gd name="T74" fmla="*/ 1081279 w 2295525"/>
                <a:gd name="T75" fmla="*/ 872390 h 1735138"/>
                <a:gd name="T76" fmla="*/ 630962 w 2295525"/>
                <a:gd name="T77" fmla="*/ 582190 h 1735138"/>
                <a:gd name="T78" fmla="*/ 650134 w 2295525"/>
                <a:gd name="T79" fmla="*/ 606180 h 1735138"/>
                <a:gd name="T80" fmla="*/ 568156 w 2295525"/>
                <a:gd name="T81" fmla="*/ 576931 h 1735138"/>
                <a:gd name="T82" fmla="*/ 423066 w 2295525"/>
                <a:gd name="T83" fmla="*/ 442769 h 1735138"/>
                <a:gd name="T84" fmla="*/ 467582 w 2295525"/>
                <a:gd name="T85" fmla="*/ 701168 h 1735138"/>
                <a:gd name="T86" fmla="*/ 431639 w 2295525"/>
                <a:gd name="T87" fmla="*/ 840254 h 1735138"/>
                <a:gd name="T88" fmla="*/ 233461 w 2295525"/>
                <a:gd name="T89" fmla="*/ 1059432 h 1735138"/>
                <a:gd name="T90" fmla="*/ 24401 w 2295525"/>
                <a:gd name="T91" fmla="*/ 753902 h 1735138"/>
                <a:gd name="T92" fmla="*/ 24071 w 2295525"/>
                <a:gd name="T93" fmla="*/ 496162 h 1735138"/>
                <a:gd name="T94" fmla="*/ 271712 w 2295525"/>
                <a:gd name="T95" fmla="*/ 589107 h 1735138"/>
                <a:gd name="T96" fmla="*/ 114945 w 2295525"/>
                <a:gd name="T97" fmla="*/ 167158 h 1735138"/>
                <a:gd name="T98" fmla="*/ 805855 w 2295525"/>
                <a:gd name="T99" fmla="*/ 635663 h 1735138"/>
                <a:gd name="T100" fmla="*/ 259204 w 2295525"/>
                <a:gd name="T101" fmla="*/ 33300 h 1735138"/>
                <a:gd name="T102" fmla="*/ 328699 w 2295525"/>
                <a:gd name="T103" fmla="*/ 129902 h 1735138"/>
                <a:gd name="T104" fmla="*/ 367892 w 2295525"/>
                <a:gd name="T105" fmla="*/ 169466 h 1735138"/>
                <a:gd name="T106" fmla="*/ 336932 w 2295525"/>
                <a:gd name="T107" fmla="*/ 328712 h 1735138"/>
                <a:gd name="T108" fmla="*/ 211447 w 2295525"/>
                <a:gd name="T109" fmla="*/ 381464 h 1735138"/>
                <a:gd name="T110" fmla="*/ 106711 w 2295525"/>
                <a:gd name="T111" fmla="*/ 261452 h 1735138"/>
                <a:gd name="T112" fmla="*/ 105065 w 2295525"/>
                <a:gd name="T113" fmla="*/ 98581 h 1735138"/>
                <a:gd name="T114" fmla="*/ 1739362 w 2295525"/>
                <a:gd name="T115" fmla="*/ 11210 h 1735138"/>
                <a:gd name="T116" fmla="*/ 1780178 w 2295525"/>
                <a:gd name="T117" fmla="*/ 665335 h 1735138"/>
                <a:gd name="T118" fmla="*/ 801905 w 2295525"/>
                <a:gd name="T119" fmla="*/ 719736 h 1735138"/>
                <a:gd name="T120" fmla="*/ 728501 w 2295525"/>
                <a:gd name="T121" fmla="*/ 578954 h 1735138"/>
                <a:gd name="T122" fmla="*/ 797296 w 2295525"/>
                <a:gd name="T123" fmla="*/ 2967 h 173513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295525" h="1735138">
                  <a:moveTo>
                    <a:pt x="350837" y="1671638"/>
                  </a:moveTo>
                  <a:lnTo>
                    <a:pt x="438244" y="1671638"/>
                  </a:lnTo>
                  <a:lnTo>
                    <a:pt x="442634" y="1674019"/>
                  </a:lnTo>
                  <a:lnTo>
                    <a:pt x="452213" y="1680766"/>
                  </a:lnTo>
                  <a:lnTo>
                    <a:pt x="458599" y="1685132"/>
                  </a:lnTo>
                  <a:lnTo>
                    <a:pt x="465384" y="1690291"/>
                  </a:lnTo>
                  <a:lnTo>
                    <a:pt x="472169" y="1695847"/>
                  </a:lnTo>
                  <a:lnTo>
                    <a:pt x="478156" y="1701404"/>
                  </a:lnTo>
                  <a:lnTo>
                    <a:pt x="483743" y="1706960"/>
                  </a:lnTo>
                  <a:lnTo>
                    <a:pt x="488533" y="1712913"/>
                  </a:lnTo>
                  <a:lnTo>
                    <a:pt x="490129" y="1715691"/>
                  </a:lnTo>
                  <a:lnTo>
                    <a:pt x="490928" y="1718072"/>
                  </a:lnTo>
                  <a:lnTo>
                    <a:pt x="491726" y="1720454"/>
                  </a:lnTo>
                  <a:lnTo>
                    <a:pt x="492125" y="1723232"/>
                  </a:lnTo>
                  <a:lnTo>
                    <a:pt x="491726" y="1725216"/>
                  </a:lnTo>
                  <a:lnTo>
                    <a:pt x="490928" y="1727201"/>
                  </a:lnTo>
                  <a:lnTo>
                    <a:pt x="489331" y="1729582"/>
                  </a:lnTo>
                  <a:lnTo>
                    <a:pt x="486537" y="1730772"/>
                  </a:lnTo>
                  <a:lnTo>
                    <a:pt x="483743" y="1732360"/>
                  </a:lnTo>
                  <a:lnTo>
                    <a:pt x="479752" y="1733551"/>
                  </a:lnTo>
                  <a:lnTo>
                    <a:pt x="475362" y="1734344"/>
                  </a:lnTo>
                  <a:lnTo>
                    <a:pt x="469774" y="1734741"/>
                  </a:lnTo>
                  <a:lnTo>
                    <a:pt x="462590" y="1735138"/>
                  </a:lnTo>
                  <a:lnTo>
                    <a:pt x="455805" y="1735138"/>
                  </a:lnTo>
                  <a:lnTo>
                    <a:pt x="449419" y="1734741"/>
                  </a:lnTo>
                  <a:lnTo>
                    <a:pt x="443432" y="1733947"/>
                  </a:lnTo>
                  <a:lnTo>
                    <a:pt x="437446" y="1733154"/>
                  </a:lnTo>
                  <a:lnTo>
                    <a:pt x="431858" y="1731566"/>
                  </a:lnTo>
                  <a:lnTo>
                    <a:pt x="427069" y="1730376"/>
                  </a:lnTo>
                  <a:lnTo>
                    <a:pt x="421481" y="1727994"/>
                  </a:lnTo>
                  <a:lnTo>
                    <a:pt x="416691" y="1726010"/>
                  </a:lnTo>
                  <a:lnTo>
                    <a:pt x="411902" y="1724026"/>
                  </a:lnTo>
                  <a:lnTo>
                    <a:pt x="402722" y="1718866"/>
                  </a:lnTo>
                  <a:lnTo>
                    <a:pt x="394341" y="1712913"/>
                  </a:lnTo>
                  <a:lnTo>
                    <a:pt x="385560" y="1706960"/>
                  </a:lnTo>
                  <a:lnTo>
                    <a:pt x="381968" y="1704579"/>
                  </a:lnTo>
                  <a:lnTo>
                    <a:pt x="379573" y="1703785"/>
                  </a:lnTo>
                  <a:lnTo>
                    <a:pt x="377578" y="1703785"/>
                  </a:lnTo>
                  <a:lnTo>
                    <a:pt x="376780" y="1704182"/>
                  </a:lnTo>
                  <a:lnTo>
                    <a:pt x="376380" y="1705372"/>
                  </a:lnTo>
                  <a:lnTo>
                    <a:pt x="375582" y="1706563"/>
                  </a:lnTo>
                  <a:lnTo>
                    <a:pt x="375183" y="1707357"/>
                  </a:lnTo>
                  <a:lnTo>
                    <a:pt x="373986" y="1707754"/>
                  </a:lnTo>
                  <a:lnTo>
                    <a:pt x="364008" y="1707357"/>
                  </a:lnTo>
                  <a:lnTo>
                    <a:pt x="358420" y="1706563"/>
                  </a:lnTo>
                  <a:lnTo>
                    <a:pt x="356425" y="1706166"/>
                  </a:lnTo>
                  <a:lnTo>
                    <a:pt x="355227" y="1705769"/>
                  </a:lnTo>
                  <a:lnTo>
                    <a:pt x="353232" y="1697435"/>
                  </a:lnTo>
                  <a:lnTo>
                    <a:pt x="352433" y="1690688"/>
                  </a:lnTo>
                  <a:lnTo>
                    <a:pt x="351635" y="1685132"/>
                  </a:lnTo>
                  <a:lnTo>
                    <a:pt x="351236" y="1680766"/>
                  </a:lnTo>
                  <a:lnTo>
                    <a:pt x="351635" y="1677988"/>
                  </a:lnTo>
                  <a:lnTo>
                    <a:pt x="351635" y="1676004"/>
                  </a:lnTo>
                  <a:lnTo>
                    <a:pt x="352433" y="1674019"/>
                  </a:lnTo>
                  <a:lnTo>
                    <a:pt x="350837" y="1671638"/>
                  </a:lnTo>
                  <a:close/>
                  <a:moveTo>
                    <a:pt x="168275" y="1670050"/>
                  </a:moveTo>
                  <a:lnTo>
                    <a:pt x="265566" y="1670050"/>
                  </a:lnTo>
                  <a:lnTo>
                    <a:pt x="269899" y="1672491"/>
                  </a:lnTo>
                  <a:lnTo>
                    <a:pt x="281322" y="1679406"/>
                  </a:lnTo>
                  <a:lnTo>
                    <a:pt x="288018" y="1683881"/>
                  </a:lnTo>
                  <a:lnTo>
                    <a:pt x="295502" y="1689170"/>
                  </a:lnTo>
                  <a:lnTo>
                    <a:pt x="302986" y="1694458"/>
                  </a:lnTo>
                  <a:lnTo>
                    <a:pt x="309682" y="1700560"/>
                  </a:lnTo>
                  <a:lnTo>
                    <a:pt x="315984" y="1706255"/>
                  </a:lnTo>
                  <a:lnTo>
                    <a:pt x="318742" y="1709510"/>
                  </a:lnTo>
                  <a:lnTo>
                    <a:pt x="321105" y="1711950"/>
                  </a:lnTo>
                  <a:lnTo>
                    <a:pt x="322681" y="1714798"/>
                  </a:lnTo>
                  <a:lnTo>
                    <a:pt x="323862" y="1717646"/>
                  </a:lnTo>
                  <a:lnTo>
                    <a:pt x="325044" y="1720086"/>
                  </a:lnTo>
                  <a:lnTo>
                    <a:pt x="325438" y="1722934"/>
                  </a:lnTo>
                  <a:lnTo>
                    <a:pt x="325044" y="1724968"/>
                  </a:lnTo>
                  <a:lnTo>
                    <a:pt x="323862" y="1727002"/>
                  </a:lnTo>
                  <a:lnTo>
                    <a:pt x="321893" y="1728629"/>
                  </a:lnTo>
                  <a:lnTo>
                    <a:pt x="319529" y="1730663"/>
                  </a:lnTo>
                  <a:lnTo>
                    <a:pt x="315984" y="1732290"/>
                  </a:lnTo>
                  <a:lnTo>
                    <a:pt x="312046" y="1733104"/>
                  </a:lnTo>
                  <a:lnTo>
                    <a:pt x="306531" y="1734324"/>
                  </a:lnTo>
                  <a:lnTo>
                    <a:pt x="300229" y="1734731"/>
                  </a:lnTo>
                  <a:lnTo>
                    <a:pt x="292351" y="1735138"/>
                  </a:lnTo>
                  <a:lnTo>
                    <a:pt x="285261" y="1735138"/>
                  </a:lnTo>
                  <a:lnTo>
                    <a:pt x="278171" y="1734731"/>
                  </a:lnTo>
                  <a:lnTo>
                    <a:pt x="271475" y="1733918"/>
                  </a:lnTo>
                  <a:lnTo>
                    <a:pt x="264778" y="1732697"/>
                  </a:lnTo>
                  <a:lnTo>
                    <a:pt x="258476" y="1731477"/>
                  </a:lnTo>
                  <a:lnTo>
                    <a:pt x="252568" y="1729850"/>
                  </a:lnTo>
                  <a:lnTo>
                    <a:pt x="247053" y="1727816"/>
                  </a:lnTo>
                  <a:lnTo>
                    <a:pt x="241145" y="1725782"/>
                  </a:lnTo>
                  <a:lnTo>
                    <a:pt x="236024" y="1723748"/>
                  </a:lnTo>
                  <a:lnTo>
                    <a:pt x="225783" y="1718052"/>
                  </a:lnTo>
                  <a:lnTo>
                    <a:pt x="215936" y="1712357"/>
                  </a:lnTo>
                  <a:lnTo>
                    <a:pt x="206876" y="1706255"/>
                  </a:lnTo>
                  <a:lnTo>
                    <a:pt x="202543" y="1703814"/>
                  </a:lnTo>
                  <a:lnTo>
                    <a:pt x="200180" y="1703001"/>
                  </a:lnTo>
                  <a:lnTo>
                    <a:pt x="198211" y="1703001"/>
                  </a:lnTo>
                  <a:lnTo>
                    <a:pt x="197423" y="1703408"/>
                  </a:lnTo>
                  <a:lnTo>
                    <a:pt x="196241" y="1704628"/>
                  </a:lnTo>
                  <a:lnTo>
                    <a:pt x="195847" y="1705848"/>
                  </a:lnTo>
                  <a:lnTo>
                    <a:pt x="195060" y="1706662"/>
                  </a:lnTo>
                  <a:lnTo>
                    <a:pt x="193878" y="1707069"/>
                  </a:lnTo>
                  <a:lnTo>
                    <a:pt x="182455" y="1706662"/>
                  </a:lnTo>
                  <a:lnTo>
                    <a:pt x="176941" y="1705848"/>
                  </a:lnTo>
                  <a:lnTo>
                    <a:pt x="174183" y="1705442"/>
                  </a:lnTo>
                  <a:lnTo>
                    <a:pt x="173002" y="1705035"/>
                  </a:lnTo>
                  <a:lnTo>
                    <a:pt x="171032" y="1696492"/>
                  </a:lnTo>
                  <a:lnTo>
                    <a:pt x="169457" y="1689576"/>
                  </a:lnTo>
                  <a:lnTo>
                    <a:pt x="169063" y="1683881"/>
                  </a:lnTo>
                  <a:lnTo>
                    <a:pt x="168669" y="1679406"/>
                  </a:lnTo>
                  <a:lnTo>
                    <a:pt x="169063" y="1676152"/>
                  </a:lnTo>
                  <a:lnTo>
                    <a:pt x="169063" y="1674118"/>
                  </a:lnTo>
                  <a:lnTo>
                    <a:pt x="169457" y="1672491"/>
                  </a:lnTo>
                  <a:lnTo>
                    <a:pt x="168275" y="1670050"/>
                  </a:lnTo>
                  <a:close/>
                  <a:moveTo>
                    <a:pt x="1942197" y="1444625"/>
                  </a:moveTo>
                  <a:lnTo>
                    <a:pt x="2238486" y="1444625"/>
                  </a:lnTo>
                  <a:lnTo>
                    <a:pt x="2244427" y="1445021"/>
                  </a:lnTo>
                  <a:lnTo>
                    <a:pt x="2249973" y="1445812"/>
                  </a:lnTo>
                  <a:lnTo>
                    <a:pt x="2255518" y="1447000"/>
                  </a:lnTo>
                  <a:lnTo>
                    <a:pt x="2260272" y="1448978"/>
                  </a:lnTo>
                  <a:lnTo>
                    <a:pt x="2265421" y="1451748"/>
                  </a:lnTo>
                  <a:lnTo>
                    <a:pt x="2270174" y="1454123"/>
                  </a:lnTo>
                  <a:lnTo>
                    <a:pt x="2274532" y="1457289"/>
                  </a:lnTo>
                  <a:lnTo>
                    <a:pt x="2278493" y="1461246"/>
                  </a:lnTo>
                  <a:lnTo>
                    <a:pt x="2282454" y="1465204"/>
                  </a:lnTo>
                  <a:lnTo>
                    <a:pt x="2285623" y="1469557"/>
                  </a:lnTo>
                  <a:lnTo>
                    <a:pt x="2287999" y="1474306"/>
                  </a:lnTo>
                  <a:lnTo>
                    <a:pt x="2290772" y="1479451"/>
                  </a:lnTo>
                  <a:lnTo>
                    <a:pt x="2292356" y="1484200"/>
                  </a:lnTo>
                  <a:lnTo>
                    <a:pt x="2293941" y="1489740"/>
                  </a:lnTo>
                  <a:lnTo>
                    <a:pt x="2294733" y="1495280"/>
                  </a:lnTo>
                  <a:lnTo>
                    <a:pt x="2295525" y="1501217"/>
                  </a:lnTo>
                  <a:lnTo>
                    <a:pt x="2295525" y="1665451"/>
                  </a:lnTo>
                  <a:lnTo>
                    <a:pt x="2294733" y="1671387"/>
                  </a:lnTo>
                  <a:lnTo>
                    <a:pt x="2293941" y="1676927"/>
                  </a:lnTo>
                  <a:lnTo>
                    <a:pt x="2292356" y="1682468"/>
                  </a:lnTo>
                  <a:lnTo>
                    <a:pt x="2290772" y="1688008"/>
                  </a:lnTo>
                  <a:lnTo>
                    <a:pt x="2287999" y="1692361"/>
                  </a:lnTo>
                  <a:lnTo>
                    <a:pt x="2285623" y="1697110"/>
                  </a:lnTo>
                  <a:lnTo>
                    <a:pt x="2282454" y="1701859"/>
                  </a:lnTo>
                  <a:lnTo>
                    <a:pt x="2278493" y="1705421"/>
                  </a:lnTo>
                  <a:lnTo>
                    <a:pt x="2274532" y="1709378"/>
                  </a:lnTo>
                  <a:lnTo>
                    <a:pt x="2270174" y="1712544"/>
                  </a:lnTo>
                  <a:lnTo>
                    <a:pt x="2265421" y="1715315"/>
                  </a:lnTo>
                  <a:lnTo>
                    <a:pt x="2260272" y="1717689"/>
                  </a:lnTo>
                  <a:lnTo>
                    <a:pt x="2255518" y="1719668"/>
                  </a:lnTo>
                  <a:lnTo>
                    <a:pt x="2249973" y="1720855"/>
                  </a:lnTo>
                  <a:lnTo>
                    <a:pt x="2244427" y="1722042"/>
                  </a:lnTo>
                  <a:lnTo>
                    <a:pt x="2238486" y="1722438"/>
                  </a:lnTo>
                  <a:lnTo>
                    <a:pt x="1942197" y="1722438"/>
                  </a:lnTo>
                  <a:lnTo>
                    <a:pt x="1936652" y="1722042"/>
                  </a:lnTo>
                  <a:lnTo>
                    <a:pt x="1931106" y="1720855"/>
                  </a:lnTo>
                  <a:lnTo>
                    <a:pt x="1925561" y="1719668"/>
                  </a:lnTo>
                  <a:lnTo>
                    <a:pt x="1920412" y="1717689"/>
                  </a:lnTo>
                  <a:lnTo>
                    <a:pt x="1915262" y="1715315"/>
                  </a:lnTo>
                  <a:lnTo>
                    <a:pt x="1910905" y="1712544"/>
                  </a:lnTo>
                  <a:lnTo>
                    <a:pt x="1906548" y="1709378"/>
                  </a:lnTo>
                  <a:lnTo>
                    <a:pt x="1902191" y="1705421"/>
                  </a:lnTo>
                  <a:lnTo>
                    <a:pt x="1899022" y="1701859"/>
                  </a:lnTo>
                  <a:lnTo>
                    <a:pt x="1895457" y="1697110"/>
                  </a:lnTo>
                  <a:lnTo>
                    <a:pt x="1892684" y="1692361"/>
                  </a:lnTo>
                  <a:lnTo>
                    <a:pt x="1890307" y="1688008"/>
                  </a:lnTo>
                  <a:lnTo>
                    <a:pt x="1888327" y="1682468"/>
                  </a:lnTo>
                  <a:lnTo>
                    <a:pt x="1887139" y="1676927"/>
                  </a:lnTo>
                  <a:lnTo>
                    <a:pt x="1886346" y="1671387"/>
                  </a:lnTo>
                  <a:lnTo>
                    <a:pt x="1885950" y="1665451"/>
                  </a:lnTo>
                  <a:lnTo>
                    <a:pt x="1885950" y="1501217"/>
                  </a:lnTo>
                  <a:lnTo>
                    <a:pt x="1886346" y="1495280"/>
                  </a:lnTo>
                  <a:lnTo>
                    <a:pt x="1887139" y="1489740"/>
                  </a:lnTo>
                  <a:lnTo>
                    <a:pt x="1888327" y="1484200"/>
                  </a:lnTo>
                  <a:lnTo>
                    <a:pt x="1890307" y="1479451"/>
                  </a:lnTo>
                  <a:lnTo>
                    <a:pt x="1892684" y="1474306"/>
                  </a:lnTo>
                  <a:lnTo>
                    <a:pt x="1895457" y="1469557"/>
                  </a:lnTo>
                  <a:lnTo>
                    <a:pt x="1899022" y="1465204"/>
                  </a:lnTo>
                  <a:lnTo>
                    <a:pt x="1902191" y="1461246"/>
                  </a:lnTo>
                  <a:lnTo>
                    <a:pt x="1906548" y="1457289"/>
                  </a:lnTo>
                  <a:lnTo>
                    <a:pt x="1910905" y="1454123"/>
                  </a:lnTo>
                  <a:lnTo>
                    <a:pt x="1915262" y="1451748"/>
                  </a:lnTo>
                  <a:lnTo>
                    <a:pt x="1920412" y="1448978"/>
                  </a:lnTo>
                  <a:lnTo>
                    <a:pt x="1925561" y="1447000"/>
                  </a:lnTo>
                  <a:lnTo>
                    <a:pt x="1931106" y="1445812"/>
                  </a:lnTo>
                  <a:lnTo>
                    <a:pt x="1936652" y="1445021"/>
                  </a:lnTo>
                  <a:lnTo>
                    <a:pt x="1942197" y="1444625"/>
                  </a:lnTo>
                  <a:close/>
                  <a:moveTo>
                    <a:pt x="1445637" y="1444625"/>
                  </a:moveTo>
                  <a:lnTo>
                    <a:pt x="1743650" y="1444625"/>
                  </a:lnTo>
                  <a:lnTo>
                    <a:pt x="1749627" y="1445021"/>
                  </a:lnTo>
                  <a:lnTo>
                    <a:pt x="1755204" y="1445812"/>
                  </a:lnTo>
                  <a:lnTo>
                    <a:pt x="1760384" y="1447000"/>
                  </a:lnTo>
                  <a:lnTo>
                    <a:pt x="1765563" y="1448978"/>
                  </a:lnTo>
                  <a:lnTo>
                    <a:pt x="1770743" y="1451748"/>
                  </a:lnTo>
                  <a:lnTo>
                    <a:pt x="1775524" y="1454123"/>
                  </a:lnTo>
                  <a:lnTo>
                    <a:pt x="1779508" y="1457289"/>
                  </a:lnTo>
                  <a:lnTo>
                    <a:pt x="1783890" y="1461246"/>
                  </a:lnTo>
                  <a:lnTo>
                    <a:pt x="1787476" y="1465204"/>
                  </a:lnTo>
                  <a:lnTo>
                    <a:pt x="1790663" y="1469557"/>
                  </a:lnTo>
                  <a:lnTo>
                    <a:pt x="1793452" y="1474306"/>
                  </a:lnTo>
                  <a:lnTo>
                    <a:pt x="1796241" y="1479451"/>
                  </a:lnTo>
                  <a:lnTo>
                    <a:pt x="1797835" y="1484200"/>
                  </a:lnTo>
                  <a:lnTo>
                    <a:pt x="1799428" y="1489740"/>
                  </a:lnTo>
                  <a:lnTo>
                    <a:pt x="1800225" y="1495280"/>
                  </a:lnTo>
                  <a:lnTo>
                    <a:pt x="1800225" y="1501217"/>
                  </a:lnTo>
                  <a:lnTo>
                    <a:pt x="1800225" y="1665451"/>
                  </a:lnTo>
                  <a:lnTo>
                    <a:pt x="1800225" y="1671387"/>
                  </a:lnTo>
                  <a:lnTo>
                    <a:pt x="1799428" y="1676927"/>
                  </a:lnTo>
                  <a:lnTo>
                    <a:pt x="1797835" y="1682468"/>
                  </a:lnTo>
                  <a:lnTo>
                    <a:pt x="1796241" y="1688008"/>
                  </a:lnTo>
                  <a:lnTo>
                    <a:pt x="1793452" y="1692361"/>
                  </a:lnTo>
                  <a:lnTo>
                    <a:pt x="1790663" y="1697110"/>
                  </a:lnTo>
                  <a:lnTo>
                    <a:pt x="1787476" y="1701859"/>
                  </a:lnTo>
                  <a:lnTo>
                    <a:pt x="1783890" y="1705421"/>
                  </a:lnTo>
                  <a:lnTo>
                    <a:pt x="1779508" y="1709378"/>
                  </a:lnTo>
                  <a:lnTo>
                    <a:pt x="1775524" y="1712544"/>
                  </a:lnTo>
                  <a:lnTo>
                    <a:pt x="1770743" y="1715315"/>
                  </a:lnTo>
                  <a:lnTo>
                    <a:pt x="1765563" y="1717689"/>
                  </a:lnTo>
                  <a:lnTo>
                    <a:pt x="1760384" y="1719668"/>
                  </a:lnTo>
                  <a:lnTo>
                    <a:pt x="1755204" y="1720855"/>
                  </a:lnTo>
                  <a:lnTo>
                    <a:pt x="1749627" y="1722042"/>
                  </a:lnTo>
                  <a:lnTo>
                    <a:pt x="1743650" y="1722438"/>
                  </a:lnTo>
                  <a:lnTo>
                    <a:pt x="1445637" y="1722438"/>
                  </a:lnTo>
                  <a:lnTo>
                    <a:pt x="1439661" y="1722042"/>
                  </a:lnTo>
                  <a:lnTo>
                    <a:pt x="1434083" y="1720855"/>
                  </a:lnTo>
                  <a:lnTo>
                    <a:pt x="1428904" y="1719668"/>
                  </a:lnTo>
                  <a:lnTo>
                    <a:pt x="1423724" y="1717689"/>
                  </a:lnTo>
                  <a:lnTo>
                    <a:pt x="1418545" y="1715315"/>
                  </a:lnTo>
                  <a:lnTo>
                    <a:pt x="1413764" y="1712544"/>
                  </a:lnTo>
                  <a:lnTo>
                    <a:pt x="1409780" y="1709378"/>
                  </a:lnTo>
                  <a:lnTo>
                    <a:pt x="1405397" y="1705421"/>
                  </a:lnTo>
                  <a:lnTo>
                    <a:pt x="1401811" y="1701859"/>
                  </a:lnTo>
                  <a:lnTo>
                    <a:pt x="1398624" y="1697110"/>
                  </a:lnTo>
                  <a:lnTo>
                    <a:pt x="1395835" y="1692361"/>
                  </a:lnTo>
                  <a:lnTo>
                    <a:pt x="1393046" y="1688008"/>
                  </a:lnTo>
                  <a:lnTo>
                    <a:pt x="1391453" y="1682468"/>
                  </a:lnTo>
                  <a:lnTo>
                    <a:pt x="1389859" y="1676927"/>
                  </a:lnTo>
                  <a:lnTo>
                    <a:pt x="1389062" y="1671387"/>
                  </a:lnTo>
                  <a:lnTo>
                    <a:pt x="1389062" y="1665451"/>
                  </a:lnTo>
                  <a:lnTo>
                    <a:pt x="1389062" y="1501217"/>
                  </a:lnTo>
                  <a:lnTo>
                    <a:pt x="1389062" y="1495280"/>
                  </a:lnTo>
                  <a:lnTo>
                    <a:pt x="1389859" y="1489740"/>
                  </a:lnTo>
                  <a:lnTo>
                    <a:pt x="1391453" y="1484200"/>
                  </a:lnTo>
                  <a:lnTo>
                    <a:pt x="1393046" y="1479451"/>
                  </a:lnTo>
                  <a:lnTo>
                    <a:pt x="1395835" y="1474306"/>
                  </a:lnTo>
                  <a:lnTo>
                    <a:pt x="1398624" y="1469557"/>
                  </a:lnTo>
                  <a:lnTo>
                    <a:pt x="1401811" y="1465204"/>
                  </a:lnTo>
                  <a:lnTo>
                    <a:pt x="1405397" y="1461246"/>
                  </a:lnTo>
                  <a:lnTo>
                    <a:pt x="1409780" y="1457289"/>
                  </a:lnTo>
                  <a:lnTo>
                    <a:pt x="1413764" y="1454123"/>
                  </a:lnTo>
                  <a:lnTo>
                    <a:pt x="1418545" y="1451748"/>
                  </a:lnTo>
                  <a:lnTo>
                    <a:pt x="1423724" y="1448978"/>
                  </a:lnTo>
                  <a:lnTo>
                    <a:pt x="1428904" y="1447000"/>
                  </a:lnTo>
                  <a:lnTo>
                    <a:pt x="1434083" y="1445812"/>
                  </a:lnTo>
                  <a:lnTo>
                    <a:pt x="1439661" y="1445021"/>
                  </a:lnTo>
                  <a:lnTo>
                    <a:pt x="1445637" y="1444625"/>
                  </a:lnTo>
                  <a:close/>
                  <a:moveTo>
                    <a:pt x="971098" y="1444625"/>
                  </a:moveTo>
                  <a:lnTo>
                    <a:pt x="1267674" y="1444625"/>
                  </a:lnTo>
                  <a:lnTo>
                    <a:pt x="1273224" y="1445021"/>
                  </a:lnTo>
                  <a:lnTo>
                    <a:pt x="1278775" y="1445812"/>
                  </a:lnTo>
                  <a:lnTo>
                    <a:pt x="1284326" y="1447000"/>
                  </a:lnTo>
                  <a:lnTo>
                    <a:pt x="1289481" y="1448978"/>
                  </a:lnTo>
                  <a:lnTo>
                    <a:pt x="1294635" y="1451748"/>
                  </a:lnTo>
                  <a:lnTo>
                    <a:pt x="1298996" y="1454123"/>
                  </a:lnTo>
                  <a:lnTo>
                    <a:pt x="1303358" y="1457289"/>
                  </a:lnTo>
                  <a:lnTo>
                    <a:pt x="1307719" y="1461246"/>
                  </a:lnTo>
                  <a:lnTo>
                    <a:pt x="1311288" y="1465204"/>
                  </a:lnTo>
                  <a:lnTo>
                    <a:pt x="1314459" y="1469557"/>
                  </a:lnTo>
                  <a:lnTo>
                    <a:pt x="1317235" y="1474306"/>
                  </a:lnTo>
                  <a:lnTo>
                    <a:pt x="1319614" y="1479451"/>
                  </a:lnTo>
                  <a:lnTo>
                    <a:pt x="1321596" y="1484200"/>
                  </a:lnTo>
                  <a:lnTo>
                    <a:pt x="1323182" y="1489740"/>
                  </a:lnTo>
                  <a:lnTo>
                    <a:pt x="1323975" y="1495280"/>
                  </a:lnTo>
                  <a:lnTo>
                    <a:pt x="1323975" y="1501217"/>
                  </a:lnTo>
                  <a:lnTo>
                    <a:pt x="1323975" y="1665451"/>
                  </a:lnTo>
                  <a:lnTo>
                    <a:pt x="1323975" y="1671387"/>
                  </a:lnTo>
                  <a:lnTo>
                    <a:pt x="1323182" y="1676927"/>
                  </a:lnTo>
                  <a:lnTo>
                    <a:pt x="1321596" y="1682468"/>
                  </a:lnTo>
                  <a:lnTo>
                    <a:pt x="1319614" y="1688008"/>
                  </a:lnTo>
                  <a:lnTo>
                    <a:pt x="1317235" y="1692361"/>
                  </a:lnTo>
                  <a:lnTo>
                    <a:pt x="1314459" y="1697110"/>
                  </a:lnTo>
                  <a:lnTo>
                    <a:pt x="1311288" y="1701859"/>
                  </a:lnTo>
                  <a:lnTo>
                    <a:pt x="1307719" y="1705421"/>
                  </a:lnTo>
                  <a:lnTo>
                    <a:pt x="1303358" y="1709378"/>
                  </a:lnTo>
                  <a:lnTo>
                    <a:pt x="1298996" y="1712544"/>
                  </a:lnTo>
                  <a:lnTo>
                    <a:pt x="1294635" y="1715315"/>
                  </a:lnTo>
                  <a:lnTo>
                    <a:pt x="1289481" y="1717689"/>
                  </a:lnTo>
                  <a:lnTo>
                    <a:pt x="1284326" y="1719668"/>
                  </a:lnTo>
                  <a:lnTo>
                    <a:pt x="1278775" y="1720855"/>
                  </a:lnTo>
                  <a:lnTo>
                    <a:pt x="1273224" y="1722042"/>
                  </a:lnTo>
                  <a:lnTo>
                    <a:pt x="1267674" y="1722438"/>
                  </a:lnTo>
                  <a:lnTo>
                    <a:pt x="971098" y="1722438"/>
                  </a:lnTo>
                  <a:lnTo>
                    <a:pt x="965151" y="1722042"/>
                  </a:lnTo>
                  <a:lnTo>
                    <a:pt x="959600" y="1720855"/>
                  </a:lnTo>
                  <a:lnTo>
                    <a:pt x="954049" y="1719668"/>
                  </a:lnTo>
                  <a:lnTo>
                    <a:pt x="949291" y="1717689"/>
                  </a:lnTo>
                  <a:lnTo>
                    <a:pt x="944137" y="1715315"/>
                  </a:lnTo>
                  <a:lnTo>
                    <a:pt x="939379" y="1712544"/>
                  </a:lnTo>
                  <a:lnTo>
                    <a:pt x="935414" y="1709378"/>
                  </a:lnTo>
                  <a:lnTo>
                    <a:pt x="931053" y="1705421"/>
                  </a:lnTo>
                  <a:lnTo>
                    <a:pt x="927088" y="1701859"/>
                  </a:lnTo>
                  <a:lnTo>
                    <a:pt x="924312" y="1697110"/>
                  </a:lnTo>
                  <a:lnTo>
                    <a:pt x="921140" y="1692361"/>
                  </a:lnTo>
                  <a:lnTo>
                    <a:pt x="918762" y="1688008"/>
                  </a:lnTo>
                  <a:lnTo>
                    <a:pt x="917176" y="1682468"/>
                  </a:lnTo>
                  <a:lnTo>
                    <a:pt x="915590" y="1676927"/>
                  </a:lnTo>
                  <a:lnTo>
                    <a:pt x="914400" y="1671387"/>
                  </a:lnTo>
                  <a:lnTo>
                    <a:pt x="914400" y="1665451"/>
                  </a:lnTo>
                  <a:lnTo>
                    <a:pt x="914400" y="1501217"/>
                  </a:lnTo>
                  <a:lnTo>
                    <a:pt x="914400" y="1495280"/>
                  </a:lnTo>
                  <a:lnTo>
                    <a:pt x="915590" y="1489740"/>
                  </a:lnTo>
                  <a:lnTo>
                    <a:pt x="917176" y="1484200"/>
                  </a:lnTo>
                  <a:lnTo>
                    <a:pt x="918762" y="1479451"/>
                  </a:lnTo>
                  <a:lnTo>
                    <a:pt x="921140" y="1474306"/>
                  </a:lnTo>
                  <a:lnTo>
                    <a:pt x="924312" y="1469557"/>
                  </a:lnTo>
                  <a:lnTo>
                    <a:pt x="927088" y="1465204"/>
                  </a:lnTo>
                  <a:lnTo>
                    <a:pt x="931053" y="1461246"/>
                  </a:lnTo>
                  <a:lnTo>
                    <a:pt x="935414" y="1457289"/>
                  </a:lnTo>
                  <a:lnTo>
                    <a:pt x="939379" y="1454123"/>
                  </a:lnTo>
                  <a:lnTo>
                    <a:pt x="944137" y="1451748"/>
                  </a:lnTo>
                  <a:lnTo>
                    <a:pt x="949291" y="1448978"/>
                  </a:lnTo>
                  <a:lnTo>
                    <a:pt x="954049" y="1447000"/>
                  </a:lnTo>
                  <a:lnTo>
                    <a:pt x="959600" y="1445812"/>
                  </a:lnTo>
                  <a:lnTo>
                    <a:pt x="965151" y="1445021"/>
                  </a:lnTo>
                  <a:lnTo>
                    <a:pt x="971098" y="1444625"/>
                  </a:lnTo>
                  <a:close/>
                  <a:moveTo>
                    <a:pt x="1787045" y="1350963"/>
                  </a:moveTo>
                  <a:lnTo>
                    <a:pt x="1913358" y="1350963"/>
                  </a:lnTo>
                  <a:lnTo>
                    <a:pt x="1913358" y="1366815"/>
                  </a:lnTo>
                  <a:lnTo>
                    <a:pt x="1914148" y="1381479"/>
                  </a:lnTo>
                  <a:lnTo>
                    <a:pt x="1915332" y="1395746"/>
                  </a:lnTo>
                  <a:lnTo>
                    <a:pt x="1917700" y="1409617"/>
                  </a:lnTo>
                  <a:lnTo>
                    <a:pt x="1910200" y="1412391"/>
                  </a:lnTo>
                  <a:lnTo>
                    <a:pt x="1903095" y="1414769"/>
                  </a:lnTo>
                  <a:lnTo>
                    <a:pt x="1896385" y="1418732"/>
                  </a:lnTo>
                  <a:lnTo>
                    <a:pt x="1890069" y="1422299"/>
                  </a:lnTo>
                  <a:lnTo>
                    <a:pt x="1883753" y="1427055"/>
                  </a:lnTo>
                  <a:lnTo>
                    <a:pt x="1877833" y="1431810"/>
                  </a:lnTo>
                  <a:lnTo>
                    <a:pt x="1872306" y="1437359"/>
                  </a:lnTo>
                  <a:lnTo>
                    <a:pt x="1867570" y="1442907"/>
                  </a:lnTo>
                  <a:lnTo>
                    <a:pt x="1863228" y="1448852"/>
                  </a:lnTo>
                  <a:lnTo>
                    <a:pt x="1859280" y="1455589"/>
                  </a:lnTo>
                  <a:lnTo>
                    <a:pt x="1856122" y="1462326"/>
                  </a:lnTo>
                  <a:lnTo>
                    <a:pt x="1852965" y="1469460"/>
                  </a:lnTo>
                  <a:lnTo>
                    <a:pt x="1850596" y="1476990"/>
                  </a:lnTo>
                  <a:lnTo>
                    <a:pt x="1849017" y="1484916"/>
                  </a:lnTo>
                  <a:lnTo>
                    <a:pt x="1847833" y="1492842"/>
                  </a:lnTo>
                  <a:lnTo>
                    <a:pt x="1847438" y="1500768"/>
                  </a:lnTo>
                  <a:lnTo>
                    <a:pt x="1847438" y="1628776"/>
                  </a:lnTo>
                  <a:lnTo>
                    <a:pt x="1837570" y="1628776"/>
                  </a:lnTo>
                  <a:lnTo>
                    <a:pt x="1837570" y="1500768"/>
                  </a:lnTo>
                  <a:lnTo>
                    <a:pt x="1837175" y="1492842"/>
                  </a:lnTo>
                  <a:lnTo>
                    <a:pt x="1836386" y="1485312"/>
                  </a:lnTo>
                  <a:lnTo>
                    <a:pt x="1834412" y="1478178"/>
                  </a:lnTo>
                  <a:lnTo>
                    <a:pt x="1832439" y="1470252"/>
                  </a:lnTo>
                  <a:lnTo>
                    <a:pt x="1830070" y="1463515"/>
                  </a:lnTo>
                  <a:lnTo>
                    <a:pt x="1826518" y="1456778"/>
                  </a:lnTo>
                  <a:lnTo>
                    <a:pt x="1822965" y="1450833"/>
                  </a:lnTo>
                  <a:lnTo>
                    <a:pt x="1818623" y="1444888"/>
                  </a:lnTo>
                  <a:lnTo>
                    <a:pt x="1813886" y="1438944"/>
                  </a:lnTo>
                  <a:lnTo>
                    <a:pt x="1809150" y="1433792"/>
                  </a:lnTo>
                  <a:lnTo>
                    <a:pt x="1803623" y="1428640"/>
                  </a:lnTo>
                  <a:lnTo>
                    <a:pt x="1798097" y="1424280"/>
                  </a:lnTo>
                  <a:lnTo>
                    <a:pt x="1791781" y="1420317"/>
                  </a:lnTo>
                  <a:lnTo>
                    <a:pt x="1785466" y="1416354"/>
                  </a:lnTo>
                  <a:lnTo>
                    <a:pt x="1778755" y="1413580"/>
                  </a:lnTo>
                  <a:lnTo>
                    <a:pt x="1771650" y="1411202"/>
                  </a:lnTo>
                  <a:lnTo>
                    <a:pt x="1774808" y="1406446"/>
                  </a:lnTo>
                  <a:lnTo>
                    <a:pt x="1777571" y="1401294"/>
                  </a:lnTo>
                  <a:lnTo>
                    <a:pt x="1779940" y="1394953"/>
                  </a:lnTo>
                  <a:lnTo>
                    <a:pt x="1782308" y="1388216"/>
                  </a:lnTo>
                  <a:lnTo>
                    <a:pt x="1784282" y="1380290"/>
                  </a:lnTo>
                  <a:lnTo>
                    <a:pt x="1785466" y="1371571"/>
                  </a:lnTo>
                  <a:lnTo>
                    <a:pt x="1786650" y="1361663"/>
                  </a:lnTo>
                  <a:lnTo>
                    <a:pt x="1787045" y="1350963"/>
                  </a:lnTo>
                  <a:close/>
                  <a:moveTo>
                    <a:pt x="1316831" y="1350963"/>
                  </a:moveTo>
                  <a:lnTo>
                    <a:pt x="1412875" y="1350963"/>
                  </a:lnTo>
                  <a:lnTo>
                    <a:pt x="1413272" y="1360950"/>
                  </a:lnTo>
                  <a:lnTo>
                    <a:pt x="1414066" y="1370138"/>
                  </a:lnTo>
                  <a:lnTo>
                    <a:pt x="1415653" y="1378527"/>
                  </a:lnTo>
                  <a:lnTo>
                    <a:pt x="1416844" y="1386116"/>
                  </a:lnTo>
                  <a:lnTo>
                    <a:pt x="1418828" y="1392907"/>
                  </a:lnTo>
                  <a:lnTo>
                    <a:pt x="1420813" y="1398900"/>
                  </a:lnTo>
                  <a:lnTo>
                    <a:pt x="1423194" y="1404492"/>
                  </a:lnTo>
                  <a:lnTo>
                    <a:pt x="1425575" y="1408886"/>
                  </a:lnTo>
                  <a:lnTo>
                    <a:pt x="1419622" y="1410884"/>
                  </a:lnTo>
                  <a:lnTo>
                    <a:pt x="1413272" y="1412881"/>
                  </a:lnTo>
                  <a:lnTo>
                    <a:pt x="1407716" y="1414878"/>
                  </a:lnTo>
                  <a:lnTo>
                    <a:pt x="1402556" y="1418074"/>
                  </a:lnTo>
                  <a:lnTo>
                    <a:pt x="1397000" y="1420870"/>
                  </a:lnTo>
                  <a:lnTo>
                    <a:pt x="1391841" y="1424466"/>
                  </a:lnTo>
                  <a:lnTo>
                    <a:pt x="1386681" y="1427661"/>
                  </a:lnTo>
                  <a:lnTo>
                    <a:pt x="1382316" y="1432056"/>
                  </a:lnTo>
                  <a:lnTo>
                    <a:pt x="1377950" y="1436050"/>
                  </a:lnTo>
                  <a:lnTo>
                    <a:pt x="1374378" y="1440844"/>
                  </a:lnTo>
                  <a:lnTo>
                    <a:pt x="1370410" y="1445638"/>
                  </a:lnTo>
                  <a:lnTo>
                    <a:pt x="1366441" y="1450431"/>
                  </a:lnTo>
                  <a:lnTo>
                    <a:pt x="1363663" y="1456024"/>
                  </a:lnTo>
                  <a:lnTo>
                    <a:pt x="1360885" y="1461616"/>
                  </a:lnTo>
                  <a:lnTo>
                    <a:pt x="1358106" y="1467209"/>
                  </a:lnTo>
                  <a:lnTo>
                    <a:pt x="1356519" y="1473201"/>
                  </a:lnTo>
                  <a:lnTo>
                    <a:pt x="1352947" y="1464413"/>
                  </a:lnTo>
                  <a:lnTo>
                    <a:pt x="1348978" y="1456423"/>
                  </a:lnTo>
                  <a:lnTo>
                    <a:pt x="1344216" y="1448833"/>
                  </a:lnTo>
                  <a:lnTo>
                    <a:pt x="1339056" y="1441643"/>
                  </a:lnTo>
                  <a:lnTo>
                    <a:pt x="1332706" y="1434852"/>
                  </a:lnTo>
                  <a:lnTo>
                    <a:pt x="1325960" y="1428860"/>
                  </a:lnTo>
                  <a:lnTo>
                    <a:pt x="1318816" y="1423267"/>
                  </a:lnTo>
                  <a:lnTo>
                    <a:pt x="1311275" y="1418873"/>
                  </a:lnTo>
                  <a:lnTo>
                    <a:pt x="1314053" y="1401696"/>
                  </a:lnTo>
                  <a:lnTo>
                    <a:pt x="1316038" y="1384918"/>
                  </a:lnTo>
                  <a:lnTo>
                    <a:pt x="1316435" y="1376130"/>
                  </a:lnTo>
                  <a:lnTo>
                    <a:pt x="1316831" y="1367741"/>
                  </a:lnTo>
                  <a:lnTo>
                    <a:pt x="1317228" y="1359352"/>
                  </a:lnTo>
                  <a:lnTo>
                    <a:pt x="1316831" y="1350963"/>
                  </a:lnTo>
                  <a:close/>
                  <a:moveTo>
                    <a:pt x="692943" y="1350963"/>
                  </a:moveTo>
                  <a:lnTo>
                    <a:pt x="941785" y="1350963"/>
                  </a:lnTo>
                  <a:lnTo>
                    <a:pt x="941785" y="1366815"/>
                  </a:lnTo>
                  <a:lnTo>
                    <a:pt x="942578" y="1381479"/>
                  </a:lnTo>
                  <a:lnTo>
                    <a:pt x="944166" y="1395746"/>
                  </a:lnTo>
                  <a:lnTo>
                    <a:pt x="946150" y="1409617"/>
                  </a:lnTo>
                  <a:lnTo>
                    <a:pt x="938610" y="1412391"/>
                  </a:lnTo>
                  <a:lnTo>
                    <a:pt x="931466" y="1414769"/>
                  </a:lnTo>
                  <a:lnTo>
                    <a:pt x="924719" y="1418732"/>
                  </a:lnTo>
                  <a:lnTo>
                    <a:pt x="917972" y="1422299"/>
                  </a:lnTo>
                  <a:lnTo>
                    <a:pt x="912019" y="1427055"/>
                  </a:lnTo>
                  <a:lnTo>
                    <a:pt x="906066" y="1431810"/>
                  </a:lnTo>
                  <a:lnTo>
                    <a:pt x="900906" y="1437359"/>
                  </a:lnTo>
                  <a:lnTo>
                    <a:pt x="896144" y="1442907"/>
                  </a:lnTo>
                  <a:lnTo>
                    <a:pt x="891381" y="1448852"/>
                  </a:lnTo>
                  <a:lnTo>
                    <a:pt x="887809" y="1455589"/>
                  </a:lnTo>
                  <a:lnTo>
                    <a:pt x="883841" y="1462326"/>
                  </a:lnTo>
                  <a:lnTo>
                    <a:pt x="881459" y="1469460"/>
                  </a:lnTo>
                  <a:lnTo>
                    <a:pt x="878681" y="1476990"/>
                  </a:lnTo>
                  <a:lnTo>
                    <a:pt x="877094" y="1484916"/>
                  </a:lnTo>
                  <a:lnTo>
                    <a:pt x="876300" y="1492842"/>
                  </a:lnTo>
                  <a:lnTo>
                    <a:pt x="875903" y="1500768"/>
                  </a:lnTo>
                  <a:lnTo>
                    <a:pt x="875903" y="1628776"/>
                  </a:lnTo>
                  <a:lnTo>
                    <a:pt x="692943" y="1628776"/>
                  </a:lnTo>
                  <a:lnTo>
                    <a:pt x="686990" y="1628776"/>
                  </a:lnTo>
                  <a:lnTo>
                    <a:pt x="681434" y="1627983"/>
                  </a:lnTo>
                  <a:lnTo>
                    <a:pt x="675878" y="1626002"/>
                  </a:lnTo>
                  <a:lnTo>
                    <a:pt x="671115" y="1624417"/>
                  </a:lnTo>
                  <a:lnTo>
                    <a:pt x="665956" y="1622039"/>
                  </a:lnTo>
                  <a:lnTo>
                    <a:pt x="661193" y="1618868"/>
                  </a:lnTo>
                  <a:lnTo>
                    <a:pt x="657224" y="1616094"/>
                  </a:lnTo>
                  <a:lnTo>
                    <a:pt x="652859" y="1612131"/>
                  </a:lnTo>
                  <a:lnTo>
                    <a:pt x="648890" y="1608168"/>
                  </a:lnTo>
                  <a:lnTo>
                    <a:pt x="646112" y="1603809"/>
                  </a:lnTo>
                  <a:lnTo>
                    <a:pt x="643334" y="1599053"/>
                  </a:lnTo>
                  <a:lnTo>
                    <a:pt x="640556" y="1594297"/>
                  </a:lnTo>
                  <a:lnTo>
                    <a:pt x="638968" y="1589145"/>
                  </a:lnTo>
                  <a:lnTo>
                    <a:pt x="637381" y="1583597"/>
                  </a:lnTo>
                  <a:lnTo>
                    <a:pt x="636587" y="1578048"/>
                  </a:lnTo>
                  <a:lnTo>
                    <a:pt x="636587" y="1572104"/>
                  </a:lnTo>
                  <a:lnTo>
                    <a:pt x="636587" y="1407635"/>
                  </a:lnTo>
                  <a:lnTo>
                    <a:pt x="636587" y="1401691"/>
                  </a:lnTo>
                  <a:lnTo>
                    <a:pt x="637381" y="1396142"/>
                  </a:lnTo>
                  <a:lnTo>
                    <a:pt x="638968" y="1390990"/>
                  </a:lnTo>
                  <a:lnTo>
                    <a:pt x="640556" y="1385442"/>
                  </a:lnTo>
                  <a:lnTo>
                    <a:pt x="643334" y="1380686"/>
                  </a:lnTo>
                  <a:lnTo>
                    <a:pt x="646112" y="1375534"/>
                  </a:lnTo>
                  <a:lnTo>
                    <a:pt x="648890" y="1371571"/>
                  </a:lnTo>
                  <a:lnTo>
                    <a:pt x="652859" y="1367608"/>
                  </a:lnTo>
                  <a:lnTo>
                    <a:pt x="657224" y="1364041"/>
                  </a:lnTo>
                  <a:lnTo>
                    <a:pt x="661193" y="1360474"/>
                  </a:lnTo>
                  <a:lnTo>
                    <a:pt x="665956" y="1357700"/>
                  </a:lnTo>
                  <a:lnTo>
                    <a:pt x="671115" y="1355322"/>
                  </a:lnTo>
                  <a:lnTo>
                    <a:pt x="675878" y="1353341"/>
                  </a:lnTo>
                  <a:lnTo>
                    <a:pt x="681434" y="1352152"/>
                  </a:lnTo>
                  <a:lnTo>
                    <a:pt x="686990" y="1351359"/>
                  </a:lnTo>
                  <a:lnTo>
                    <a:pt x="692943" y="1350963"/>
                  </a:lnTo>
                  <a:close/>
                  <a:moveTo>
                    <a:pt x="2082006" y="1166813"/>
                  </a:moveTo>
                  <a:lnTo>
                    <a:pt x="2083990" y="1169978"/>
                  </a:lnTo>
                  <a:lnTo>
                    <a:pt x="2086768" y="1172747"/>
                  </a:lnTo>
                  <a:lnTo>
                    <a:pt x="2089547" y="1175120"/>
                  </a:lnTo>
                  <a:lnTo>
                    <a:pt x="2093515" y="1176702"/>
                  </a:lnTo>
                  <a:lnTo>
                    <a:pt x="2096293" y="1177494"/>
                  </a:lnTo>
                  <a:lnTo>
                    <a:pt x="2100262" y="1177494"/>
                  </a:lnTo>
                  <a:lnTo>
                    <a:pt x="2107803" y="1177098"/>
                  </a:lnTo>
                  <a:lnTo>
                    <a:pt x="2116137" y="1176702"/>
                  </a:lnTo>
                  <a:lnTo>
                    <a:pt x="2125662" y="1177098"/>
                  </a:lnTo>
                  <a:lnTo>
                    <a:pt x="2135584" y="1177889"/>
                  </a:lnTo>
                  <a:lnTo>
                    <a:pt x="2144315" y="1179076"/>
                  </a:lnTo>
                  <a:lnTo>
                    <a:pt x="2152650" y="1180658"/>
                  </a:lnTo>
                  <a:lnTo>
                    <a:pt x="2161381" y="1183427"/>
                  </a:lnTo>
                  <a:lnTo>
                    <a:pt x="2169318" y="1186196"/>
                  </a:lnTo>
                  <a:lnTo>
                    <a:pt x="2176462" y="1189756"/>
                  </a:lnTo>
                  <a:lnTo>
                    <a:pt x="2183606" y="1193317"/>
                  </a:lnTo>
                  <a:lnTo>
                    <a:pt x="2190353" y="1197668"/>
                  </a:lnTo>
                  <a:lnTo>
                    <a:pt x="2196703" y="1202810"/>
                  </a:lnTo>
                  <a:lnTo>
                    <a:pt x="2202656" y="1208348"/>
                  </a:lnTo>
                  <a:lnTo>
                    <a:pt x="2207815" y="1213886"/>
                  </a:lnTo>
                  <a:lnTo>
                    <a:pt x="2212975" y="1220611"/>
                  </a:lnTo>
                  <a:lnTo>
                    <a:pt x="2217737" y="1227731"/>
                  </a:lnTo>
                  <a:lnTo>
                    <a:pt x="2222500" y="1234852"/>
                  </a:lnTo>
                  <a:lnTo>
                    <a:pt x="2226072" y="1243554"/>
                  </a:lnTo>
                  <a:lnTo>
                    <a:pt x="2231628" y="1256213"/>
                  </a:lnTo>
                  <a:lnTo>
                    <a:pt x="2236787" y="1268476"/>
                  </a:lnTo>
                  <a:lnTo>
                    <a:pt x="2240756" y="1280343"/>
                  </a:lnTo>
                  <a:lnTo>
                    <a:pt x="2244725" y="1291814"/>
                  </a:lnTo>
                  <a:lnTo>
                    <a:pt x="2247503" y="1302890"/>
                  </a:lnTo>
                  <a:lnTo>
                    <a:pt x="2250281" y="1313175"/>
                  </a:lnTo>
                  <a:lnTo>
                    <a:pt x="2252265" y="1323460"/>
                  </a:lnTo>
                  <a:lnTo>
                    <a:pt x="2253853" y="1333350"/>
                  </a:lnTo>
                  <a:lnTo>
                    <a:pt x="2254647" y="1342843"/>
                  </a:lnTo>
                  <a:lnTo>
                    <a:pt x="2255043" y="1352337"/>
                  </a:lnTo>
                  <a:lnTo>
                    <a:pt x="2255837" y="1361831"/>
                  </a:lnTo>
                  <a:lnTo>
                    <a:pt x="2255043" y="1371325"/>
                  </a:lnTo>
                  <a:lnTo>
                    <a:pt x="2254647" y="1380027"/>
                  </a:lnTo>
                  <a:lnTo>
                    <a:pt x="2253853" y="1389126"/>
                  </a:lnTo>
                  <a:lnTo>
                    <a:pt x="2252662" y="1398619"/>
                  </a:lnTo>
                  <a:lnTo>
                    <a:pt x="2251075" y="1408113"/>
                  </a:lnTo>
                  <a:lnTo>
                    <a:pt x="2245122" y="1407322"/>
                  </a:lnTo>
                  <a:lnTo>
                    <a:pt x="2239168" y="1406926"/>
                  </a:lnTo>
                  <a:lnTo>
                    <a:pt x="2220118" y="1406926"/>
                  </a:lnTo>
                  <a:lnTo>
                    <a:pt x="2219722" y="1396246"/>
                  </a:lnTo>
                  <a:lnTo>
                    <a:pt x="2219325" y="1385961"/>
                  </a:lnTo>
                  <a:lnTo>
                    <a:pt x="2218928" y="1382401"/>
                  </a:lnTo>
                  <a:lnTo>
                    <a:pt x="2218134" y="1379632"/>
                  </a:lnTo>
                  <a:lnTo>
                    <a:pt x="2216547" y="1377258"/>
                  </a:lnTo>
                  <a:lnTo>
                    <a:pt x="2214165" y="1374489"/>
                  </a:lnTo>
                  <a:lnTo>
                    <a:pt x="2212181" y="1372907"/>
                  </a:lnTo>
                  <a:lnTo>
                    <a:pt x="2209403" y="1371325"/>
                  </a:lnTo>
                  <a:lnTo>
                    <a:pt x="2206228" y="1370534"/>
                  </a:lnTo>
                  <a:lnTo>
                    <a:pt x="2203053" y="1369742"/>
                  </a:lnTo>
                  <a:lnTo>
                    <a:pt x="2199878" y="1369742"/>
                  </a:lnTo>
                  <a:lnTo>
                    <a:pt x="2196703" y="1370929"/>
                  </a:lnTo>
                  <a:lnTo>
                    <a:pt x="2193925" y="1372116"/>
                  </a:lnTo>
                  <a:lnTo>
                    <a:pt x="2191543" y="1373698"/>
                  </a:lnTo>
                  <a:lnTo>
                    <a:pt x="2189559" y="1376072"/>
                  </a:lnTo>
                  <a:lnTo>
                    <a:pt x="2187178" y="1378841"/>
                  </a:lnTo>
                  <a:lnTo>
                    <a:pt x="2185987" y="1381214"/>
                  </a:lnTo>
                  <a:lnTo>
                    <a:pt x="2185590" y="1384774"/>
                  </a:lnTo>
                  <a:lnTo>
                    <a:pt x="2184003" y="1395455"/>
                  </a:lnTo>
                  <a:lnTo>
                    <a:pt x="2182018" y="1406926"/>
                  </a:lnTo>
                  <a:lnTo>
                    <a:pt x="2013743" y="1406926"/>
                  </a:lnTo>
                  <a:lnTo>
                    <a:pt x="2010965" y="1399015"/>
                  </a:lnTo>
                  <a:lnTo>
                    <a:pt x="2009775" y="1395850"/>
                  </a:lnTo>
                  <a:lnTo>
                    <a:pt x="2008584" y="1393477"/>
                  </a:lnTo>
                  <a:lnTo>
                    <a:pt x="2006600" y="1391499"/>
                  </a:lnTo>
                  <a:lnTo>
                    <a:pt x="2003822" y="1389126"/>
                  </a:lnTo>
                  <a:lnTo>
                    <a:pt x="2001440" y="1387939"/>
                  </a:lnTo>
                  <a:lnTo>
                    <a:pt x="1998662" y="1387148"/>
                  </a:lnTo>
                  <a:lnTo>
                    <a:pt x="1995090" y="1386752"/>
                  </a:lnTo>
                  <a:lnTo>
                    <a:pt x="1992312" y="1386752"/>
                  </a:lnTo>
                  <a:lnTo>
                    <a:pt x="1988740" y="1387543"/>
                  </a:lnTo>
                  <a:lnTo>
                    <a:pt x="1986359" y="1388730"/>
                  </a:lnTo>
                  <a:lnTo>
                    <a:pt x="1983581" y="1390708"/>
                  </a:lnTo>
                  <a:lnTo>
                    <a:pt x="1981597" y="1393081"/>
                  </a:lnTo>
                  <a:lnTo>
                    <a:pt x="1980009" y="1395455"/>
                  </a:lnTo>
                  <a:lnTo>
                    <a:pt x="1978818" y="1398224"/>
                  </a:lnTo>
                  <a:lnTo>
                    <a:pt x="1978025" y="1400993"/>
                  </a:lnTo>
                  <a:lnTo>
                    <a:pt x="1978025" y="1404553"/>
                  </a:lnTo>
                  <a:lnTo>
                    <a:pt x="1978025" y="1406926"/>
                  </a:lnTo>
                  <a:lnTo>
                    <a:pt x="1952625" y="1406926"/>
                  </a:lnTo>
                  <a:lnTo>
                    <a:pt x="1949847" y="1390708"/>
                  </a:lnTo>
                  <a:lnTo>
                    <a:pt x="1949053" y="1382005"/>
                  </a:lnTo>
                  <a:lnTo>
                    <a:pt x="1948259" y="1373698"/>
                  </a:lnTo>
                  <a:lnTo>
                    <a:pt x="1947862" y="1364996"/>
                  </a:lnTo>
                  <a:lnTo>
                    <a:pt x="1947862" y="1355897"/>
                  </a:lnTo>
                  <a:lnTo>
                    <a:pt x="1948259" y="1346404"/>
                  </a:lnTo>
                  <a:lnTo>
                    <a:pt x="1949053" y="1337305"/>
                  </a:lnTo>
                  <a:lnTo>
                    <a:pt x="1950243" y="1327020"/>
                  </a:lnTo>
                  <a:lnTo>
                    <a:pt x="1952228" y="1316736"/>
                  </a:lnTo>
                  <a:lnTo>
                    <a:pt x="1954609" y="1305659"/>
                  </a:lnTo>
                  <a:lnTo>
                    <a:pt x="1958181" y="1294188"/>
                  </a:lnTo>
                  <a:lnTo>
                    <a:pt x="1961356" y="1282716"/>
                  </a:lnTo>
                  <a:lnTo>
                    <a:pt x="1966118" y="1270453"/>
                  </a:lnTo>
                  <a:lnTo>
                    <a:pt x="1971675" y="1257399"/>
                  </a:lnTo>
                  <a:lnTo>
                    <a:pt x="1977231" y="1243554"/>
                  </a:lnTo>
                  <a:lnTo>
                    <a:pt x="1980803" y="1237225"/>
                  </a:lnTo>
                  <a:lnTo>
                    <a:pt x="1984772" y="1230896"/>
                  </a:lnTo>
                  <a:lnTo>
                    <a:pt x="1988740" y="1224567"/>
                  </a:lnTo>
                  <a:lnTo>
                    <a:pt x="1993106" y="1218238"/>
                  </a:lnTo>
                  <a:lnTo>
                    <a:pt x="1994693" y="1215864"/>
                  </a:lnTo>
                  <a:lnTo>
                    <a:pt x="1996281" y="1213491"/>
                  </a:lnTo>
                  <a:lnTo>
                    <a:pt x="2001440" y="1208744"/>
                  </a:lnTo>
                  <a:lnTo>
                    <a:pt x="2006600" y="1203601"/>
                  </a:lnTo>
                  <a:lnTo>
                    <a:pt x="2011362" y="1198855"/>
                  </a:lnTo>
                  <a:lnTo>
                    <a:pt x="2016522" y="1194899"/>
                  </a:lnTo>
                  <a:lnTo>
                    <a:pt x="2022078" y="1190943"/>
                  </a:lnTo>
                  <a:lnTo>
                    <a:pt x="2027634" y="1186987"/>
                  </a:lnTo>
                  <a:lnTo>
                    <a:pt x="2033190" y="1184218"/>
                  </a:lnTo>
                  <a:lnTo>
                    <a:pt x="2038350" y="1181449"/>
                  </a:lnTo>
                  <a:lnTo>
                    <a:pt x="2043906" y="1178285"/>
                  </a:lnTo>
                  <a:lnTo>
                    <a:pt x="2049859" y="1176307"/>
                  </a:lnTo>
                  <a:lnTo>
                    <a:pt x="2060972" y="1171956"/>
                  </a:lnTo>
                  <a:lnTo>
                    <a:pt x="2071290" y="1169187"/>
                  </a:lnTo>
                  <a:lnTo>
                    <a:pt x="2082006" y="1166813"/>
                  </a:lnTo>
                  <a:close/>
                  <a:moveTo>
                    <a:pt x="1110232" y="1166813"/>
                  </a:moveTo>
                  <a:lnTo>
                    <a:pt x="1112219" y="1169978"/>
                  </a:lnTo>
                  <a:lnTo>
                    <a:pt x="1115000" y="1172747"/>
                  </a:lnTo>
                  <a:lnTo>
                    <a:pt x="1118179" y="1175120"/>
                  </a:lnTo>
                  <a:lnTo>
                    <a:pt x="1121359" y="1176702"/>
                  </a:lnTo>
                  <a:lnTo>
                    <a:pt x="1124935" y="1177494"/>
                  </a:lnTo>
                  <a:lnTo>
                    <a:pt x="1128114" y="1177494"/>
                  </a:lnTo>
                  <a:lnTo>
                    <a:pt x="1136062" y="1177098"/>
                  </a:lnTo>
                  <a:lnTo>
                    <a:pt x="1144407" y="1176702"/>
                  </a:lnTo>
                  <a:lnTo>
                    <a:pt x="1154342" y="1177098"/>
                  </a:lnTo>
                  <a:lnTo>
                    <a:pt x="1163879" y="1177889"/>
                  </a:lnTo>
                  <a:lnTo>
                    <a:pt x="1173019" y="1179076"/>
                  </a:lnTo>
                  <a:lnTo>
                    <a:pt x="1181364" y="1180658"/>
                  </a:lnTo>
                  <a:lnTo>
                    <a:pt x="1189709" y="1183427"/>
                  </a:lnTo>
                  <a:lnTo>
                    <a:pt x="1197259" y="1186196"/>
                  </a:lnTo>
                  <a:lnTo>
                    <a:pt x="1204810" y="1189756"/>
                  </a:lnTo>
                  <a:lnTo>
                    <a:pt x="1211963" y="1193317"/>
                  </a:lnTo>
                  <a:lnTo>
                    <a:pt x="1218718" y="1197668"/>
                  </a:lnTo>
                  <a:lnTo>
                    <a:pt x="1225077" y="1202810"/>
                  </a:lnTo>
                  <a:lnTo>
                    <a:pt x="1231037" y="1208348"/>
                  </a:lnTo>
                  <a:lnTo>
                    <a:pt x="1236601" y="1213886"/>
                  </a:lnTo>
                  <a:lnTo>
                    <a:pt x="1241767" y="1220611"/>
                  </a:lnTo>
                  <a:lnTo>
                    <a:pt x="1246138" y="1227731"/>
                  </a:lnTo>
                  <a:lnTo>
                    <a:pt x="1250907" y="1234852"/>
                  </a:lnTo>
                  <a:lnTo>
                    <a:pt x="1254881" y="1243554"/>
                  </a:lnTo>
                  <a:lnTo>
                    <a:pt x="1260444" y="1256213"/>
                  </a:lnTo>
                  <a:lnTo>
                    <a:pt x="1265213" y="1268476"/>
                  </a:lnTo>
                  <a:lnTo>
                    <a:pt x="1269584" y="1280343"/>
                  </a:lnTo>
                  <a:lnTo>
                    <a:pt x="1273160" y="1291814"/>
                  </a:lnTo>
                  <a:lnTo>
                    <a:pt x="1276339" y="1302890"/>
                  </a:lnTo>
                  <a:lnTo>
                    <a:pt x="1278724" y="1313175"/>
                  </a:lnTo>
                  <a:lnTo>
                    <a:pt x="1281108" y="1323460"/>
                  </a:lnTo>
                  <a:lnTo>
                    <a:pt x="1282300" y="1333350"/>
                  </a:lnTo>
                  <a:lnTo>
                    <a:pt x="1283492" y="1342843"/>
                  </a:lnTo>
                  <a:lnTo>
                    <a:pt x="1283890" y="1352337"/>
                  </a:lnTo>
                  <a:lnTo>
                    <a:pt x="1284287" y="1361831"/>
                  </a:lnTo>
                  <a:lnTo>
                    <a:pt x="1283890" y="1371325"/>
                  </a:lnTo>
                  <a:lnTo>
                    <a:pt x="1283492" y="1380027"/>
                  </a:lnTo>
                  <a:lnTo>
                    <a:pt x="1282300" y="1389126"/>
                  </a:lnTo>
                  <a:lnTo>
                    <a:pt x="1281506" y="1398619"/>
                  </a:lnTo>
                  <a:lnTo>
                    <a:pt x="1279519" y="1408113"/>
                  </a:lnTo>
                  <a:lnTo>
                    <a:pt x="1273558" y="1407322"/>
                  </a:lnTo>
                  <a:lnTo>
                    <a:pt x="1267994" y="1406926"/>
                  </a:lnTo>
                  <a:lnTo>
                    <a:pt x="1248920" y="1406926"/>
                  </a:lnTo>
                  <a:lnTo>
                    <a:pt x="1248125" y="1385961"/>
                  </a:lnTo>
                  <a:lnTo>
                    <a:pt x="1247728" y="1382401"/>
                  </a:lnTo>
                  <a:lnTo>
                    <a:pt x="1246138" y="1379632"/>
                  </a:lnTo>
                  <a:lnTo>
                    <a:pt x="1244946" y="1377258"/>
                  </a:lnTo>
                  <a:lnTo>
                    <a:pt x="1242959" y="1374489"/>
                  </a:lnTo>
                  <a:lnTo>
                    <a:pt x="1240575" y="1372907"/>
                  </a:lnTo>
                  <a:lnTo>
                    <a:pt x="1237793" y="1371325"/>
                  </a:lnTo>
                  <a:lnTo>
                    <a:pt x="1235011" y="1370534"/>
                  </a:lnTo>
                  <a:lnTo>
                    <a:pt x="1231435" y="1369742"/>
                  </a:lnTo>
                  <a:lnTo>
                    <a:pt x="1228653" y="1369742"/>
                  </a:lnTo>
                  <a:lnTo>
                    <a:pt x="1225077" y="1370929"/>
                  </a:lnTo>
                  <a:lnTo>
                    <a:pt x="1222692" y="1372116"/>
                  </a:lnTo>
                  <a:lnTo>
                    <a:pt x="1220308" y="1373698"/>
                  </a:lnTo>
                  <a:lnTo>
                    <a:pt x="1217526" y="1376072"/>
                  </a:lnTo>
                  <a:lnTo>
                    <a:pt x="1215937" y="1378841"/>
                  </a:lnTo>
                  <a:lnTo>
                    <a:pt x="1214745" y="1381214"/>
                  </a:lnTo>
                  <a:lnTo>
                    <a:pt x="1214347" y="1384774"/>
                  </a:lnTo>
                  <a:lnTo>
                    <a:pt x="1211963" y="1395455"/>
                  </a:lnTo>
                  <a:lnTo>
                    <a:pt x="1209976" y="1406926"/>
                  </a:lnTo>
                  <a:lnTo>
                    <a:pt x="1041881" y="1406926"/>
                  </a:lnTo>
                  <a:lnTo>
                    <a:pt x="1039497" y="1399015"/>
                  </a:lnTo>
                  <a:lnTo>
                    <a:pt x="1038305" y="1395850"/>
                  </a:lnTo>
                  <a:lnTo>
                    <a:pt x="1036715" y="1393477"/>
                  </a:lnTo>
                  <a:lnTo>
                    <a:pt x="1034728" y="1391499"/>
                  </a:lnTo>
                  <a:lnTo>
                    <a:pt x="1032344" y="1389126"/>
                  </a:lnTo>
                  <a:lnTo>
                    <a:pt x="1029960" y="1387939"/>
                  </a:lnTo>
                  <a:lnTo>
                    <a:pt x="1026780" y="1387148"/>
                  </a:lnTo>
                  <a:lnTo>
                    <a:pt x="1023601" y="1386752"/>
                  </a:lnTo>
                  <a:lnTo>
                    <a:pt x="1020422" y="1386752"/>
                  </a:lnTo>
                  <a:lnTo>
                    <a:pt x="1017243" y="1387543"/>
                  </a:lnTo>
                  <a:lnTo>
                    <a:pt x="1014461" y="1388730"/>
                  </a:lnTo>
                  <a:lnTo>
                    <a:pt x="1012077" y="1390708"/>
                  </a:lnTo>
                  <a:lnTo>
                    <a:pt x="1010090" y="1393081"/>
                  </a:lnTo>
                  <a:lnTo>
                    <a:pt x="1008103" y="1395455"/>
                  </a:lnTo>
                  <a:lnTo>
                    <a:pt x="1006911" y="1398224"/>
                  </a:lnTo>
                  <a:lnTo>
                    <a:pt x="1006116" y="1400993"/>
                  </a:lnTo>
                  <a:lnTo>
                    <a:pt x="1006116" y="1404553"/>
                  </a:lnTo>
                  <a:lnTo>
                    <a:pt x="1006116" y="1406926"/>
                  </a:lnTo>
                  <a:lnTo>
                    <a:pt x="980684" y="1406926"/>
                  </a:lnTo>
                  <a:lnTo>
                    <a:pt x="978299" y="1390708"/>
                  </a:lnTo>
                  <a:lnTo>
                    <a:pt x="977107" y="1382005"/>
                  </a:lnTo>
                  <a:lnTo>
                    <a:pt x="976710" y="1373698"/>
                  </a:lnTo>
                  <a:lnTo>
                    <a:pt x="976312" y="1364996"/>
                  </a:lnTo>
                  <a:lnTo>
                    <a:pt x="976312" y="1355897"/>
                  </a:lnTo>
                  <a:lnTo>
                    <a:pt x="976710" y="1346404"/>
                  </a:lnTo>
                  <a:lnTo>
                    <a:pt x="977504" y="1337305"/>
                  </a:lnTo>
                  <a:lnTo>
                    <a:pt x="978697" y="1327020"/>
                  </a:lnTo>
                  <a:lnTo>
                    <a:pt x="980286" y="1316736"/>
                  </a:lnTo>
                  <a:lnTo>
                    <a:pt x="983068" y="1305659"/>
                  </a:lnTo>
                  <a:lnTo>
                    <a:pt x="985850" y="1294188"/>
                  </a:lnTo>
                  <a:lnTo>
                    <a:pt x="989823" y="1282716"/>
                  </a:lnTo>
                  <a:lnTo>
                    <a:pt x="994195" y="1270453"/>
                  </a:lnTo>
                  <a:lnTo>
                    <a:pt x="999758" y="1257399"/>
                  </a:lnTo>
                  <a:lnTo>
                    <a:pt x="1005719" y="1243554"/>
                  </a:lnTo>
                  <a:lnTo>
                    <a:pt x="1008898" y="1237225"/>
                  </a:lnTo>
                  <a:lnTo>
                    <a:pt x="1012872" y="1230500"/>
                  </a:lnTo>
                  <a:lnTo>
                    <a:pt x="1016846" y="1224567"/>
                  </a:lnTo>
                  <a:lnTo>
                    <a:pt x="1021217" y="1218238"/>
                  </a:lnTo>
                  <a:lnTo>
                    <a:pt x="1023204" y="1215864"/>
                  </a:lnTo>
                  <a:lnTo>
                    <a:pt x="1024793" y="1213491"/>
                  </a:lnTo>
                  <a:lnTo>
                    <a:pt x="1029960" y="1208744"/>
                  </a:lnTo>
                  <a:lnTo>
                    <a:pt x="1034331" y="1203601"/>
                  </a:lnTo>
                  <a:lnTo>
                    <a:pt x="1039894" y="1198855"/>
                  </a:lnTo>
                  <a:lnTo>
                    <a:pt x="1045060" y="1194899"/>
                  </a:lnTo>
                  <a:lnTo>
                    <a:pt x="1050624" y="1190943"/>
                  </a:lnTo>
                  <a:lnTo>
                    <a:pt x="1055790" y="1186987"/>
                  </a:lnTo>
                  <a:lnTo>
                    <a:pt x="1061353" y="1184218"/>
                  </a:lnTo>
                  <a:lnTo>
                    <a:pt x="1066917" y="1181449"/>
                  </a:lnTo>
                  <a:lnTo>
                    <a:pt x="1072480" y="1178285"/>
                  </a:lnTo>
                  <a:lnTo>
                    <a:pt x="1078043" y="1176307"/>
                  </a:lnTo>
                  <a:lnTo>
                    <a:pt x="1089170" y="1171956"/>
                  </a:lnTo>
                  <a:lnTo>
                    <a:pt x="1099900" y="1169187"/>
                  </a:lnTo>
                  <a:lnTo>
                    <a:pt x="1110232" y="1166813"/>
                  </a:lnTo>
                  <a:close/>
                  <a:moveTo>
                    <a:pt x="1601784" y="1141413"/>
                  </a:moveTo>
                  <a:lnTo>
                    <a:pt x="1608513" y="1141413"/>
                  </a:lnTo>
                  <a:lnTo>
                    <a:pt x="1616826" y="1141413"/>
                  </a:lnTo>
                  <a:lnTo>
                    <a:pt x="1628701" y="1141809"/>
                  </a:lnTo>
                  <a:lnTo>
                    <a:pt x="1639785" y="1142996"/>
                  </a:lnTo>
                  <a:lnTo>
                    <a:pt x="1644139" y="1143392"/>
                  </a:lnTo>
                  <a:lnTo>
                    <a:pt x="1656410" y="1145766"/>
                  </a:lnTo>
                  <a:lnTo>
                    <a:pt x="1668285" y="1149327"/>
                  </a:lnTo>
                  <a:lnTo>
                    <a:pt x="1673431" y="1150910"/>
                  </a:lnTo>
                  <a:lnTo>
                    <a:pt x="1682140" y="1154075"/>
                  </a:lnTo>
                  <a:lnTo>
                    <a:pt x="1690453" y="1157241"/>
                  </a:lnTo>
                  <a:lnTo>
                    <a:pt x="1694807" y="1158823"/>
                  </a:lnTo>
                  <a:lnTo>
                    <a:pt x="1703516" y="1163572"/>
                  </a:lnTo>
                  <a:lnTo>
                    <a:pt x="1711828" y="1167924"/>
                  </a:lnTo>
                  <a:lnTo>
                    <a:pt x="1714995" y="1169903"/>
                  </a:lnTo>
                  <a:lnTo>
                    <a:pt x="1726079" y="1177421"/>
                  </a:lnTo>
                  <a:lnTo>
                    <a:pt x="1729245" y="1179399"/>
                  </a:lnTo>
                  <a:lnTo>
                    <a:pt x="1739142" y="1186918"/>
                  </a:lnTo>
                  <a:lnTo>
                    <a:pt x="1740329" y="1188105"/>
                  </a:lnTo>
                  <a:lnTo>
                    <a:pt x="1745475" y="1192853"/>
                  </a:lnTo>
                  <a:lnTo>
                    <a:pt x="1747058" y="1194436"/>
                  </a:lnTo>
                  <a:lnTo>
                    <a:pt x="1748642" y="1196018"/>
                  </a:lnTo>
                  <a:lnTo>
                    <a:pt x="1743100" y="1240732"/>
                  </a:lnTo>
                  <a:lnTo>
                    <a:pt x="1739142" y="1274761"/>
                  </a:lnTo>
                  <a:lnTo>
                    <a:pt x="1736766" y="1296128"/>
                  </a:lnTo>
                  <a:lnTo>
                    <a:pt x="1738746" y="1294150"/>
                  </a:lnTo>
                  <a:lnTo>
                    <a:pt x="1739537" y="1293358"/>
                  </a:lnTo>
                  <a:lnTo>
                    <a:pt x="1740725" y="1293358"/>
                  </a:lnTo>
                  <a:lnTo>
                    <a:pt x="1741912" y="1293754"/>
                  </a:lnTo>
                  <a:lnTo>
                    <a:pt x="1743100" y="1294150"/>
                  </a:lnTo>
                  <a:lnTo>
                    <a:pt x="1744288" y="1295733"/>
                  </a:lnTo>
                  <a:lnTo>
                    <a:pt x="1745079" y="1297315"/>
                  </a:lnTo>
                  <a:lnTo>
                    <a:pt x="1747454" y="1301668"/>
                  </a:lnTo>
                  <a:lnTo>
                    <a:pt x="1749038" y="1307603"/>
                  </a:lnTo>
                  <a:lnTo>
                    <a:pt x="1750621" y="1315121"/>
                  </a:lnTo>
                  <a:lnTo>
                    <a:pt x="1751809" y="1323827"/>
                  </a:lnTo>
                  <a:lnTo>
                    <a:pt x="1752204" y="1332928"/>
                  </a:lnTo>
                  <a:lnTo>
                    <a:pt x="1752600" y="1343216"/>
                  </a:lnTo>
                  <a:lnTo>
                    <a:pt x="1752204" y="1352712"/>
                  </a:lnTo>
                  <a:lnTo>
                    <a:pt x="1751809" y="1361813"/>
                  </a:lnTo>
                  <a:lnTo>
                    <a:pt x="1750621" y="1370518"/>
                  </a:lnTo>
                  <a:lnTo>
                    <a:pt x="1749038" y="1378036"/>
                  </a:lnTo>
                  <a:lnTo>
                    <a:pt x="1747454" y="1383972"/>
                  </a:lnTo>
                  <a:lnTo>
                    <a:pt x="1745079" y="1388324"/>
                  </a:lnTo>
                  <a:lnTo>
                    <a:pt x="1744288" y="1390303"/>
                  </a:lnTo>
                  <a:lnTo>
                    <a:pt x="1743100" y="1391490"/>
                  </a:lnTo>
                  <a:lnTo>
                    <a:pt x="1741912" y="1391886"/>
                  </a:lnTo>
                  <a:lnTo>
                    <a:pt x="1740725" y="1392281"/>
                  </a:lnTo>
                  <a:lnTo>
                    <a:pt x="1739142" y="1391886"/>
                  </a:lnTo>
                  <a:lnTo>
                    <a:pt x="1737954" y="1391094"/>
                  </a:lnTo>
                  <a:lnTo>
                    <a:pt x="1736766" y="1389511"/>
                  </a:lnTo>
                  <a:lnTo>
                    <a:pt x="1735975" y="1387929"/>
                  </a:lnTo>
                  <a:lnTo>
                    <a:pt x="1733996" y="1382785"/>
                  </a:lnTo>
                  <a:lnTo>
                    <a:pt x="1731620" y="1376849"/>
                  </a:lnTo>
                  <a:lnTo>
                    <a:pt x="1730829" y="1384367"/>
                  </a:lnTo>
                  <a:lnTo>
                    <a:pt x="1729641" y="1391886"/>
                  </a:lnTo>
                  <a:lnTo>
                    <a:pt x="1725683" y="1406526"/>
                  </a:lnTo>
                  <a:lnTo>
                    <a:pt x="1475905" y="1406526"/>
                  </a:lnTo>
                  <a:lnTo>
                    <a:pt x="1471551" y="1394260"/>
                  </a:lnTo>
                  <a:lnTo>
                    <a:pt x="1469968" y="1388324"/>
                  </a:lnTo>
                  <a:lnTo>
                    <a:pt x="1467592" y="1381993"/>
                  </a:lnTo>
                  <a:lnTo>
                    <a:pt x="1466009" y="1387137"/>
                  </a:lnTo>
                  <a:lnTo>
                    <a:pt x="1464426" y="1391490"/>
                  </a:lnTo>
                  <a:lnTo>
                    <a:pt x="1463238" y="1392677"/>
                  </a:lnTo>
                  <a:lnTo>
                    <a:pt x="1462051" y="1393864"/>
                  </a:lnTo>
                  <a:lnTo>
                    <a:pt x="1460863" y="1394260"/>
                  </a:lnTo>
                  <a:lnTo>
                    <a:pt x="1459676" y="1394655"/>
                  </a:lnTo>
                  <a:lnTo>
                    <a:pt x="1458884" y="1394260"/>
                  </a:lnTo>
                  <a:lnTo>
                    <a:pt x="1457696" y="1393468"/>
                  </a:lnTo>
                  <a:lnTo>
                    <a:pt x="1456509" y="1392281"/>
                  </a:lnTo>
                  <a:lnTo>
                    <a:pt x="1454925" y="1391094"/>
                  </a:lnTo>
                  <a:lnTo>
                    <a:pt x="1452946" y="1386346"/>
                  </a:lnTo>
                  <a:lnTo>
                    <a:pt x="1451363" y="1380015"/>
                  </a:lnTo>
                  <a:lnTo>
                    <a:pt x="1450175" y="1372892"/>
                  </a:lnTo>
                  <a:lnTo>
                    <a:pt x="1448592" y="1364583"/>
                  </a:lnTo>
                  <a:lnTo>
                    <a:pt x="1447800" y="1355086"/>
                  </a:lnTo>
                  <a:lnTo>
                    <a:pt x="1447800" y="1345194"/>
                  </a:lnTo>
                  <a:lnTo>
                    <a:pt x="1447800" y="1334906"/>
                  </a:lnTo>
                  <a:lnTo>
                    <a:pt x="1448592" y="1325805"/>
                  </a:lnTo>
                  <a:lnTo>
                    <a:pt x="1450175" y="1317496"/>
                  </a:lnTo>
                  <a:lnTo>
                    <a:pt x="1451363" y="1310373"/>
                  </a:lnTo>
                  <a:lnTo>
                    <a:pt x="1452946" y="1304438"/>
                  </a:lnTo>
                  <a:lnTo>
                    <a:pt x="1454925" y="1299689"/>
                  </a:lnTo>
                  <a:lnTo>
                    <a:pt x="1456509" y="1298107"/>
                  </a:lnTo>
                  <a:lnTo>
                    <a:pt x="1457696" y="1296920"/>
                  </a:lnTo>
                  <a:lnTo>
                    <a:pt x="1458884" y="1296128"/>
                  </a:lnTo>
                  <a:lnTo>
                    <a:pt x="1459676" y="1296128"/>
                  </a:lnTo>
                  <a:lnTo>
                    <a:pt x="1460467" y="1296128"/>
                  </a:lnTo>
                  <a:lnTo>
                    <a:pt x="1461259" y="1296524"/>
                  </a:lnTo>
                  <a:lnTo>
                    <a:pt x="1462051" y="1283466"/>
                  </a:lnTo>
                  <a:lnTo>
                    <a:pt x="1462446" y="1277531"/>
                  </a:lnTo>
                  <a:lnTo>
                    <a:pt x="1464030" y="1271991"/>
                  </a:lnTo>
                  <a:lnTo>
                    <a:pt x="1462051" y="1258142"/>
                  </a:lnTo>
                  <a:lnTo>
                    <a:pt x="1460071" y="1245480"/>
                  </a:lnTo>
                  <a:lnTo>
                    <a:pt x="1456905" y="1223717"/>
                  </a:lnTo>
                  <a:lnTo>
                    <a:pt x="1453738" y="1208681"/>
                  </a:lnTo>
                  <a:lnTo>
                    <a:pt x="1452550" y="1203537"/>
                  </a:lnTo>
                  <a:lnTo>
                    <a:pt x="1458488" y="1199975"/>
                  </a:lnTo>
                  <a:lnTo>
                    <a:pt x="1465217" y="1196018"/>
                  </a:lnTo>
                  <a:lnTo>
                    <a:pt x="1471551" y="1191270"/>
                  </a:lnTo>
                  <a:lnTo>
                    <a:pt x="1477884" y="1186522"/>
                  </a:lnTo>
                  <a:lnTo>
                    <a:pt x="1489760" y="1177421"/>
                  </a:lnTo>
                  <a:lnTo>
                    <a:pt x="1495302" y="1173464"/>
                  </a:lnTo>
                  <a:lnTo>
                    <a:pt x="1500843" y="1170299"/>
                  </a:lnTo>
                  <a:lnTo>
                    <a:pt x="1515490" y="1163176"/>
                  </a:lnTo>
                  <a:lnTo>
                    <a:pt x="1530136" y="1157241"/>
                  </a:lnTo>
                  <a:lnTo>
                    <a:pt x="1539636" y="1154075"/>
                  </a:lnTo>
                  <a:lnTo>
                    <a:pt x="1548741" y="1150910"/>
                  </a:lnTo>
                  <a:lnTo>
                    <a:pt x="1558241" y="1148536"/>
                  </a:lnTo>
                  <a:lnTo>
                    <a:pt x="1568533" y="1145766"/>
                  </a:lnTo>
                  <a:lnTo>
                    <a:pt x="1576450" y="1144183"/>
                  </a:lnTo>
                  <a:lnTo>
                    <a:pt x="1583971" y="1142996"/>
                  </a:lnTo>
                  <a:lnTo>
                    <a:pt x="1594658" y="1142204"/>
                  </a:lnTo>
                  <a:lnTo>
                    <a:pt x="1601784" y="1141413"/>
                  </a:lnTo>
                  <a:close/>
                  <a:moveTo>
                    <a:pt x="1832358" y="1052513"/>
                  </a:moveTo>
                  <a:lnTo>
                    <a:pt x="1843104" y="1052513"/>
                  </a:lnTo>
                  <a:lnTo>
                    <a:pt x="1847083" y="1052911"/>
                  </a:lnTo>
                  <a:lnTo>
                    <a:pt x="1839522" y="1055300"/>
                  </a:lnTo>
                  <a:lnTo>
                    <a:pt x="1831960" y="1058882"/>
                  </a:lnTo>
                  <a:lnTo>
                    <a:pt x="1825194" y="1062067"/>
                  </a:lnTo>
                  <a:lnTo>
                    <a:pt x="1818428" y="1065650"/>
                  </a:lnTo>
                  <a:lnTo>
                    <a:pt x="1820418" y="1066446"/>
                  </a:lnTo>
                  <a:lnTo>
                    <a:pt x="1828776" y="1066048"/>
                  </a:lnTo>
                  <a:lnTo>
                    <a:pt x="1837532" y="1065650"/>
                  </a:lnTo>
                  <a:lnTo>
                    <a:pt x="1846685" y="1066048"/>
                  </a:lnTo>
                  <a:lnTo>
                    <a:pt x="1856237" y="1066446"/>
                  </a:lnTo>
                  <a:lnTo>
                    <a:pt x="1865789" y="1067640"/>
                  </a:lnTo>
                  <a:lnTo>
                    <a:pt x="1876137" y="1069631"/>
                  </a:lnTo>
                  <a:lnTo>
                    <a:pt x="1885688" y="1072417"/>
                  </a:lnTo>
                  <a:lnTo>
                    <a:pt x="1895638" y="1075602"/>
                  </a:lnTo>
                  <a:lnTo>
                    <a:pt x="1905588" y="1079981"/>
                  </a:lnTo>
                  <a:lnTo>
                    <a:pt x="1910761" y="1082369"/>
                  </a:lnTo>
                  <a:lnTo>
                    <a:pt x="1915139" y="1085156"/>
                  </a:lnTo>
                  <a:lnTo>
                    <a:pt x="1919915" y="1088340"/>
                  </a:lnTo>
                  <a:lnTo>
                    <a:pt x="1924691" y="1091525"/>
                  </a:lnTo>
                  <a:lnTo>
                    <a:pt x="1929069" y="1095506"/>
                  </a:lnTo>
                  <a:lnTo>
                    <a:pt x="1933845" y="1099487"/>
                  </a:lnTo>
                  <a:lnTo>
                    <a:pt x="1938223" y="1103468"/>
                  </a:lnTo>
                  <a:lnTo>
                    <a:pt x="1942202" y="1108245"/>
                  </a:lnTo>
                  <a:lnTo>
                    <a:pt x="1946580" y="1112623"/>
                  </a:lnTo>
                  <a:lnTo>
                    <a:pt x="1950162" y="1118197"/>
                  </a:lnTo>
                  <a:lnTo>
                    <a:pt x="1954142" y="1123770"/>
                  </a:lnTo>
                  <a:lnTo>
                    <a:pt x="1957724" y="1129741"/>
                  </a:lnTo>
                  <a:lnTo>
                    <a:pt x="1960908" y="1136110"/>
                  </a:lnTo>
                  <a:lnTo>
                    <a:pt x="1964490" y="1142878"/>
                  </a:lnTo>
                  <a:lnTo>
                    <a:pt x="1968868" y="1152830"/>
                  </a:lnTo>
                  <a:lnTo>
                    <a:pt x="1972847" y="1163180"/>
                  </a:lnTo>
                  <a:lnTo>
                    <a:pt x="1979613" y="1182288"/>
                  </a:lnTo>
                  <a:lnTo>
                    <a:pt x="1975633" y="1185871"/>
                  </a:lnTo>
                  <a:lnTo>
                    <a:pt x="1972051" y="1190249"/>
                  </a:lnTo>
                  <a:lnTo>
                    <a:pt x="1967674" y="1192638"/>
                  </a:lnTo>
                  <a:lnTo>
                    <a:pt x="1965684" y="1193832"/>
                  </a:lnTo>
                  <a:lnTo>
                    <a:pt x="1963694" y="1195823"/>
                  </a:lnTo>
                  <a:lnTo>
                    <a:pt x="1962102" y="1197415"/>
                  </a:lnTo>
                  <a:lnTo>
                    <a:pt x="1961306" y="1199007"/>
                  </a:lnTo>
                  <a:lnTo>
                    <a:pt x="1960112" y="1201396"/>
                  </a:lnTo>
                  <a:lnTo>
                    <a:pt x="1959316" y="1202988"/>
                  </a:lnTo>
                  <a:lnTo>
                    <a:pt x="1958918" y="1205377"/>
                  </a:lnTo>
                  <a:lnTo>
                    <a:pt x="1958918" y="1207367"/>
                  </a:lnTo>
                  <a:lnTo>
                    <a:pt x="1952152" y="1218115"/>
                  </a:lnTo>
                  <a:lnTo>
                    <a:pt x="1946580" y="1229262"/>
                  </a:lnTo>
                  <a:lnTo>
                    <a:pt x="1941008" y="1240806"/>
                  </a:lnTo>
                  <a:lnTo>
                    <a:pt x="1936233" y="1252350"/>
                  </a:lnTo>
                  <a:lnTo>
                    <a:pt x="1932253" y="1263895"/>
                  </a:lnTo>
                  <a:lnTo>
                    <a:pt x="1928273" y="1274245"/>
                  </a:lnTo>
                  <a:lnTo>
                    <a:pt x="1925089" y="1284993"/>
                  </a:lnTo>
                  <a:lnTo>
                    <a:pt x="1921905" y="1294945"/>
                  </a:lnTo>
                  <a:lnTo>
                    <a:pt x="1919915" y="1304897"/>
                  </a:lnTo>
                  <a:lnTo>
                    <a:pt x="1917925" y="1314451"/>
                  </a:lnTo>
                  <a:lnTo>
                    <a:pt x="1784997" y="1314451"/>
                  </a:lnTo>
                  <a:lnTo>
                    <a:pt x="1783007" y="1303305"/>
                  </a:lnTo>
                  <a:lnTo>
                    <a:pt x="1780222" y="1293353"/>
                  </a:lnTo>
                  <a:lnTo>
                    <a:pt x="1778630" y="1288974"/>
                  </a:lnTo>
                  <a:lnTo>
                    <a:pt x="1777038" y="1284993"/>
                  </a:lnTo>
                  <a:lnTo>
                    <a:pt x="1775446" y="1281410"/>
                  </a:lnTo>
                  <a:lnTo>
                    <a:pt x="1773058" y="1278226"/>
                  </a:lnTo>
                  <a:lnTo>
                    <a:pt x="1782609" y="1200202"/>
                  </a:lnTo>
                  <a:lnTo>
                    <a:pt x="1783007" y="1196619"/>
                  </a:lnTo>
                  <a:lnTo>
                    <a:pt x="1783007" y="1192638"/>
                  </a:lnTo>
                  <a:lnTo>
                    <a:pt x="1782211" y="1189453"/>
                  </a:lnTo>
                  <a:lnTo>
                    <a:pt x="1781416" y="1185472"/>
                  </a:lnTo>
                  <a:lnTo>
                    <a:pt x="1779824" y="1182288"/>
                  </a:lnTo>
                  <a:lnTo>
                    <a:pt x="1778232" y="1178705"/>
                  </a:lnTo>
                  <a:lnTo>
                    <a:pt x="1776242" y="1175919"/>
                  </a:lnTo>
                  <a:lnTo>
                    <a:pt x="1774252" y="1172734"/>
                  </a:lnTo>
                  <a:lnTo>
                    <a:pt x="1767884" y="1166763"/>
                  </a:lnTo>
                  <a:lnTo>
                    <a:pt x="1761516" y="1161588"/>
                  </a:lnTo>
                  <a:lnTo>
                    <a:pt x="1752362" y="1154422"/>
                  </a:lnTo>
                  <a:lnTo>
                    <a:pt x="1741219" y="1146460"/>
                  </a:lnTo>
                  <a:lnTo>
                    <a:pt x="1734851" y="1142480"/>
                  </a:lnTo>
                  <a:lnTo>
                    <a:pt x="1728085" y="1138101"/>
                  </a:lnTo>
                  <a:lnTo>
                    <a:pt x="1720921" y="1134518"/>
                  </a:lnTo>
                  <a:lnTo>
                    <a:pt x="1712564" y="1130139"/>
                  </a:lnTo>
                  <a:lnTo>
                    <a:pt x="1704206" y="1126158"/>
                  </a:lnTo>
                  <a:lnTo>
                    <a:pt x="1695450" y="1122576"/>
                  </a:lnTo>
                  <a:lnTo>
                    <a:pt x="1698236" y="1118197"/>
                  </a:lnTo>
                  <a:lnTo>
                    <a:pt x="1701420" y="1114216"/>
                  </a:lnTo>
                  <a:lnTo>
                    <a:pt x="1697440" y="1114614"/>
                  </a:lnTo>
                  <a:lnTo>
                    <a:pt x="1701420" y="1111827"/>
                  </a:lnTo>
                  <a:lnTo>
                    <a:pt x="1705002" y="1109041"/>
                  </a:lnTo>
                  <a:lnTo>
                    <a:pt x="1710176" y="1103069"/>
                  </a:lnTo>
                  <a:lnTo>
                    <a:pt x="1715748" y="1097894"/>
                  </a:lnTo>
                  <a:lnTo>
                    <a:pt x="1721319" y="1093117"/>
                  </a:lnTo>
                  <a:lnTo>
                    <a:pt x="1726891" y="1088340"/>
                  </a:lnTo>
                  <a:lnTo>
                    <a:pt x="1732463" y="1083962"/>
                  </a:lnTo>
                  <a:lnTo>
                    <a:pt x="1738035" y="1080379"/>
                  </a:lnTo>
                  <a:lnTo>
                    <a:pt x="1744005" y="1076398"/>
                  </a:lnTo>
                  <a:lnTo>
                    <a:pt x="1749975" y="1073611"/>
                  </a:lnTo>
                  <a:lnTo>
                    <a:pt x="1755944" y="1070427"/>
                  </a:lnTo>
                  <a:lnTo>
                    <a:pt x="1761914" y="1067640"/>
                  </a:lnTo>
                  <a:lnTo>
                    <a:pt x="1773456" y="1063261"/>
                  </a:lnTo>
                  <a:lnTo>
                    <a:pt x="1784997" y="1059679"/>
                  </a:lnTo>
                  <a:lnTo>
                    <a:pt x="1796539" y="1056892"/>
                  </a:lnTo>
                  <a:lnTo>
                    <a:pt x="1806489" y="1054902"/>
                  </a:lnTo>
                  <a:lnTo>
                    <a:pt x="1816438" y="1053707"/>
                  </a:lnTo>
                  <a:lnTo>
                    <a:pt x="1824796" y="1052911"/>
                  </a:lnTo>
                  <a:lnTo>
                    <a:pt x="1832358" y="1052513"/>
                  </a:lnTo>
                  <a:close/>
                  <a:moveTo>
                    <a:pt x="861259" y="1052513"/>
                  </a:moveTo>
                  <a:lnTo>
                    <a:pt x="871603" y="1052513"/>
                  </a:lnTo>
                  <a:lnTo>
                    <a:pt x="875581" y="1052911"/>
                  </a:lnTo>
                  <a:lnTo>
                    <a:pt x="868022" y="1055295"/>
                  </a:lnTo>
                  <a:lnTo>
                    <a:pt x="860861" y="1058873"/>
                  </a:lnTo>
                  <a:lnTo>
                    <a:pt x="854098" y="1062053"/>
                  </a:lnTo>
                  <a:lnTo>
                    <a:pt x="847335" y="1065630"/>
                  </a:lnTo>
                  <a:lnTo>
                    <a:pt x="849324" y="1066425"/>
                  </a:lnTo>
                  <a:lnTo>
                    <a:pt x="857281" y="1066027"/>
                  </a:lnTo>
                  <a:lnTo>
                    <a:pt x="866033" y="1065630"/>
                  </a:lnTo>
                  <a:lnTo>
                    <a:pt x="875183" y="1066027"/>
                  </a:lnTo>
                  <a:lnTo>
                    <a:pt x="884732" y="1066425"/>
                  </a:lnTo>
                  <a:lnTo>
                    <a:pt x="894678" y="1067617"/>
                  </a:lnTo>
                  <a:lnTo>
                    <a:pt x="904624" y="1069605"/>
                  </a:lnTo>
                  <a:lnTo>
                    <a:pt x="914172" y="1072387"/>
                  </a:lnTo>
                  <a:lnTo>
                    <a:pt x="924516" y="1075567"/>
                  </a:lnTo>
                  <a:lnTo>
                    <a:pt x="934064" y="1079939"/>
                  </a:lnTo>
                  <a:lnTo>
                    <a:pt x="939236" y="1082324"/>
                  </a:lnTo>
                  <a:lnTo>
                    <a:pt x="944010" y="1085106"/>
                  </a:lnTo>
                  <a:lnTo>
                    <a:pt x="948784" y="1088286"/>
                  </a:lnTo>
                  <a:lnTo>
                    <a:pt x="953160" y="1091466"/>
                  </a:lnTo>
                  <a:lnTo>
                    <a:pt x="957934" y="1095441"/>
                  </a:lnTo>
                  <a:lnTo>
                    <a:pt x="962708" y="1099415"/>
                  </a:lnTo>
                  <a:lnTo>
                    <a:pt x="966687" y="1103390"/>
                  </a:lnTo>
                  <a:lnTo>
                    <a:pt x="971063" y="1108160"/>
                  </a:lnTo>
                  <a:lnTo>
                    <a:pt x="974644" y="1112532"/>
                  </a:lnTo>
                  <a:lnTo>
                    <a:pt x="979020" y="1118097"/>
                  </a:lnTo>
                  <a:lnTo>
                    <a:pt x="982998" y="1123662"/>
                  </a:lnTo>
                  <a:lnTo>
                    <a:pt x="986181" y="1129624"/>
                  </a:lnTo>
                  <a:lnTo>
                    <a:pt x="989762" y="1135983"/>
                  </a:lnTo>
                  <a:lnTo>
                    <a:pt x="992944" y="1142741"/>
                  </a:lnTo>
                  <a:lnTo>
                    <a:pt x="997321" y="1152678"/>
                  </a:lnTo>
                  <a:lnTo>
                    <a:pt x="1001299" y="1163012"/>
                  </a:lnTo>
                  <a:lnTo>
                    <a:pt x="1008062" y="1182091"/>
                  </a:lnTo>
                  <a:lnTo>
                    <a:pt x="1004482" y="1185668"/>
                  </a:lnTo>
                  <a:lnTo>
                    <a:pt x="1000105" y="1190040"/>
                  </a:lnTo>
                  <a:lnTo>
                    <a:pt x="996525" y="1192425"/>
                  </a:lnTo>
                  <a:lnTo>
                    <a:pt x="994138" y="1193618"/>
                  </a:lnTo>
                  <a:lnTo>
                    <a:pt x="992546" y="1195605"/>
                  </a:lnTo>
                  <a:lnTo>
                    <a:pt x="990955" y="1197195"/>
                  </a:lnTo>
                  <a:lnTo>
                    <a:pt x="989762" y="1198785"/>
                  </a:lnTo>
                  <a:lnTo>
                    <a:pt x="988568" y="1201170"/>
                  </a:lnTo>
                  <a:lnTo>
                    <a:pt x="987772" y="1202760"/>
                  </a:lnTo>
                  <a:lnTo>
                    <a:pt x="987375" y="1205145"/>
                  </a:lnTo>
                  <a:lnTo>
                    <a:pt x="987375" y="1207132"/>
                  </a:lnTo>
                  <a:lnTo>
                    <a:pt x="980611" y="1217864"/>
                  </a:lnTo>
                  <a:lnTo>
                    <a:pt x="975041" y="1228993"/>
                  </a:lnTo>
                  <a:lnTo>
                    <a:pt x="969870" y="1240520"/>
                  </a:lnTo>
                  <a:lnTo>
                    <a:pt x="965095" y="1252047"/>
                  </a:lnTo>
                  <a:lnTo>
                    <a:pt x="960321" y="1263574"/>
                  </a:lnTo>
                  <a:lnTo>
                    <a:pt x="956741" y="1273908"/>
                  </a:lnTo>
                  <a:lnTo>
                    <a:pt x="953558" y="1284640"/>
                  </a:lnTo>
                  <a:lnTo>
                    <a:pt x="950773" y="1294577"/>
                  </a:lnTo>
                  <a:lnTo>
                    <a:pt x="948784" y="1304514"/>
                  </a:lnTo>
                  <a:lnTo>
                    <a:pt x="946397" y="1314054"/>
                  </a:lnTo>
                  <a:lnTo>
                    <a:pt x="746283" y="1314054"/>
                  </a:lnTo>
                  <a:lnTo>
                    <a:pt x="745487" y="1310874"/>
                  </a:lnTo>
                  <a:lnTo>
                    <a:pt x="745487" y="1314054"/>
                  </a:lnTo>
                  <a:lnTo>
                    <a:pt x="692972" y="1314054"/>
                  </a:lnTo>
                  <a:lnTo>
                    <a:pt x="688994" y="1314054"/>
                  </a:lnTo>
                  <a:lnTo>
                    <a:pt x="685811" y="1314451"/>
                  </a:lnTo>
                  <a:lnTo>
                    <a:pt x="683026" y="1296565"/>
                  </a:lnTo>
                  <a:lnTo>
                    <a:pt x="681833" y="1287423"/>
                  </a:lnTo>
                  <a:lnTo>
                    <a:pt x="681435" y="1278281"/>
                  </a:lnTo>
                  <a:lnTo>
                    <a:pt x="681037" y="1268344"/>
                  </a:lnTo>
                  <a:lnTo>
                    <a:pt x="681435" y="1258804"/>
                  </a:lnTo>
                  <a:lnTo>
                    <a:pt x="681833" y="1249265"/>
                  </a:lnTo>
                  <a:lnTo>
                    <a:pt x="682628" y="1238930"/>
                  </a:lnTo>
                  <a:lnTo>
                    <a:pt x="684617" y="1228596"/>
                  </a:lnTo>
                  <a:lnTo>
                    <a:pt x="686607" y="1217466"/>
                  </a:lnTo>
                  <a:lnTo>
                    <a:pt x="688994" y="1205940"/>
                  </a:lnTo>
                  <a:lnTo>
                    <a:pt x="692176" y="1194810"/>
                  </a:lnTo>
                  <a:lnTo>
                    <a:pt x="696155" y="1182488"/>
                  </a:lnTo>
                  <a:lnTo>
                    <a:pt x="700929" y="1169769"/>
                  </a:lnTo>
                  <a:lnTo>
                    <a:pt x="706499" y="1156255"/>
                  </a:lnTo>
                  <a:lnTo>
                    <a:pt x="712466" y="1142741"/>
                  </a:lnTo>
                  <a:lnTo>
                    <a:pt x="716445" y="1134791"/>
                  </a:lnTo>
                  <a:lnTo>
                    <a:pt x="720821" y="1127636"/>
                  </a:lnTo>
                  <a:lnTo>
                    <a:pt x="725595" y="1120482"/>
                  </a:lnTo>
                  <a:lnTo>
                    <a:pt x="729971" y="1114122"/>
                  </a:lnTo>
                  <a:lnTo>
                    <a:pt x="726391" y="1114520"/>
                  </a:lnTo>
                  <a:lnTo>
                    <a:pt x="729971" y="1111737"/>
                  </a:lnTo>
                  <a:lnTo>
                    <a:pt x="733950" y="1108955"/>
                  </a:lnTo>
                  <a:lnTo>
                    <a:pt x="739122" y="1102993"/>
                  </a:lnTo>
                  <a:lnTo>
                    <a:pt x="744294" y="1097826"/>
                  </a:lnTo>
                  <a:lnTo>
                    <a:pt x="749863" y="1093056"/>
                  </a:lnTo>
                  <a:lnTo>
                    <a:pt x="755433" y="1088286"/>
                  </a:lnTo>
                  <a:lnTo>
                    <a:pt x="761401" y="1083914"/>
                  </a:lnTo>
                  <a:lnTo>
                    <a:pt x="766970" y="1080337"/>
                  </a:lnTo>
                  <a:lnTo>
                    <a:pt x="772938" y="1076362"/>
                  </a:lnTo>
                  <a:lnTo>
                    <a:pt x="778508" y="1073579"/>
                  </a:lnTo>
                  <a:lnTo>
                    <a:pt x="784475" y="1070400"/>
                  </a:lnTo>
                  <a:lnTo>
                    <a:pt x="790443" y="1067617"/>
                  </a:lnTo>
                  <a:lnTo>
                    <a:pt x="802378" y="1063245"/>
                  </a:lnTo>
                  <a:lnTo>
                    <a:pt x="813916" y="1059668"/>
                  </a:lnTo>
                  <a:lnTo>
                    <a:pt x="824658" y="1056885"/>
                  </a:lnTo>
                  <a:lnTo>
                    <a:pt x="835399" y="1054898"/>
                  </a:lnTo>
                  <a:lnTo>
                    <a:pt x="844947" y="1053705"/>
                  </a:lnTo>
                  <a:lnTo>
                    <a:pt x="853700" y="1052911"/>
                  </a:lnTo>
                  <a:lnTo>
                    <a:pt x="861259" y="1052513"/>
                  </a:lnTo>
                  <a:close/>
                  <a:moveTo>
                    <a:pt x="1326357" y="1047750"/>
                  </a:moveTo>
                  <a:lnTo>
                    <a:pt x="1337469" y="1047750"/>
                  </a:lnTo>
                  <a:lnTo>
                    <a:pt x="1348582" y="1048148"/>
                  </a:lnTo>
                  <a:lnTo>
                    <a:pt x="1358901" y="1048942"/>
                  </a:lnTo>
                  <a:lnTo>
                    <a:pt x="1368822" y="1050532"/>
                  </a:lnTo>
                  <a:lnTo>
                    <a:pt x="1378347" y="1052520"/>
                  </a:lnTo>
                  <a:lnTo>
                    <a:pt x="1387476" y="1054904"/>
                  </a:lnTo>
                  <a:lnTo>
                    <a:pt x="1396604" y="1057289"/>
                  </a:lnTo>
                  <a:lnTo>
                    <a:pt x="1404541" y="1060469"/>
                  </a:lnTo>
                  <a:lnTo>
                    <a:pt x="1412479" y="1063251"/>
                  </a:lnTo>
                  <a:lnTo>
                    <a:pt x="1419623" y="1066828"/>
                  </a:lnTo>
                  <a:lnTo>
                    <a:pt x="1426766" y="1070008"/>
                  </a:lnTo>
                  <a:lnTo>
                    <a:pt x="1433116" y="1073983"/>
                  </a:lnTo>
                  <a:lnTo>
                    <a:pt x="1444626" y="1081137"/>
                  </a:lnTo>
                  <a:lnTo>
                    <a:pt x="1454151" y="1087894"/>
                  </a:lnTo>
                  <a:lnTo>
                    <a:pt x="1461691" y="1093856"/>
                  </a:lnTo>
                  <a:lnTo>
                    <a:pt x="1466851" y="1098228"/>
                  </a:lnTo>
                  <a:lnTo>
                    <a:pt x="1471613" y="1102600"/>
                  </a:lnTo>
                  <a:lnTo>
                    <a:pt x="1465660" y="1153079"/>
                  </a:lnTo>
                  <a:lnTo>
                    <a:pt x="1458913" y="1157848"/>
                  </a:lnTo>
                  <a:lnTo>
                    <a:pt x="1447404" y="1166195"/>
                  </a:lnTo>
                  <a:lnTo>
                    <a:pt x="1441848" y="1170170"/>
                  </a:lnTo>
                  <a:lnTo>
                    <a:pt x="1437482" y="1172555"/>
                  </a:lnTo>
                  <a:lnTo>
                    <a:pt x="1434704" y="1174542"/>
                  </a:lnTo>
                  <a:lnTo>
                    <a:pt x="1432323" y="1175734"/>
                  </a:lnTo>
                  <a:lnTo>
                    <a:pt x="1427560" y="1179311"/>
                  </a:lnTo>
                  <a:lnTo>
                    <a:pt x="1424385" y="1184081"/>
                  </a:lnTo>
                  <a:lnTo>
                    <a:pt x="1421210" y="1188851"/>
                  </a:lnTo>
                  <a:lnTo>
                    <a:pt x="1419226" y="1194018"/>
                  </a:lnTo>
                  <a:lnTo>
                    <a:pt x="1418035" y="1199582"/>
                  </a:lnTo>
                  <a:lnTo>
                    <a:pt x="1418035" y="1205544"/>
                  </a:lnTo>
                  <a:lnTo>
                    <a:pt x="1418432" y="1208724"/>
                  </a:lnTo>
                  <a:lnTo>
                    <a:pt x="1418829" y="1211506"/>
                  </a:lnTo>
                  <a:lnTo>
                    <a:pt x="1419623" y="1216673"/>
                  </a:lnTo>
                  <a:lnTo>
                    <a:pt x="1422401" y="1229392"/>
                  </a:lnTo>
                  <a:lnTo>
                    <a:pt x="1425576" y="1248073"/>
                  </a:lnTo>
                  <a:lnTo>
                    <a:pt x="1427163" y="1259202"/>
                  </a:lnTo>
                  <a:lnTo>
                    <a:pt x="1429148" y="1271524"/>
                  </a:lnTo>
                  <a:lnTo>
                    <a:pt x="1427560" y="1279076"/>
                  </a:lnTo>
                  <a:lnTo>
                    <a:pt x="1425973" y="1282255"/>
                  </a:lnTo>
                  <a:lnTo>
                    <a:pt x="1423988" y="1285832"/>
                  </a:lnTo>
                  <a:lnTo>
                    <a:pt x="1422401" y="1289807"/>
                  </a:lnTo>
                  <a:lnTo>
                    <a:pt x="1420416" y="1293782"/>
                  </a:lnTo>
                  <a:lnTo>
                    <a:pt x="1418035" y="1303718"/>
                  </a:lnTo>
                  <a:lnTo>
                    <a:pt x="1416051" y="1314450"/>
                  </a:lnTo>
                  <a:lnTo>
                    <a:pt x="1312863" y="1314450"/>
                  </a:lnTo>
                  <a:lnTo>
                    <a:pt x="1310879" y="1304911"/>
                  </a:lnTo>
                  <a:lnTo>
                    <a:pt x="1308894" y="1294974"/>
                  </a:lnTo>
                  <a:lnTo>
                    <a:pt x="1305719" y="1285038"/>
                  </a:lnTo>
                  <a:lnTo>
                    <a:pt x="1302544" y="1274306"/>
                  </a:lnTo>
                  <a:lnTo>
                    <a:pt x="1298972" y="1263972"/>
                  </a:lnTo>
                  <a:lnTo>
                    <a:pt x="1295004" y="1252843"/>
                  </a:lnTo>
                  <a:lnTo>
                    <a:pt x="1290241" y="1240919"/>
                  </a:lnTo>
                  <a:lnTo>
                    <a:pt x="1285082" y="1229392"/>
                  </a:lnTo>
                  <a:lnTo>
                    <a:pt x="1280319" y="1219456"/>
                  </a:lnTo>
                  <a:lnTo>
                    <a:pt x="1275160" y="1210711"/>
                  </a:lnTo>
                  <a:lnTo>
                    <a:pt x="1270000" y="1202365"/>
                  </a:lnTo>
                  <a:lnTo>
                    <a:pt x="1264047" y="1194813"/>
                  </a:lnTo>
                  <a:lnTo>
                    <a:pt x="1258094" y="1188056"/>
                  </a:lnTo>
                  <a:lnTo>
                    <a:pt x="1251744" y="1181696"/>
                  </a:lnTo>
                  <a:lnTo>
                    <a:pt x="1244997" y="1175734"/>
                  </a:lnTo>
                  <a:lnTo>
                    <a:pt x="1238250" y="1170567"/>
                  </a:lnTo>
                  <a:lnTo>
                    <a:pt x="1231503" y="1165400"/>
                  </a:lnTo>
                  <a:lnTo>
                    <a:pt x="1224757" y="1161823"/>
                  </a:lnTo>
                  <a:lnTo>
                    <a:pt x="1217613" y="1157848"/>
                  </a:lnTo>
                  <a:lnTo>
                    <a:pt x="1210469" y="1154669"/>
                  </a:lnTo>
                  <a:lnTo>
                    <a:pt x="1202928" y="1151886"/>
                  </a:lnTo>
                  <a:lnTo>
                    <a:pt x="1195785" y="1149501"/>
                  </a:lnTo>
                  <a:lnTo>
                    <a:pt x="1188641" y="1147912"/>
                  </a:lnTo>
                  <a:lnTo>
                    <a:pt x="1181497" y="1145924"/>
                  </a:lnTo>
                  <a:lnTo>
                    <a:pt x="1179116" y="1131218"/>
                  </a:lnTo>
                  <a:lnTo>
                    <a:pt x="1176735" y="1120486"/>
                  </a:lnTo>
                  <a:lnTo>
                    <a:pt x="1174750" y="1110152"/>
                  </a:lnTo>
                  <a:lnTo>
                    <a:pt x="1180703" y="1106973"/>
                  </a:lnTo>
                  <a:lnTo>
                    <a:pt x="1187053" y="1102998"/>
                  </a:lnTo>
                  <a:lnTo>
                    <a:pt x="1193800" y="1098228"/>
                  </a:lnTo>
                  <a:lnTo>
                    <a:pt x="1200150" y="1093856"/>
                  </a:lnTo>
                  <a:lnTo>
                    <a:pt x="1212453" y="1084317"/>
                  </a:lnTo>
                  <a:lnTo>
                    <a:pt x="1217613" y="1080342"/>
                  </a:lnTo>
                  <a:lnTo>
                    <a:pt x="1223169" y="1077163"/>
                  </a:lnTo>
                  <a:lnTo>
                    <a:pt x="1237060" y="1070406"/>
                  </a:lnTo>
                  <a:lnTo>
                    <a:pt x="1250950" y="1064444"/>
                  </a:lnTo>
                  <a:lnTo>
                    <a:pt x="1264444" y="1059674"/>
                  </a:lnTo>
                  <a:lnTo>
                    <a:pt x="1277541" y="1055699"/>
                  </a:lnTo>
                  <a:lnTo>
                    <a:pt x="1290241" y="1052520"/>
                  </a:lnTo>
                  <a:lnTo>
                    <a:pt x="1302941" y="1050135"/>
                  </a:lnTo>
                  <a:lnTo>
                    <a:pt x="1314847" y="1048545"/>
                  </a:lnTo>
                  <a:lnTo>
                    <a:pt x="1326357" y="1047750"/>
                  </a:lnTo>
                  <a:close/>
                  <a:moveTo>
                    <a:pt x="525022" y="1035050"/>
                  </a:moveTo>
                  <a:lnTo>
                    <a:pt x="554037" y="1036676"/>
                  </a:lnTo>
                  <a:lnTo>
                    <a:pt x="512762" y="1068388"/>
                  </a:lnTo>
                  <a:lnTo>
                    <a:pt x="525022" y="1035050"/>
                  </a:lnTo>
                  <a:close/>
                  <a:moveTo>
                    <a:pt x="174832" y="915044"/>
                  </a:moveTo>
                  <a:lnTo>
                    <a:pt x="50860" y="916631"/>
                  </a:lnTo>
                  <a:lnTo>
                    <a:pt x="57218" y="934484"/>
                  </a:lnTo>
                  <a:lnTo>
                    <a:pt x="174832" y="915044"/>
                  </a:lnTo>
                  <a:close/>
                  <a:moveTo>
                    <a:pt x="403703" y="711119"/>
                  </a:moveTo>
                  <a:lnTo>
                    <a:pt x="403703" y="723418"/>
                  </a:lnTo>
                  <a:lnTo>
                    <a:pt x="512179" y="715086"/>
                  </a:lnTo>
                  <a:lnTo>
                    <a:pt x="403703" y="711119"/>
                  </a:lnTo>
                  <a:close/>
                  <a:moveTo>
                    <a:pt x="773852" y="677863"/>
                  </a:moveTo>
                  <a:lnTo>
                    <a:pt x="777038" y="678259"/>
                  </a:lnTo>
                  <a:lnTo>
                    <a:pt x="778632" y="678259"/>
                  </a:lnTo>
                  <a:lnTo>
                    <a:pt x="779428" y="679050"/>
                  </a:lnTo>
                  <a:lnTo>
                    <a:pt x="780225" y="679446"/>
                  </a:lnTo>
                  <a:lnTo>
                    <a:pt x="780623" y="680632"/>
                  </a:lnTo>
                  <a:lnTo>
                    <a:pt x="780623" y="681423"/>
                  </a:lnTo>
                  <a:lnTo>
                    <a:pt x="780225" y="682215"/>
                  </a:lnTo>
                  <a:lnTo>
                    <a:pt x="779428" y="684588"/>
                  </a:lnTo>
                  <a:lnTo>
                    <a:pt x="777038" y="687357"/>
                  </a:lnTo>
                  <a:lnTo>
                    <a:pt x="774648" y="689731"/>
                  </a:lnTo>
                  <a:lnTo>
                    <a:pt x="771860" y="692500"/>
                  </a:lnTo>
                  <a:lnTo>
                    <a:pt x="767877" y="695665"/>
                  </a:lnTo>
                  <a:lnTo>
                    <a:pt x="763894" y="698038"/>
                  </a:lnTo>
                  <a:lnTo>
                    <a:pt x="760309" y="700808"/>
                  </a:lnTo>
                  <a:lnTo>
                    <a:pt x="755927" y="702785"/>
                  </a:lnTo>
                  <a:lnTo>
                    <a:pt x="752342" y="704368"/>
                  </a:lnTo>
                  <a:lnTo>
                    <a:pt x="748758" y="705555"/>
                  </a:lnTo>
                  <a:lnTo>
                    <a:pt x="745969" y="705950"/>
                  </a:lnTo>
                  <a:lnTo>
                    <a:pt x="742783" y="706346"/>
                  </a:lnTo>
                  <a:lnTo>
                    <a:pt x="740791" y="706741"/>
                  </a:lnTo>
                  <a:lnTo>
                    <a:pt x="738800" y="707928"/>
                  </a:lnTo>
                  <a:lnTo>
                    <a:pt x="737605" y="708719"/>
                  </a:lnTo>
                  <a:lnTo>
                    <a:pt x="736011" y="709906"/>
                  </a:lnTo>
                  <a:lnTo>
                    <a:pt x="735215" y="711093"/>
                  </a:lnTo>
                  <a:lnTo>
                    <a:pt x="734816" y="712280"/>
                  </a:lnTo>
                  <a:lnTo>
                    <a:pt x="734816" y="713467"/>
                  </a:lnTo>
                  <a:lnTo>
                    <a:pt x="735215" y="715049"/>
                  </a:lnTo>
                  <a:lnTo>
                    <a:pt x="736011" y="716236"/>
                  </a:lnTo>
                  <a:lnTo>
                    <a:pt x="738003" y="717027"/>
                  </a:lnTo>
                  <a:lnTo>
                    <a:pt x="739596" y="717818"/>
                  </a:lnTo>
                  <a:lnTo>
                    <a:pt x="741986" y="718609"/>
                  </a:lnTo>
                  <a:lnTo>
                    <a:pt x="745173" y="719005"/>
                  </a:lnTo>
                  <a:lnTo>
                    <a:pt x="748359" y="719400"/>
                  </a:lnTo>
                  <a:lnTo>
                    <a:pt x="752342" y="719005"/>
                  </a:lnTo>
                  <a:lnTo>
                    <a:pt x="760707" y="719005"/>
                  </a:lnTo>
                  <a:lnTo>
                    <a:pt x="763894" y="719400"/>
                  </a:lnTo>
                  <a:lnTo>
                    <a:pt x="767877" y="719796"/>
                  </a:lnTo>
                  <a:lnTo>
                    <a:pt x="770665" y="720983"/>
                  </a:lnTo>
                  <a:lnTo>
                    <a:pt x="773852" y="722169"/>
                  </a:lnTo>
                  <a:lnTo>
                    <a:pt x="776640" y="723356"/>
                  </a:lnTo>
                  <a:lnTo>
                    <a:pt x="779428" y="724939"/>
                  </a:lnTo>
                  <a:lnTo>
                    <a:pt x="781420" y="726917"/>
                  </a:lnTo>
                  <a:lnTo>
                    <a:pt x="783411" y="729686"/>
                  </a:lnTo>
                  <a:lnTo>
                    <a:pt x="785403" y="732455"/>
                  </a:lnTo>
                  <a:lnTo>
                    <a:pt x="786598" y="736015"/>
                  </a:lnTo>
                  <a:lnTo>
                    <a:pt x="787793" y="739180"/>
                  </a:lnTo>
                  <a:lnTo>
                    <a:pt x="788191" y="743531"/>
                  </a:lnTo>
                  <a:lnTo>
                    <a:pt x="788988" y="747883"/>
                  </a:lnTo>
                  <a:lnTo>
                    <a:pt x="788988" y="752630"/>
                  </a:lnTo>
                  <a:lnTo>
                    <a:pt x="788590" y="756982"/>
                  </a:lnTo>
                  <a:lnTo>
                    <a:pt x="787793" y="760542"/>
                  </a:lnTo>
                  <a:lnTo>
                    <a:pt x="786200" y="764102"/>
                  </a:lnTo>
                  <a:lnTo>
                    <a:pt x="783810" y="767267"/>
                  </a:lnTo>
                  <a:lnTo>
                    <a:pt x="781420" y="770827"/>
                  </a:lnTo>
                  <a:lnTo>
                    <a:pt x="778632" y="773596"/>
                  </a:lnTo>
                  <a:lnTo>
                    <a:pt x="775445" y="776761"/>
                  </a:lnTo>
                  <a:lnTo>
                    <a:pt x="771860" y="779135"/>
                  </a:lnTo>
                  <a:lnTo>
                    <a:pt x="767479" y="781113"/>
                  </a:lnTo>
                  <a:lnTo>
                    <a:pt x="763097" y="783486"/>
                  </a:lnTo>
                  <a:lnTo>
                    <a:pt x="753936" y="787442"/>
                  </a:lnTo>
                  <a:lnTo>
                    <a:pt x="744376" y="790607"/>
                  </a:lnTo>
                  <a:lnTo>
                    <a:pt x="734020" y="792980"/>
                  </a:lnTo>
                  <a:lnTo>
                    <a:pt x="724062" y="795354"/>
                  </a:lnTo>
                  <a:lnTo>
                    <a:pt x="714104" y="796936"/>
                  </a:lnTo>
                  <a:lnTo>
                    <a:pt x="704942" y="798123"/>
                  </a:lnTo>
                  <a:lnTo>
                    <a:pt x="696179" y="798914"/>
                  </a:lnTo>
                  <a:lnTo>
                    <a:pt x="684230" y="799705"/>
                  </a:lnTo>
                  <a:lnTo>
                    <a:pt x="679450" y="800101"/>
                  </a:lnTo>
                  <a:lnTo>
                    <a:pt x="682636" y="698830"/>
                  </a:lnTo>
                  <a:lnTo>
                    <a:pt x="683433" y="697247"/>
                  </a:lnTo>
                  <a:lnTo>
                    <a:pt x="683831" y="695665"/>
                  </a:lnTo>
                  <a:lnTo>
                    <a:pt x="684628" y="694478"/>
                  </a:lnTo>
                  <a:lnTo>
                    <a:pt x="685425" y="692896"/>
                  </a:lnTo>
                  <a:lnTo>
                    <a:pt x="688213" y="690522"/>
                  </a:lnTo>
                  <a:lnTo>
                    <a:pt x="692196" y="688940"/>
                  </a:lnTo>
                  <a:lnTo>
                    <a:pt x="696976" y="687357"/>
                  </a:lnTo>
                  <a:lnTo>
                    <a:pt x="701756" y="685775"/>
                  </a:lnTo>
                  <a:lnTo>
                    <a:pt x="707731" y="684588"/>
                  </a:lnTo>
                  <a:lnTo>
                    <a:pt x="714104" y="683797"/>
                  </a:lnTo>
                  <a:lnTo>
                    <a:pt x="727647" y="682610"/>
                  </a:lnTo>
                  <a:lnTo>
                    <a:pt x="741588" y="681819"/>
                  </a:lnTo>
                  <a:lnTo>
                    <a:pt x="755529" y="680632"/>
                  </a:lnTo>
                  <a:lnTo>
                    <a:pt x="762300" y="679446"/>
                  </a:lnTo>
                  <a:lnTo>
                    <a:pt x="768275" y="678654"/>
                  </a:lnTo>
                  <a:lnTo>
                    <a:pt x="773852" y="677863"/>
                  </a:lnTo>
                  <a:close/>
                  <a:moveTo>
                    <a:pt x="425557" y="466725"/>
                  </a:moveTo>
                  <a:lnTo>
                    <a:pt x="429928" y="467122"/>
                  </a:lnTo>
                  <a:lnTo>
                    <a:pt x="434299" y="467519"/>
                  </a:lnTo>
                  <a:lnTo>
                    <a:pt x="438272" y="467915"/>
                  </a:lnTo>
                  <a:lnTo>
                    <a:pt x="442643" y="468709"/>
                  </a:lnTo>
                  <a:lnTo>
                    <a:pt x="446219" y="470296"/>
                  </a:lnTo>
                  <a:lnTo>
                    <a:pt x="453769" y="473073"/>
                  </a:lnTo>
                  <a:lnTo>
                    <a:pt x="461716" y="477040"/>
                  </a:lnTo>
                  <a:lnTo>
                    <a:pt x="468471" y="481801"/>
                  </a:lnTo>
                  <a:lnTo>
                    <a:pt x="475225" y="487356"/>
                  </a:lnTo>
                  <a:lnTo>
                    <a:pt x="481980" y="493307"/>
                  </a:lnTo>
                  <a:lnTo>
                    <a:pt x="487543" y="500052"/>
                  </a:lnTo>
                  <a:lnTo>
                    <a:pt x="493503" y="507590"/>
                  </a:lnTo>
                  <a:lnTo>
                    <a:pt x="499066" y="515524"/>
                  </a:lnTo>
                  <a:lnTo>
                    <a:pt x="504629" y="524253"/>
                  </a:lnTo>
                  <a:lnTo>
                    <a:pt x="509795" y="532981"/>
                  </a:lnTo>
                  <a:lnTo>
                    <a:pt x="514165" y="542106"/>
                  </a:lnTo>
                  <a:lnTo>
                    <a:pt x="518933" y="552025"/>
                  </a:lnTo>
                  <a:lnTo>
                    <a:pt x="523304" y="561943"/>
                  </a:lnTo>
                  <a:lnTo>
                    <a:pt x="526880" y="572259"/>
                  </a:lnTo>
                  <a:lnTo>
                    <a:pt x="530854" y="582177"/>
                  </a:lnTo>
                  <a:lnTo>
                    <a:pt x="534033" y="592889"/>
                  </a:lnTo>
                  <a:lnTo>
                    <a:pt x="540390" y="613520"/>
                  </a:lnTo>
                  <a:lnTo>
                    <a:pt x="545953" y="634150"/>
                  </a:lnTo>
                  <a:lnTo>
                    <a:pt x="550721" y="653988"/>
                  </a:lnTo>
                  <a:lnTo>
                    <a:pt x="554297" y="673031"/>
                  </a:lnTo>
                  <a:lnTo>
                    <a:pt x="557873" y="690091"/>
                  </a:lnTo>
                  <a:lnTo>
                    <a:pt x="559860" y="705167"/>
                  </a:lnTo>
                  <a:lnTo>
                    <a:pt x="592045" y="701597"/>
                  </a:lnTo>
                  <a:lnTo>
                    <a:pt x="621449" y="697629"/>
                  </a:lnTo>
                  <a:lnTo>
                    <a:pt x="647673" y="694455"/>
                  </a:lnTo>
                  <a:lnTo>
                    <a:pt x="669925" y="690488"/>
                  </a:lnTo>
                  <a:lnTo>
                    <a:pt x="669527" y="696042"/>
                  </a:lnTo>
                  <a:lnTo>
                    <a:pt x="669130" y="702390"/>
                  </a:lnTo>
                  <a:lnTo>
                    <a:pt x="668733" y="716276"/>
                  </a:lnTo>
                  <a:lnTo>
                    <a:pt x="668733" y="750396"/>
                  </a:lnTo>
                  <a:lnTo>
                    <a:pt x="669130" y="768646"/>
                  </a:lnTo>
                  <a:lnTo>
                    <a:pt x="668733" y="786103"/>
                  </a:lnTo>
                  <a:lnTo>
                    <a:pt x="667938" y="803559"/>
                  </a:lnTo>
                  <a:lnTo>
                    <a:pt x="667143" y="811494"/>
                  </a:lnTo>
                  <a:lnTo>
                    <a:pt x="666349" y="819032"/>
                  </a:lnTo>
                  <a:lnTo>
                    <a:pt x="645289" y="825380"/>
                  </a:lnTo>
                  <a:lnTo>
                    <a:pt x="620654" y="831331"/>
                  </a:lnTo>
                  <a:lnTo>
                    <a:pt x="593237" y="837679"/>
                  </a:lnTo>
                  <a:lnTo>
                    <a:pt x="563436" y="844027"/>
                  </a:lnTo>
                  <a:lnTo>
                    <a:pt x="561052" y="872593"/>
                  </a:lnTo>
                  <a:lnTo>
                    <a:pt x="558668" y="896000"/>
                  </a:lnTo>
                  <a:lnTo>
                    <a:pt x="557873" y="905125"/>
                  </a:lnTo>
                  <a:lnTo>
                    <a:pt x="557079" y="916631"/>
                  </a:lnTo>
                  <a:lnTo>
                    <a:pt x="556681" y="928930"/>
                  </a:lnTo>
                  <a:lnTo>
                    <a:pt x="556284" y="942022"/>
                  </a:lnTo>
                  <a:lnTo>
                    <a:pt x="556284" y="955908"/>
                  </a:lnTo>
                  <a:lnTo>
                    <a:pt x="556284" y="970588"/>
                  </a:lnTo>
                  <a:lnTo>
                    <a:pt x="557079" y="984474"/>
                  </a:lnTo>
                  <a:lnTo>
                    <a:pt x="558271" y="997566"/>
                  </a:lnTo>
                  <a:lnTo>
                    <a:pt x="558668" y="1004311"/>
                  </a:lnTo>
                  <a:lnTo>
                    <a:pt x="558668" y="1009469"/>
                  </a:lnTo>
                  <a:lnTo>
                    <a:pt x="558271" y="1014626"/>
                  </a:lnTo>
                  <a:lnTo>
                    <a:pt x="557079" y="1018991"/>
                  </a:lnTo>
                  <a:lnTo>
                    <a:pt x="555489" y="1022164"/>
                  </a:lnTo>
                  <a:lnTo>
                    <a:pt x="553900" y="1024942"/>
                  </a:lnTo>
                  <a:lnTo>
                    <a:pt x="552310" y="1026925"/>
                  </a:lnTo>
                  <a:lnTo>
                    <a:pt x="549926" y="1028512"/>
                  </a:lnTo>
                  <a:lnTo>
                    <a:pt x="547145" y="1029306"/>
                  </a:lnTo>
                  <a:lnTo>
                    <a:pt x="544761" y="1030099"/>
                  </a:lnTo>
                  <a:lnTo>
                    <a:pt x="541582" y="1030496"/>
                  </a:lnTo>
                  <a:lnTo>
                    <a:pt x="538801" y="1030496"/>
                  </a:lnTo>
                  <a:lnTo>
                    <a:pt x="532046" y="1030099"/>
                  </a:lnTo>
                  <a:lnTo>
                    <a:pt x="525688" y="1028909"/>
                  </a:lnTo>
                  <a:lnTo>
                    <a:pt x="524894" y="1028512"/>
                  </a:lnTo>
                  <a:lnTo>
                    <a:pt x="524099" y="1027719"/>
                  </a:lnTo>
                  <a:lnTo>
                    <a:pt x="522510" y="1023751"/>
                  </a:lnTo>
                  <a:lnTo>
                    <a:pt x="520920" y="1018594"/>
                  </a:lnTo>
                  <a:lnTo>
                    <a:pt x="520125" y="1011452"/>
                  </a:lnTo>
                  <a:lnTo>
                    <a:pt x="519331" y="1002327"/>
                  </a:lnTo>
                  <a:lnTo>
                    <a:pt x="518536" y="992409"/>
                  </a:lnTo>
                  <a:lnTo>
                    <a:pt x="517741" y="968207"/>
                  </a:lnTo>
                  <a:lnTo>
                    <a:pt x="517344" y="941229"/>
                  </a:lnTo>
                  <a:lnTo>
                    <a:pt x="516947" y="911870"/>
                  </a:lnTo>
                  <a:lnTo>
                    <a:pt x="516549" y="853152"/>
                  </a:lnTo>
                  <a:lnTo>
                    <a:pt x="513768" y="853549"/>
                  </a:lnTo>
                  <a:lnTo>
                    <a:pt x="513768" y="976142"/>
                  </a:lnTo>
                  <a:lnTo>
                    <a:pt x="508602" y="1036050"/>
                  </a:lnTo>
                  <a:lnTo>
                    <a:pt x="504232" y="1082469"/>
                  </a:lnTo>
                  <a:lnTo>
                    <a:pt x="500258" y="1124127"/>
                  </a:lnTo>
                  <a:lnTo>
                    <a:pt x="499861" y="1128095"/>
                  </a:lnTo>
                  <a:lnTo>
                    <a:pt x="497874" y="1134443"/>
                  </a:lnTo>
                  <a:lnTo>
                    <a:pt x="495490" y="1141187"/>
                  </a:lnTo>
                  <a:lnTo>
                    <a:pt x="492311" y="1147535"/>
                  </a:lnTo>
                  <a:lnTo>
                    <a:pt x="489530" y="1153883"/>
                  </a:lnTo>
                  <a:lnTo>
                    <a:pt x="485954" y="1160231"/>
                  </a:lnTo>
                  <a:lnTo>
                    <a:pt x="482378" y="1166579"/>
                  </a:lnTo>
                  <a:lnTo>
                    <a:pt x="474828" y="1178481"/>
                  </a:lnTo>
                  <a:lnTo>
                    <a:pt x="438670" y="1654175"/>
                  </a:lnTo>
                  <a:lnTo>
                    <a:pt x="342512" y="1654175"/>
                  </a:lnTo>
                  <a:lnTo>
                    <a:pt x="294433" y="1276080"/>
                  </a:lnTo>
                  <a:lnTo>
                    <a:pt x="288473" y="1276873"/>
                  </a:lnTo>
                  <a:lnTo>
                    <a:pt x="282115" y="1277270"/>
                  </a:lnTo>
                  <a:lnTo>
                    <a:pt x="281718" y="1276873"/>
                  </a:lnTo>
                  <a:lnTo>
                    <a:pt x="281321" y="1276873"/>
                  </a:lnTo>
                  <a:lnTo>
                    <a:pt x="282115" y="1275683"/>
                  </a:lnTo>
                  <a:lnTo>
                    <a:pt x="282115" y="1275286"/>
                  </a:lnTo>
                  <a:lnTo>
                    <a:pt x="281321" y="1275286"/>
                  </a:lnTo>
                  <a:lnTo>
                    <a:pt x="281321" y="1276873"/>
                  </a:lnTo>
                  <a:lnTo>
                    <a:pt x="282910" y="1650208"/>
                  </a:lnTo>
                  <a:lnTo>
                    <a:pt x="170859" y="1653778"/>
                  </a:lnTo>
                  <a:lnTo>
                    <a:pt x="119998" y="1254655"/>
                  </a:lnTo>
                  <a:lnTo>
                    <a:pt x="116422" y="1253069"/>
                  </a:lnTo>
                  <a:lnTo>
                    <a:pt x="112846" y="1251482"/>
                  </a:lnTo>
                  <a:lnTo>
                    <a:pt x="109667" y="1249498"/>
                  </a:lnTo>
                  <a:lnTo>
                    <a:pt x="106489" y="1246721"/>
                  </a:lnTo>
                  <a:lnTo>
                    <a:pt x="103707" y="1243943"/>
                  </a:lnTo>
                  <a:lnTo>
                    <a:pt x="100528" y="1240373"/>
                  </a:lnTo>
                  <a:lnTo>
                    <a:pt x="98144" y="1236802"/>
                  </a:lnTo>
                  <a:lnTo>
                    <a:pt x="96158" y="1232438"/>
                  </a:lnTo>
                  <a:lnTo>
                    <a:pt x="91389" y="1223710"/>
                  </a:lnTo>
                  <a:lnTo>
                    <a:pt x="87416" y="1214188"/>
                  </a:lnTo>
                  <a:lnTo>
                    <a:pt x="84237" y="1203872"/>
                  </a:lnTo>
                  <a:lnTo>
                    <a:pt x="81853" y="1193557"/>
                  </a:lnTo>
                  <a:lnTo>
                    <a:pt x="79072" y="1182845"/>
                  </a:lnTo>
                  <a:lnTo>
                    <a:pt x="77085" y="1172133"/>
                  </a:lnTo>
                  <a:lnTo>
                    <a:pt x="73906" y="1153486"/>
                  </a:lnTo>
                  <a:lnTo>
                    <a:pt x="71522" y="1137616"/>
                  </a:lnTo>
                  <a:lnTo>
                    <a:pt x="70330" y="1132062"/>
                  </a:lnTo>
                  <a:lnTo>
                    <a:pt x="69535" y="1128491"/>
                  </a:lnTo>
                  <a:lnTo>
                    <a:pt x="69138" y="1124127"/>
                  </a:lnTo>
                  <a:lnTo>
                    <a:pt x="63178" y="1061839"/>
                  </a:lnTo>
                  <a:lnTo>
                    <a:pt x="56820" y="994392"/>
                  </a:lnTo>
                  <a:lnTo>
                    <a:pt x="50065" y="909490"/>
                  </a:lnTo>
                  <a:lnTo>
                    <a:pt x="42119" y="909490"/>
                  </a:lnTo>
                  <a:lnTo>
                    <a:pt x="35364" y="908299"/>
                  </a:lnTo>
                  <a:lnTo>
                    <a:pt x="29403" y="907506"/>
                  </a:lnTo>
                  <a:lnTo>
                    <a:pt x="24238" y="906316"/>
                  </a:lnTo>
                  <a:lnTo>
                    <a:pt x="20662" y="905125"/>
                  </a:lnTo>
                  <a:lnTo>
                    <a:pt x="17880" y="903935"/>
                  </a:lnTo>
                  <a:lnTo>
                    <a:pt x="17086" y="902745"/>
                  </a:lnTo>
                  <a:lnTo>
                    <a:pt x="16688" y="901555"/>
                  </a:lnTo>
                  <a:lnTo>
                    <a:pt x="16291" y="900761"/>
                  </a:lnTo>
                  <a:lnTo>
                    <a:pt x="16291" y="899571"/>
                  </a:lnTo>
                  <a:lnTo>
                    <a:pt x="14702" y="894413"/>
                  </a:lnTo>
                  <a:lnTo>
                    <a:pt x="12318" y="887669"/>
                  </a:lnTo>
                  <a:lnTo>
                    <a:pt x="10331" y="879734"/>
                  </a:lnTo>
                  <a:lnTo>
                    <a:pt x="8344" y="870212"/>
                  </a:lnTo>
                  <a:lnTo>
                    <a:pt x="6755" y="859103"/>
                  </a:lnTo>
                  <a:lnTo>
                    <a:pt x="4768" y="847201"/>
                  </a:lnTo>
                  <a:lnTo>
                    <a:pt x="3179" y="834109"/>
                  </a:lnTo>
                  <a:lnTo>
                    <a:pt x="1987" y="819826"/>
                  </a:lnTo>
                  <a:lnTo>
                    <a:pt x="795" y="805146"/>
                  </a:lnTo>
                  <a:lnTo>
                    <a:pt x="397" y="789277"/>
                  </a:lnTo>
                  <a:lnTo>
                    <a:pt x="0" y="773010"/>
                  </a:lnTo>
                  <a:lnTo>
                    <a:pt x="0" y="756347"/>
                  </a:lnTo>
                  <a:lnTo>
                    <a:pt x="795" y="738494"/>
                  </a:lnTo>
                  <a:lnTo>
                    <a:pt x="1987" y="721434"/>
                  </a:lnTo>
                  <a:lnTo>
                    <a:pt x="3576" y="703184"/>
                  </a:lnTo>
                  <a:lnTo>
                    <a:pt x="5563" y="684934"/>
                  </a:lnTo>
                  <a:lnTo>
                    <a:pt x="9139" y="667477"/>
                  </a:lnTo>
                  <a:lnTo>
                    <a:pt x="12715" y="649227"/>
                  </a:lnTo>
                  <a:lnTo>
                    <a:pt x="17483" y="631770"/>
                  </a:lnTo>
                  <a:lnTo>
                    <a:pt x="22649" y="614313"/>
                  </a:lnTo>
                  <a:lnTo>
                    <a:pt x="25430" y="605982"/>
                  </a:lnTo>
                  <a:lnTo>
                    <a:pt x="29006" y="597253"/>
                  </a:lnTo>
                  <a:lnTo>
                    <a:pt x="32185" y="588922"/>
                  </a:lnTo>
                  <a:lnTo>
                    <a:pt x="36158" y="580987"/>
                  </a:lnTo>
                  <a:lnTo>
                    <a:pt x="40132" y="573052"/>
                  </a:lnTo>
                  <a:lnTo>
                    <a:pt x="44503" y="565117"/>
                  </a:lnTo>
                  <a:lnTo>
                    <a:pt x="48873" y="557579"/>
                  </a:lnTo>
                  <a:lnTo>
                    <a:pt x="53244" y="549644"/>
                  </a:lnTo>
                  <a:lnTo>
                    <a:pt x="58410" y="542503"/>
                  </a:lnTo>
                  <a:lnTo>
                    <a:pt x="63973" y="535362"/>
                  </a:lnTo>
                  <a:lnTo>
                    <a:pt x="69535" y="528617"/>
                  </a:lnTo>
                  <a:lnTo>
                    <a:pt x="75496" y="522269"/>
                  </a:lnTo>
                  <a:lnTo>
                    <a:pt x="81456" y="515921"/>
                  </a:lnTo>
                  <a:lnTo>
                    <a:pt x="87416" y="509970"/>
                  </a:lnTo>
                  <a:lnTo>
                    <a:pt x="94171" y="504416"/>
                  </a:lnTo>
                  <a:lnTo>
                    <a:pt x="101720" y="498861"/>
                  </a:lnTo>
                  <a:lnTo>
                    <a:pt x="108873" y="493704"/>
                  </a:lnTo>
                  <a:lnTo>
                    <a:pt x="116422" y="488943"/>
                  </a:lnTo>
                  <a:lnTo>
                    <a:pt x="124369" y="484579"/>
                  </a:lnTo>
                  <a:lnTo>
                    <a:pt x="132713" y="480611"/>
                  </a:lnTo>
                  <a:lnTo>
                    <a:pt x="141455" y="477040"/>
                  </a:lnTo>
                  <a:lnTo>
                    <a:pt x="150594" y="473470"/>
                  </a:lnTo>
                  <a:lnTo>
                    <a:pt x="159733" y="470693"/>
                  </a:lnTo>
                  <a:lnTo>
                    <a:pt x="169667" y="467915"/>
                  </a:lnTo>
                  <a:lnTo>
                    <a:pt x="172845" y="467915"/>
                  </a:lnTo>
                  <a:lnTo>
                    <a:pt x="179998" y="468312"/>
                  </a:lnTo>
                  <a:lnTo>
                    <a:pt x="200262" y="469502"/>
                  </a:lnTo>
                  <a:lnTo>
                    <a:pt x="231652" y="471883"/>
                  </a:lnTo>
                  <a:lnTo>
                    <a:pt x="312711" y="730162"/>
                  </a:lnTo>
                  <a:lnTo>
                    <a:pt x="329400" y="728575"/>
                  </a:lnTo>
                  <a:lnTo>
                    <a:pt x="327413" y="709135"/>
                  </a:lnTo>
                  <a:lnTo>
                    <a:pt x="322247" y="527427"/>
                  </a:lnTo>
                  <a:lnTo>
                    <a:pt x="315492" y="509970"/>
                  </a:lnTo>
                  <a:lnTo>
                    <a:pt x="329002" y="486959"/>
                  </a:lnTo>
                  <a:lnTo>
                    <a:pt x="359598" y="486562"/>
                  </a:lnTo>
                  <a:lnTo>
                    <a:pt x="371916" y="509970"/>
                  </a:lnTo>
                  <a:lnTo>
                    <a:pt x="366353" y="530601"/>
                  </a:lnTo>
                  <a:lnTo>
                    <a:pt x="393372" y="722624"/>
                  </a:lnTo>
                  <a:lnTo>
                    <a:pt x="402114" y="721831"/>
                  </a:lnTo>
                  <a:lnTo>
                    <a:pt x="397346" y="476247"/>
                  </a:lnTo>
                  <a:lnTo>
                    <a:pt x="403703" y="473073"/>
                  </a:lnTo>
                  <a:lnTo>
                    <a:pt x="408869" y="470693"/>
                  </a:lnTo>
                  <a:lnTo>
                    <a:pt x="411253" y="468709"/>
                  </a:lnTo>
                  <a:lnTo>
                    <a:pt x="412047" y="467915"/>
                  </a:lnTo>
                  <a:lnTo>
                    <a:pt x="416816" y="467122"/>
                  </a:lnTo>
                  <a:lnTo>
                    <a:pt x="421584" y="467122"/>
                  </a:lnTo>
                  <a:lnTo>
                    <a:pt x="425557" y="466725"/>
                  </a:lnTo>
                  <a:close/>
                  <a:moveTo>
                    <a:pt x="2003425" y="196850"/>
                  </a:moveTo>
                  <a:lnTo>
                    <a:pt x="2003425" y="720725"/>
                  </a:lnTo>
                  <a:lnTo>
                    <a:pt x="1071562" y="720328"/>
                  </a:lnTo>
                  <a:lnTo>
                    <a:pt x="1251744" y="585391"/>
                  </a:lnTo>
                  <a:lnTo>
                    <a:pt x="1404144" y="665163"/>
                  </a:lnTo>
                  <a:lnTo>
                    <a:pt x="1657350" y="399256"/>
                  </a:lnTo>
                  <a:lnTo>
                    <a:pt x="1796653" y="458788"/>
                  </a:lnTo>
                  <a:lnTo>
                    <a:pt x="2003425" y="196850"/>
                  </a:lnTo>
                  <a:close/>
                  <a:moveTo>
                    <a:pt x="140097" y="182563"/>
                  </a:moveTo>
                  <a:lnTo>
                    <a:pt x="138509" y="201216"/>
                  </a:lnTo>
                  <a:lnTo>
                    <a:pt x="137319" y="215107"/>
                  </a:lnTo>
                  <a:lnTo>
                    <a:pt x="137716" y="215504"/>
                  </a:lnTo>
                  <a:lnTo>
                    <a:pt x="138509" y="201216"/>
                  </a:lnTo>
                  <a:lnTo>
                    <a:pt x="139303" y="194469"/>
                  </a:lnTo>
                  <a:lnTo>
                    <a:pt x="140097" y="188516"/>
                  </a:lnTo>
                  <a:lnTo>
                    <a:pt x="140097" y="182563"/>
                  </a:lnTo>
                  <a:close/>
                  <a:moveTo>
                    <a:pt x="164306" y="111125"/>
                  </a:moveTo>
                  <a:lnTo>
                    <a:pt x="162719" y="111522"/>
                  </a:lnTo>
                  <a:lnTo>
                    <a:pt x="161131" y="111919"/>
                  </a:lnTo>
                  <a:lnTo>
                    <a:pt x="159544" y="112713"/>
                  </a:lnTo>
                  <a:lnTo>
                    <a:pt x="158353" y="113507"/>
                  </a:lnTo>
                  <a:lnTo>
                    <a:pt x="155972" y="117078"/>
                  </a:lnTo>
                  <a:lnTo>
                    <a:pt x="153591" y="120650"/>
                  </a:lnTo>
                  <a:lnTo>
                    <a:pt x="158353" y="115491"/>
                  </a:lnTo>
                  <a:lnTo>
                    <a:pt x="161131" y="113110"/>
                  </a:lnTo>
                  <a:lnTo>
                    <a:pt x="164306" y="111125"/>
                  </a:lnTo>
                  <a:close/>
                  <a:moveTo>
                    <a:pt x="988111" y="91679"/>
                  </a:moveTo>
                  <a:lnTo>
                    <a:pt x="984541" y="92075"/>
                  </a:lnTo>
                  <a:lnTo>
                    <a:pt x="980971" y="93266"/>
                  </a:lnTo>
                  <a:lnTo>
                    <a:pt x="977798" y="94853"/>
                  </a:lnTo>
                  <a:lnTo>
                    <a:pt x="975022" y="97632"/>
                  </a:lnTo>
                  <a:lnTo>
                    <a:pt x="972642" y="100013"/>
                  </a:lnTo>
                  <a:lnTo>
                    <a:pt x="971055" y="103188"/>
                  </a:lnTo>
                  <a:lnTo>
                    <a:pt x="970262" y="106760"/>
                  </a:lnTo>
                  <a:lnTo>
                    <a:pt x="969865" y="110332"/>
                  </a:lnTo>
                  <a:lnTo>
                    <a:pt x="969865" y="578644"/>
                  </a:lnTo>
                  <a:lnTo>
                    <a:pt x="1457734" y="287338"/>
                  </a:lnTo>
                  <a:lnTo>
                    <a:pt x="1494622" y="333375"/>
                  </a:lnTo>
                  <a:lnTo>
                    <a:pt x="969865" y="642938"/>
                  </a:lnTo>
                  <a:lnTo>
                    <a:pt x="969865" y="758032"/>
                  </a:lnTo>
                  <a:lnTo>
                    <a:pt x="970262" y="762001"/>
                  </a:lnTo>
                  <a:lnTo>
                    <a:pt x="971055" y="765176"/>
                  </a:lnTo>
                  <a:lnTo>
                    <a:pt x="972642" y="768747"/>
                  </a:lnTo>
                  <a:lnTo>
                    <a:pt x="975022" y="771129"/>
                  </a:lnTo>
                  <a:lnTo>
                    <a:pt x="977798" y="773510"/>
                  </a:lnTo>
                  <a:lnTo>
                    <a:pt x="980971" y="775494"/>
                  </a:lnTo>
                  <a:lnTo>
                    <a:pt x="984541" y="776685"/>
                  </a:lnTo>
                  <a:lnTo>
                    <a:pt x="988111" y="776685"/>
                  </a:lnTo>
                  <a:lnTo>
                    <a:pt x="2043178" y="776685"/>
                  </a:lnTo>
                  <a:lnTo>
                    <a:pt x="2047144" y="776685"/>
                  </a:lnTo>
                  <a:lnTo>
                    <a:pt x="2050714" y="775494"/>
                  </a:lnTo>
                  <a:lnTo>
                    <a:pt x="2053887" y="773510"/>
                  </a:lnTo>
                  <a:lnTo>
                    <a:pt x="2056663" y="771129"/>
                  </a:lnTo>
                  <a:lnTo>
                    <a:pt x="2059043" y="768747"/>
                  </a:lnTo>
                  <a:lnTo>
                    <a:pt x="2060630" y="765176"/>
                  </a:lnTo>
                  <a:lnTo>
                    <a:pt x="2061820" y="762001"/>
                  </a:lnTo>
                  <a:lnTo>
                    <a:pt x="2062216" y="758032"/>
                  </a:lnTo>
                  <a:lnTo>
                    <a:pt x="2062216" y="110332"/>
                  </a:lnTo>
                  <a:lnTo>
                    <a:pt x="2061820" y="106760"/>
                  </a:lnTo>
                  <a:lnTo>
                    <a:pt x="2060630" y="103188"/>
                  </a:lnTo>
                  <a:lnTo>
                    <a:pt x="2059043" y="100013"/>
                  </a:lnTo>
                  <a:lnTo>
                    <a:pt x="2056663" y="97632"/>
                  </a:lnTo>
                  <a:lnTo>
                    <a:pt x="2053887" y="94853"/>
                  </a:lnTo>
                  <a:lnTo>
                    <a:pt x="2050714" y="93266"/>
                  </a:lnTo>
                  <a:lnTo>
                    <a:pt x="2047144" y="92075"/>
                  </a:lnTo>
                  <a:lnTo>
                    <a:pt x="2043178" y="91679"/>
                  </a:lnTo>
                  <a:lnTo>
                    <a:pt x="988111" y="91679"/>
                  </a:lnTo>
                  <a:close/>
                  <a:moveTo>
                    <a:pt x="273050" y="38100"/>
                  </a:moveTo>
                  <a:lnTo>
                    <a:pt x="286544" y="38497"/>
                  </a:lnTo>
                  <a:lnTo>
                    <a:pt x="299641" y="38894"/>
                  </a:lnTo>
                  <a:lnTo>
                    <a:pt x="312341" y="40085"/>
                  </a:lnTo>
                  <a:lnTo>
                    <a:pt x="323850" y="42466"/>
                  </a:lnTo>
                  <a:lnTo>
                    <a:pt x="335756" y="44847"/>
                  </a:lnTo>
                  <a:lnTo>
                    <a:pt x="347266" y="47229"/>
                  </a:lnTo>
                  <a:lnTo>
                    <a:pt x="357981" y="50800"/>
                  </a:lnTo>
                  <a:lnTo>
                    <a:pt x="368697" y="53975"/>
                  </a:lnTo>
                  <a:lnTo>
                    <a:pt x="378222" y="57944"/>
                  </a:lnTo>
                  <a:lnTo>
                    <a:pt x="387747" y="61516"/>
                  </a:lnTo>
                  <a:lnTo>
                    <a:pt x="396478" y="65881"/>
                  </a:lnTo>
                  <a:lnTo>
                    <a:pt x="404813" y="70247"/>
                  </a:lnTo>
                  <a:lnTo>
                    <a:pt x="412750" y="74216"/>
                  </a:lnTo>
                  <a:lnTo>
                    <a:pt x="419894" y="78582"/>
                  </a:lnTo>
                  <a:lnTo>
                    <a:pt x="432197" y="86519"/>
                  </a:lnTo>
                  <a:lnTo>
                    <a:pt x="442516" y="93266"/>
                  </a:lnTo>
                  <a:lnTo>
                    <a:pt x="449660" y="99219"/>
                  </a:lnTo>
                  <a:lnTo>
                    <a:pt x="455613" y="104378"/>
                  </a:lnTo>
                  <a:lnTo>
                    <a:pt x="454025" y="107553"/>
                  </a:lnTo>
                  <a:lnTo>
                    <a:pt x="451644" y="111522"/>
                  </a:lnTo>
                  <a:lnTo>
                    <a:pt x="448866" y="116285"/>
                  </a:lnTo>
                  <a:lnTo>
                    <a:pt x="444897" y="122238"/>
                  </a:lnTo>
                  <a:lnTo>
                    <a:pt x="440532" y="128588"/>
                  </a:lnTo>
                  <a:lnTo>
                    <a:pt x="434578" y="134938"/>
                  </a:lnTo>
                  <a:lnTo>
                    <a:pt x="427832" y="141288"/>
                  </a:lnTo>
                  <a:lnTo>
                    <a:pt x="423863" y="144066"/>
                  </a:lnTo>
                  <a:lnTo>
                    <a:pt x="420291" y="146844"/>
                  </a:lnTo>
                  <a:lnTo>
                    <a:pt x="415925" y="149225"/>
                  </a:lnTo>
                  <a:lnTo>
                    <a:pt x="411163" y="151607"/>
                  </a:lnTo>
                  <a:lnTo>
                    <a:pt x="406797" y="153591"/>
                  </a:lnTo>
                  <a:lnTo>
                    <a:pt x="401638" y="155179"/>
                  </a:lnTo>
                  <a:lnTo>
                    <a:pt x="396082" y="156369"/>
                  </a:lnTo>
                  <a:lnTo>
                    <a:pt x="390525" y="157560"/>
                  </a:lnTo>
                  <a:lnTo>
                    <a:pt x="384572" y="157957"/>
                  </a:lnTo>
                  <a:lnTo>
                    <a:pt x="379016" y="157957"/>
                  </a:lnTo>
                  <a:lnTo>
                    <a:pt x="372666" y="157560"/>
                  </a:lnTo>
                  <a:lnTo>
                    <a:pt x="365919" y="155973"/>
                  </a:lnTo>
                  <a:lnTo>
                    <a:pt x="358775" y="154385"/>
                  </a:lnTo>
                  <a:lnTo>
                    <a:pt x="351235" y="152003"/>
                  </a:lnTo>
                  <a:lnTo>
                    <a:pt x="343694" y="148828"/>
                  </a:lnTo>
                  <a:lnTo>
                    <a:pt x="335756" y="145257"/>
                  </a:lnTo>
                  <a:lnTo>
                    <a:pt x="327025" y="140891"/>
                  </a:lnTo>
                  <a:lnTo>
                    <a:pt x="317103" y="136525"/>
                  </a:lnTo>
                  <a:lnTo>
                    <a:pt x="355203" y="155179"/>
                  </a:lnTo>
                  <a:lnTo>
                    <a:pt x="373063" y="163116"/>
                  </a:lnTo>
                  <a:lnTo>
                    <a:pt x="381397" y="166688"/>
                  </a:lnTo>
                  <a:lnTo>
                    <a:pt x="389335" y="169466"/>
                  </a:lnTo>
                  <a:lnTo>
                    <a:pt x="397272" y="172244"/>
                  </a:lnTo>
                  <a:lnTo>
                    <a:pt x="404813" y="173832"/>
                  </a:lnTo>
                  <a:lnTo>
                    <a:pt x="411957" y="175023"/>
                  </a:lnTo>
                  <a:lnTo>
                    <a:pt x="418703" y="175419"/>
                  </a:lnTo>
                  <a:lnTo>
                    <a:pt x="425053" y="175023"/>
                  </a:lnTo>
                  <a:lnTo>
                    <a:pt x="428228" y="174625"/>
                  </a:lnTo>
                  <a:lnTo>
                    <a:pt x="431007" y="173832"/>
                  </a:lnTo>
                  <a:lnTo>
                    <a:pt x="434182" y="173038"/>
                  </a:lnTo>
                  <a:lnTo>
                    <a:pt x="436563" y="171847"/>
                  </a:lnTo>
                  <a:lnTo>
                    <a:pt x="438944" y="169863"/>
                  </a:lnTo>
                  <a:lnTo>
                    <a:pt x="441722" y="168276"/>
                  </a:lnTo>
                  <a:lnTo>
                    <a:pt x="442913" y="180976"/>
                  </a:lnTo>
                  <a:lnTo>
                    <a:pt x="443310" y="192882"/>
                  </a:lnTo>
                  <a:lnTo>
                    <a:pt x="443310" y="203994"/>
                  </a:lnTo>
                  <a:lnTo>
                    <a:pt x="442913" y="215107"/>
                  </a:lnTo>
                  <a:lnTo>
                    <a:pt x="444500" y="213122"/>
                  </a:lnTo>
                  <a:lnTo>
                    <a:pt x="445691" y="212328"/>
                  </a:lnTo>
                  <a:lnTo>
                    <a:pt x="446882" y="212328"/>
                  </a:lnTo>
                  <a:lnTo>
                    <a:pt x="447675" y="212726"/>
                  </a:lnTo>
                  <a:lnTo>
                    <a:pt x="448072" y="213519"/>
                  </a:lnTo>
                  <a:lnTo>
                    <a:pt x="448866" y="216297"/>
                  </a:lnTo>
                  <a:lnTo>
                    <a:pt x="448866" y="221457"/>
                  </a:lnTo>
                  <a:lnTo>
                    <a:pt x="448866" y="228204"/>
                  </a:lnTo>
                  <a:lnTo>
                    <a:pt x="447675" y="244079"/>
                  </a:lnTo>
                  <a:lnTo>
                    <a:pt x="445294" y="262335"/>
                  </a:lnTo>
                  <a:lnTo>
                    <a:pt x="443310" y="279797"/>
                  </a:lnTo>
                  <a:lnTo>
                    <a:pt x="440928" y="294482"/>
                  </a:lnTo>
                  <a:lnTo>
                    <a:pt x="439738" y="300038"/>
                  </a:lnTo>
                  <a:lnTo>
                    <a:pt x="438547" y="303213"/>
                  </a:lnTo>
                  <a:lnTo>
                    <a:pt x="437753" y="304800"/>
                  </a:lnTo>
                  <a:lnTo>
                    <a:pt x="437357" y="304800"/>
                  </a:lnTo>
                  <a:lnTo>
                    <a:pt x="436960" y="304007"/>
                  </a:lnTo>
                  <a:lnTo>
                    <a:pt x="435769" y="313929"/>
                  </a:lnTo>
                  <a:lnTo>
                    <a:pt x="434182" y="323057"/>
                  </a:lnTo>
                  <a:lnTo>
                    <a:pt x="432197" y="332185"/>
                  </a:lnTo>
                  <a:lnTo>
                    <a:pt x="429816" y="341313"/>
                  </a:lnTo>
                  <a:lnTo>
                    <a:pt x="427435" y="349647"/>
                  </a:lnTo>
                  <a:lnTo>
                    <a:pt x="424260" y="357982"/>
                  </a:lnTo>
                  <a:lnTo>
                    <a:pt x="421482" y="365919"/>
                  </a:lnTo>
                  <a:lnTo>
                    <a:pt x="417513" y="373460"/>
                  </a:lnTo>
                  <a:lnTo>
                    <a:pt x="413941" y="381397"/>
                  </a:lnTo>
                  <a:lnTo>
                    <a:pt x="409972" y="388938"/>
                  </a:lnTo>
                  <a:lnTo>
                    <a:pt x="406003" y="395685"/>
                  </a:lnTo>
                  <a:lnTo>
                    <a:pt x="401241" y="402432"/>
                  </a:lnTo>
                  <a:lnTo>
                    <a:pt x="396875" y="408782"/>
                  </a:lnTo>
                  <a:lnTo>
                    <a:pt x="391716" y="415132"/>
                  </a:lnTo>
                  <a:lnTo>
                    <a:pt x="386953" y="420688"/>
                  </a:lnTo>
                  <a:lnTo>
                    <a:pt x="381794" y="426244"/>
                  </a:lnTo>
                  <a:lnTo>
                    <a:pt x="376635" y="431801"/>
                  </a:lnTo>
                  <a:lnTo>
                    <a:pt x="371078" y="436563"/>
                  </a:lnTo>
                  <a:lnTo>
                    <a:pt x="365919" y="440929"/>
                  </a:lnTo>
                  <a:lnTo>
                    <a:pt x="360363" y="445691"/>
                  </a:lnTo>
                  <a:lnTo>
                    <a:pt x="354806" y="449660"/>
                  </a:lnTo>
                  <a:lnTo>
                    <a:pt x="349250" y="453232"/>
                  </a:lnTo>
                  <a:lnTo>
                    <a:pt x="343297" y="456804"/>
                  </a:lnTo>
                  <a:lnTo>
                    <a:pt x="337741" y="459582"/>
                  </a:lnTo>
                  <a:lnTo>
                    <a:pt x="332185" y="462757"/>
                  </a:lnTo>
                  <a:lnTo>
                    <a:pt x="326628" y="464741"/>
                  </a:lnTo>
                  <a:lnTo>
                    <a:pt x="320675" y="466726"/>
                  </a:lnTo>
                  <a:lnTo>
                    <a:pt x="315119" y="468313"/>
                  </a:lnTo>
                  <a:lnTo>
                    <a:pt x="309563" y="469901"/>
                  </a:lnTo>
                  <a:lnTo>
                    <a:pt x="304403" y="470694"/>
                  </a:lnTo>
                  <a:lnTo>
                    <a:pt x="298847" y="471091"/>
                  </a:lnTo>
                  <a:lnTo>
                    <a:pt x="293688" y="471488"/>
                  </a:lnTo>
                  <a:lnTo>
                    <a:pt x="288925" y="471091"/>
                  </a:lnTo>
                  <a:lnTo>
                    <a:pt x="284956" y="470694"/>
                  </a:lnTo>
                  <a:lnTo>
                    <a:pt x="280194" y="469901"/>
                  </a:lnTo>
                  <a:lnTo>
                    <a:pt x="275034" y="467916"/>
                  </a:lnTo>
                  <a:lnTo>
                    <a:pt x="270669" y="466329"/>
                  </a:lnTo>
                  <a:lnTo>
                    <a:pt x="265509" y="464344"/>
                  </a:lnTo>
                  <a:lnTo>
                    <a:pt x="259953" y="462360"/>
                  </a:lnTo>
                  <a:lnTo>
                    <a:pt x="254794" y="459185"/>
                  </a:lnTo>
                  <a:lnTo>
                    <a:pt x="244078" y="452438"/>
                  </a:lnTo>
                  <a:lnTo>
                    <a:pt x="232966" y="444898"/>
                  </a:lnTo>
                  <a:lnTo>
                    <a:pt x="221853" y="435769"/>
                  </a:lnTo>
                  <a:lnTo>
                    <a:pt x="211534" y="425450"/>
                  </a:lnTo>
                  <a:lnTo>
                    <a:pt x="200819" y="413941"/>
                  </a:lnTo>
                  <a:lnTo>
                    <a:pt x="190500" y="402035"/>
                  </a:lnTo>
                  <a:lnTo>
                    <a:pt x="185737" y="395685"/>
                  </a:lnTo>
                  <a:lnTo>
                    <a:pt x="180578" y="388938"/>
                  </a:lnTo>
                  <a:lnTo>
                    <a:pt x="176609" y="381794"/>
                  </a:lnTo>
                  <a:lnTo>
                    <a:pt x="171847" y="374651"/>
                  </a:lnTo>
                  <a:lnTo>
                    <a:pt x="167481" y="367507"/>
                  </a:lnTo>
                  <a:lnTo>
                    <a:pt x="163512" y="359569"/>
                  </a:lnTo>
                  <a:lnTo>
                    <a:pt x="159544" y="351632"/>
                  </a:lnTo>
                  <a:lnTo>
                    <a:pt x="156369" y="343694"/>
                  </a:lnTo>
                  <a:lnTo>
                    <a:pt x="152797" y="335757"/>
                  </a:lnTo>
                  <a:lnTo>
                    <a:pt x="150019" y="327422"/>
                  </a:lnTo>
                  <a:lnTo>
                    <a:pt x="147241" y="318691"/>
                  </a:lnTo>
                  <a:lnTo>
                    <a:pt x="144859" y="310357"/>
                  </a:lnTo>
                  <a:lnTo>
                    <a:pt x="142875" y="316310"/>
                  </a:lnTo>
                  <a:lnTo>
                    <a:pt x="140494" y="320676"/>
                  </a:lnTo>
                  <a:lnTo>
                    <a:pt x="139700" y="322263"/>
                  </a:lnTo>
                  <a:lnTo>
                    <a:pt x="138509" y="323057"/>
                  </a:lnTo>
                  <a:lnTo>
                    <a:pt x="137319" y="323851"/>
                  </a:lnTo>
                  <a:lnTo>
                    <a:pt x="136128" y="324247"/>
                  </a:lnTo>
                  <a:lnTo>
                    <a:pt x="134541" y="323851"/>
                  </a:lnTo>
                  <a:lnTo>
                    <a:pt x="133350" y="323057"/>
                  </a:lnTo>
                  <a:lnTo>
                    <a:pt x="132159" y="321866"/>
                  </a:lnTo>
                  <a:lnTo>
                    <a:pt x="130969" y="319485"/>
                  </a:lnTo>
                  <a:lnTo>
                    <a:pt x="128587" y="314722"/>
                  </a:lnTo>
                  <a:lnTo>
                    <a:pt x="126603" y="308372"/>
                  </a:lnTo>
                  <a:lnTo>
                    <a:pt x="125016" y="300038"/>
                  </a:lnTo>
                  <a:lnTo>
                    <a:pt x="123825" y="290513"/>
                  </a:lnTo>
                  <a:lnTo>
                    <a:pt x="123031" y="280591"/>
                  </a:lnTo>
                  <a:lnTo>
                    <a:pt x="122634" y="269478"/>
                  </a:lnTo>
                  <a:lnTo>
                    <a:pt x="123031" y="259557"/>
                  </a:lnTo>
                  <a:lnTo>
                    <a:pt x="123428" y="250032"/>
                  </a:lnTo>
                  <a:lnTo>
                    <a:pt x="124619" y="241300"/>
                  </a:lnTo>
                  <a:lnTo>
                    <a:pt x="125809" y="233760"/>
                  </a:lnTo>
                  <a:lnTo>
                    <a:pt x="127397" y="227013"/>
                  </a:lnTo>
                  <a:lnTo>
                    <a:pt x="129778" y="221854"/>
                  </a:lnTo>
                  <a:lnTo>
                    <a:pt x="131762" y="217488"/>
                  </a:lnTo>
                  <a:lnTo>
                    <a:pt x="132953" y="216297"/>
                  </a:lnTo>
                  <a:lnTo>
                    <a:pt x="134144" y="215504"/>
                  </a:lnTo>
                  <a:lnTo>
                    <a:pt x="130572" y="211138"/>
                  </a:lnTo>
                  <a:lnTo>
                    <a:pt x="127000" y="207169"/>
                  </a:lnTo>
                  <a:lnTo>
                    <a:pt x="124619" y="202407"/>
                  </a:lnTo>
                  <a:lnTo>
                    <a:pt x="122634" y="197247"/>
                  </a:lnTo>
                  <a:lnTo>
                    <a:pt x="120253" y="192485"/>
                  </a:lnTo>
                  <a:lnTo>
                    <a:pt x="119062" y="186928"/>
                  </a:lnTo>
                  <a:lnTo>
                    <a:pt x="118269" y="181372"/>
                  </a:lnTo>
                  <a:lnTo>
                    <a:pt x="117475" y="175816"/>
                  </a:lnTo>
                  <a:lnTo>
                    <a:pt x="117475" y="170260"/>
                  </a:lnTo>
                  <a:lnTo>
                    <a:pt x="117475" y="164704"/>
                  </a:lnTo>
                  <a:lnTo>
                    <a:pt x="117872" y="158751"/>
                  </a:lnTo>
                  <a:lnTo>
                    <a:pt x="118269" y="152797"/>
                  </a:lnTo>
                  <a:lnTo>
                    <a:pt x="120253" y="140891"/>
                  </a:lnTo>
                  <a:lnTo>
                    <a:pt x="123428" y="129381"/>
                  </a:lnTo>
                  <a:lnTo>
                    <a:pt x="126603" y="118666"/>
                  </a:lnTo>
                  <a:lnTo>
                    <a:pt x="130969" y="107951"/>
                  </a:lnTo>
                  <a:lnTo>
                    <a:pt x="135334" y="98426"/>
                  </a:lnTo>
                  <a:lnTo>
                    <a:pt x="139700" y="90091"/>
                  </a:lnTo>
                  <a:lnTo>
                    <a:pt x="144066" y="82154"/>
                  </a:lnTo>
                  <a:lnTo>
                    <a:pt x="148034" y="76597"/>
                  </a:lnTo>
                  <a:lnTo>
                    <a:pt x="152003" y="72231"/>
                  </a:lnTo>
                  <a:lnTo>
                    <a:pt x="153194" y="70644"/>
                  </a:lnTo>
                  <a:lnTo>
                    <a:pt x="154781" y="69850"/>
                  </a:lnTo>
                  <a:lnTo>
                    <a:pt x="170656" y="61913"/>
                  </a:lnTo>
                  <a:lnTo>
                    <a:pt x="186134" y="55960"/>
                  </a:lnTo>
                  <a:lnTo>
                    <a:pt x="201216" y="50403"/>
                  </a:lnTo>
                  <a:lnTo>
                    <a:pt x="216297" y="46038"/>
                  </a:lnTo>
                  <a:lnTo>
                    <a:pt x="230981" y="42863"/>
                  </a:lnTo>
                  <a:lnTo>
                    <a:pt x="245269" y="40482"/>
                  </a:lnTo>
                  <a:lnTo>
                    <a:pt x="259556" y="38894"/>
                  </a:lnTo>
                  <a:lnTo>
                    <a:pt x="273050" y="38100"/>
                  </a:lnTo>
                  <a:close/>
                  <a:moveTo>
                    <a:pt x="982954" y="0"/>
                  </a:moveTo>
                  <a:lnTo>
                    <a:pt x="988111" y="0"/>
                  </a:lnTo>
                  <a:lnTo>
                    <a:pt x="2043178" y="0"/>
                  </a:lnTo>
                  <a:lnTo>
                    <a:pt x="2049127" y="0"/>
                  </a:lnTo>
                  <a:lnTo>
                    <a:pt x="2054680" y="397"/>
                  </a:lnTo>
                  <a:lnTo>
                    <a:pt x="2060233" y="1191"/>
                  </a:lnTo>
                  <a:lnTo>
                    <a:pt x="2065786" y="1985"/>
                  </a:lnTo>
                  <a:lnTo>
                    <a:pt x="2070942" y="3572"/>
                  </a:lnTo>
                  <a:lnTo>
                    <a:pt x="2076099" y="5160"/>
                  </a:lnTo>
                  <a:lnTo>
                    <a:pt x="2081255" y="6747"/>
                  </a:lnTo>
                  <a:lnTo>
                    <a:pt x="2086411" y="8732"/>
                  </a:lnTo>
                  <a:lnTo>
                    <a:pt x="2091171" y="11113"/>
                  </a:lnTo>
                  <a:lnTo>
                    <a:pt x="2095931" y="13494"/>
                  </a:lnTo>
                  <a:lnTo>
                    <a:pt x="2100691" y="16272"/>
                  </a:lnTo>
                  <a:lnTo>
                    <a:pt x="2105054" y="19050"/>
                  </a:lnTo>
                  <a:lnTo>
                    <a:pt x="2109417" y="21828"/>
                  </a:lnTo>
                  <a:lnTo>
                    <a:pt x="2113780" y="25401"/>
                  </a:lnTo>
                  <a:lnTo>
                    <a:pt x="2121713" y="32544"/>
                  </a:lnTo>
                  <a:lnTo>
                    <a:pt x="2128852" y="40085"/>
                  </a:lnTo>
                  <a:lnTo>
                    <a:pt x="2131629" y="44451"/>
                  </a:lnTo>
                  <a:lnTo>
                    <a:pt x="2135198" y="48816"/>
                  </a:lnTo>
                  <a:lnTo>
                    <a:pt x="2137578" y="53182"/>
                  </a:lnTo>
                  <a:lnTo>
                    <a:pt x="2140751" y="57944"/>
                  </a:lnTo>
                  <a:lnTo>
                    <a:pt x="2143131" y="62707"/>
                  </a:lnTo>
                  <a:lnTo>
                    <a:pt x="2145114" y="67469"/>
                  </a:lnTo>
                  <a:lnTo>
                    <a:pt x="2147494" y="72628"/>
                  </a:lnTo>
                  <a:lnTo>
                    <a:pt x="2149081" y="77788"/>
                  </a:lnTo>
                  <a:lnTo>
                    <a:pt x="2150271" y="82947"/>
                  </a:lnTo>
                  <a:lnTo>
                    <a:pt x="2151461" y="88107"/>
                  </a:lnTo>
                  <a:lnTo>
                    <a:pt x="2152254" y="93663"/>
                  </a:lnTo>
                  <a:lnTo>
                    <a:pt x="2153444" y="99219"/>
                  </a:lnTo>
                  <a:lnTo>
                    <a:pt x="2153841" y="105172"/>
                  </a:lnTo>
                  <a:lnTo>
                    <a:pt x="2154237" y="110332"/>
                  </a:lnTo>
                  <a:lnTo>
                    <a:pt x="2154237" y="758032"/>
                  </a:lnTo>
                  <a:lnTo>
                    <a:pt x="2153841" y="763588"/>
                  </a:lnTo>
                  <a:lnTo>
                    <a:pt x="2153444" y="769144"/>
                  </a:lnTo>
                  <a:lnTo>
                    <a:pt x="2152254" y="775097"/>
                  </a:lnTo>
                  <a:lnTo>
                    <a:pt x="2151461" y="779860"/>
                  </a:lnTo>
                  <a:lnTo>
                    <a:pt x="2150271" y="785416"/>
                  </a:lnTo>
                  <a:lnTo>
                    <a:pt x="2149081" y="790972"/>
                  </a:lnTo>
                  <a:lnTo>
                    <a:pt x="2147494" y="796132"/>
                  </a:lnTo>
                  <a:lnTo>
                    <a:pt x="2145114" y="800894"/>
                  </a:lnTo>
                  <a:lnTo>
                    <a:pt x="2143131" y="805657"/>
                  </a:lnTo>
                  <a:lnTo>
                    <a:pt x="2140751" y="810816"/>
                  </a:lnTo>
                  <a:lnTo>
                    <a:pt x="2137578" y="815579"/>
                  </a:lnTo>
                  <a:lnTo>
                    <a:pt x="2135198" y="819547"/>
                  </a:lnTo>
                  <a:lnTo>
                    <a:pt x="2131629" y="824310"/>
                  </a:lnTo>
                  <a:lnTo>
                    <a:pt x="2128852" y="827882"/>
                  </a:lnTo>
                  <a:lnTo>
                    <a:pt x="2124886" y="832247"/>
                  </a:lnTo>
                  <a:lnTo>
                    <a:pt x="2121713" y="836216"/>
                  </a:lnTo>
                  <a:lnTo>
                    <a:pt x="2117350" y="839788"/>
                  </a:lnTo>
                  <a:lnTo>
                    <a:pt x="2113780" y="843360"/>
                  </a:lnTo>
                  <a:lnTo>
                    <a:pt x="2109417" y="846535"/>
                  </a:lnTo>
                  <a:lnTo>
                    <a:pt x="2105054" y="849710"/>
                  </a:lnTo>
                  <a:lnTo>
                    <a:pt x="2100691" y="852488"/>
                  </a:lnTo>
                  <a:lnTo>
                    <a:pt x="2095931" y="854869"/>
                  </a:lnTo>
                  <a:lnTo>
                    <a:pt x="2091171" y="857647"/>
                  </a:lnTo>
                  <a:lnTo>
                    <a:pt x="2086411" y="859632"/>
                  </a:lnTo>
                  <a:lnTo>
                    <a:pt x="2081255" y="861616"/>
                  </a:lnTo>
                  <a:lnTo>
                    <a:pt x="2076099" y="863601"/>
                  </a:lnTo>
                  <a:lnTo>
                    <a:pt x="2070942" y="865188"/>
                  </a:lnTo>
                  <a:lnTo>
                    <a:pt x="2065786" y="866379"/>
                  </a:lnTo>
                  <a:lnTo>
                    <a:pt x="2060233" y="867172"/>
                  </a:lnTo>
                  <a:lnTo>
                    <a:pt x="2054680" y="867966"/>
                  </a:lnTo>
                  <a:lnTo>
                    <a:pt x="2049127" y="868363"/>
                  </a:lnTo>
                  <a:lnTo>
                    <a:pt x="2043178" y="868363"/>
                  </a:lnTo>
                  <a:lnTo>
                    <a:pt x="988111" y="868363"/>
                  </a:lnTo>
                  <a:lnTo>
                    <a:pt x="982954" y="868363"/>
                  </a:lnTo>
                  <a:lnTo>
                    <a:pt x="977401" y="867966"/>
                  </a:lnTo>
                  <a:lnTo>
                    <a:pt x="971452" y="867172"/>
                  </a:lnTo>
                  <a:lnTo>
                    <a:pt x="966295" y="866379"/>
                  </a:lnTo>
                  <a:lnTo>
                    <a:pt x="960742" y="865188"/>
                  </a:lnTo>
                  <a:lnTo>
                    <a:pt x="955586" y="863601"/>
                  </a:lnTo>
                  <a:lnTo>
                    <a:pt x="950430" y="861616"/>
                  </a:lnTo>
                  <a:lnTo>
                    <a:pt x="945273" y="859632"/>
                  </a:lnTo>
                  <a:lnTo>
                    <a:pt x="940514" y="857647"/>
                  </a:lnTo>
                  <a:lnTo>
                    <a:pt x="935754" y="854869"/>
                  </a:lnTo>
                  <a:lnTo>
                    <a:pt x="930994" y="852488"/>
                  </a:lnTo>
                  <a:lnTo>
                    <a:pt x="926631" y="849710"/>
                  </a:lnTo>
                  <a:lnTo>
                    <a:pt x="922268" y="846535"/>
                  </a:lnTo>
                  <a:lnTo>
                    <a:pt x="918302" y="843360"/>
                  </a:lnTo>
                  <a:lnTo>
                    <a:pt x="913939" y="839788"/>
                  </a:lnTo>
                  <a:lnTo>
                    <a:pt x="910369" y="836216"/>
                  </a:lnTo>
                  <a:lnTo>
                    <a:pt x="906402" y="832247"/>
                  </a:lnTo>
                  <a:lnTo>
                    <a:pt x="903229" y="827882"/>
                  </a:lnTo>
                  <a:lnTo>
                    <a:pt x="899659" y="824310"/>
                  </a:lnTo>
                  <a:lnTo>
                    <a:pt x="896883" y="819547"/>
                  </a:lnTo>
                  <a:lnTo>
                    <a:pt x="893710" y="815579"/>
                  </a:lnTo>
                  <a:lnTo>
                    <a:pt x="891330" y="810816"/>
                  </a:lnTo>
                  <a:lnTo>
                    <a:pt x="888950" y="805657"/>
                  </a:lnTo>
                  <a:lnTo>
                    <a:pt x="886570" y="800894"/>
                  </a:lnTo>
                  <a:lnTo>
                    <a:pt x="884587" y="796132"/>
                  </a:lnTo>
                  <a:lnTo>
                    <a:pt x="883001" y="790972"/>
                  </a:lnTo>
                  <a:lnTo>
                    <a:pt x="881414" y="785416"/>
                  </a:lnTo>
                  <a:lnTo>
                    <a:pt x="879827" y="779860"/>
                  </a:lnTo>
                  <a:lnTo>
                    <a:pt x="879034" y="775097"/>
                  </a:lnTo>
                  <a:lnTo>
                    <a:pt x="878241" y="769144"/>
                  </a:lnTo>
                  <a:lnTo>
                    <a:pt x="877844" y="763588"/>
                  </a:lnTo>
                  <a:lnTo>
                    <a:pt x="877844" y="758032"/>
                  </a:lnTo>
                  <a:lnTo>
                    <a:pt x="877844" y="696913"/>
                  </a:lnTo>
                  <a:lnTo>
                    <a:pt x="833420" y="723504"/>
                  </a:lnTo>
                  <a:lnTo>
                    <a:pt x="804862" y="676672"/>
                  </a:lnTo>
                  <a:lnTo>
                    <a:pt x="877844" y="633413"/>
                  </a:lnTo>
                  <a:lnTo>
                    <a:pt x="877844" y="110332"/>
                  </a:lnTo>
                  <a:lnTo>
                    <a:pt x="877844" y="105172"/>
                  </a:lnTo>
                  <a:lnTo>
                    <a:pt x="878241" y="99219"/>
                  </a:lnTo>
                  <a:lnTo>
                    <a:pt x="879034" y="93663"/>
                  </a:lnTo>
                  <a:lnTo>
                    <a:pt x="879827" y="88107"/>
                  </a:lnTo>
                  <a:lnTo>
                    <a:pt x="881414" y="82947"/>
                  </a:lnTo>
                  <a:lnTo>
                    <a:pt x="883001" y="77788"/>
                  </a:lnTo>
                  <a:lnTo>
                    <a:pt x="884587" y="72628"/>
                  </a:lnTo>
                  <a:lnTo>
                    <a:pt x="886570" y="67469"/>
                  </a:lnTo>
                  <a:lnTo>
                    <a:pt x="888950" y="62707"/>
                  </a:lnTo>
                  <a:lnTo>
                    <a:pt x="891330" y="57944"/>
                  </a:lnTo>
                  <a:lnTo>
                    <a:pt x="893710" y="53182"/>
                  </a:lnTo>
                  <a:lnTo>
                    <a:pt x="896883" y="48816"/>
                  </a:lnTo>
                  <a:lnTo>
                    <a:pt x="899659" y="44451"/>
                  </a:lnTo>
                  <a:lnTo>
                    <a:pt x="903229" y="40085"/>
                  </a:lnTo>
                  <a:lnTo>
                    <a:pt x="910369" y="32544"/>
                  </a:lnTo>
                  <a:lnTo>
                    <a:pt x="918302" y="25401"/>
                  </a:lnTo>
                  <a:lnTo>
                    <a:pt x="922268" y="21828"/>
                  </a:lnTo>
                  <a:lnTo>
                    <a:pt x="926631" y="19050"/>
                  </a:lnTo>
                  <a:lnTo>
                    <a:pt x="930994" y="16272"/>
                  </a:lnTo>
                  <a:lnTo>
                    <a:pt x="935754" y="13494"/>
                  </a:lnTo>
                  <a:lnTo>
                    <a:pt x="940514" y="11113"/>
                  </a:lnTo>
                  <a:lnTo>
                    <a:pt x="945273" y="8732"/>
                  </a:lnTo>
                  <a:lnTo>
                    <a:pt x="950430" y="6747"/>
                  </a:lnTo>
                  <a:lnTo>
                    <a:pt x="955586" y="5160"/>
                  </a:lnTo>
                  <a:lnTo>
                    <a:pt x="960742" y="3572"/>
                  </a:lnTo>
                  <a:lnTo>
                    <a:pt x="966295" y="1985"/>
                  </a:lnTo>
                  <a:lnTo>
                    <a:pt x="971452" y="1191"/>
                  </a:lnTo>
                  <a:lnTo>
                    <a:pt x="977401" y="397"/>
                  </a:lnTo>
                  <a:lnTo>
                    <a:pt x="982954" y="0"/>
                  </a:lnTo>
                  <a:close/>
                </a:path>
              </a:pathLst>
            </a:custGeom>
            <a:solidFill>
              <a:srgbClr val="7030A0"/>
            </a:solidFill>
            <a:ln>
              <a:noFill/>
            </a:ln>
            <a:effectLst>
              <a:innerShdw blurRad="63500" dist="50800" dir="13500000">
                <a:prstClr val="black">
                  <a:alpha val="50000"/>
                </a:prstClr>
              </a:innerShdw>
            </a:effectLs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latin typeface="+mj-ea"/>
                <a:ea typeface="+mj-ea"/>
              </a:endParaRPr>
            </a:p>
          </p:txBody>
        </p:sp>
        <p:sp>
          <p:nvSpPr>
            <p:cNvPr id="123" name="Rectangle 5"/>
            <p:cNvSpPr>
              <a:spLocks/>
            </p:cNvSpPr>
            <p:nvPr/>
          </p:nvSpPr>
          <p:spPr bwMode="auto">
            <a:xfrm>
              <a:off x="6448124" y="3868330"/>
              <a:ext cx="1715560" cy="1103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algn="ctr" fontAlgn="base">
                <a:lnSpc>
                  <a:spcPct val="150000"/>
                </a:lnSpc>
                <a:spcBef>
                  <a:spcPct val="0"/>
                </a:spcBef>
                <a:spcAft>
                  <a:spcPct val="0"/>
                </a:spcAft>
              </a:pPr>
              <a:r>
                <a:rPr lang="zh-CN" altLang="en-US" sz="900" dirty="0">
                  <a:solidFill>
                    <a:schemeClr val="tx1">
                      <a:lumMod val="50000"/>
                      <a:lumOff val="50000"/>
                    </a:schemeClr>
                  </a:solidFill>
                  <a:latin typeface="微软雅黑" panose="020B0503020204020204" pitchFamily="34" charset="-122"/>
                  <a:ea typeface="微软雅黑" panose="020B0503020204020204" pitchFamily="34" charset="-122"/>
                  <a:sym typeface="Gill Sans" charset="0"/>
                </a:rPr>
                <a:t>此处添加详细文本描述，建议与标题相关并符合整体语言风格，语言描述尽量简洁生动</a:t>
              </a:r>
              <a:endParaRPr lang="en-US" altLang="zh-CN" sz="900" dirty="0">
                <a:solidFill>
                  <a:schemeClr val="tx1">
                    <a:lumMod val="50000"/>
                    <a:lumOff val="50000"/>
                  </a:schemeClr>
                </a:solidFill>
                <a:latin typeface="微软雅黑" panose="020B0503020204020204" pitchFamily="34" charset="-122"/>
                <a:ea typeface="微软雅黑" panose="020B0503020204020204" pitchFamily="34" charset="-122"/>
                <a:cs typeface="Lato Light" charset="0"/>
                <a:sym typeface="Lato Light" charset="0"/>
              </a:endParaRPr>
            </a:p>
          </p:txBody>
        </p:sp>
      </p:grpSp>
      <p:grpSp>
        <p:nvGrpSpPr>
          <p:cNvPr id="126" name="组合 125"/>
          <p:cNvGrpSpPr/>
          <p:nvPr/>
        </p:nvGrpSpPr>
        <p:grpSpPr>
          <a:xfrm>
            <a:off x="6427133" y="1139734"/>
            <a:ext cx="1533806" cy="3235372"/>
            <a:chOff x="8568023" y="1519176"/>
            <a:chExt cx="2044719" cy="4312498"/>
          </a:xfrm>
        </p:grpSpPr>
        <p:sp>
          <p:nvSpPr>
            <p:cNvPr id="127" name="圆角矩形 126"/>
            <p:cNvSpPr/>
            <p:nvPr/>
          </p:nvSpPr>
          <p:spPr>
            <a:xfrm>
              <a:off x="8568023" y="1519176"/>
              <a:ext cx="2044719" cy="4312498"/>
            </a:xfrm>
            <a:prstGeom prst="roundRect">
              <a:avLst>
                <a:gd name="adj" fmla="val 49580"/>
              </a:avLst>
            </a:prstGeom>
            <a:gradFill flip="none" rotWithShape="1">
              <a:gsLst>
                <a:gs pos="0">
                  <a:schemeClr val="bg1"/>
                </a:gs>
                <a:gs pos="100000">
                  <a:srgbClr val="F1F1F1"/>
                </a:gs>
              </a:gsLst>
              <a:lin ang="2700000" scaled="1"/>
              <a:tileRect/>
            </a:gradFill>
            <a:ln w="38100">
              <a:gradFill flip="none" rotWithShape="1">
                <a:gsLst>
                  <a:gs pos="100000">
                    <a:srgbClr val="FFFFFF"/>
                  </a:gs>
                  <a:gs pos="0">
                    <a:srgbClr val="CECED0"/>
                  </a:gs>
                </a:gsLst>
                <a:lin ang="13500000" scaled="1"/>
                <a:tileRect/>
              </a:gradFill>
            </a:ln>
            <a:effectLst>
              <a:outerShdw blurRad="190500" dist="88900" dir="2700000" algn="t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sp>
          <p:nvSpPr>
            <p:cNvPr id="132" name="椭圆 131"/>
            <p:cNvSpPr/>
            <p:nvPr/>
          </p:nvSpPr>
          <p:spPr>
            <a:xfrm>
              <a:off x="8835139" y="1701002"/>
              <a:ext cx="1510486" cy="1510484"/>
            </a:xfrm>
            <a:prstGeom prst="ellipse">
              <a:avLst/>
            </a:prstGeom>
            <a:solidFill>
              <a:srgbClr val="7030A0"/>
            </a:solidFill>
            <a:ln w="14288" cap="flat">
              <a:noFill/>
              <a:prstDash val="solid"/>
              <a:miter lim="800000"/>
              <a:headEnd/>
              <a:tailEnd/>
            </a:ln>
            <a:effectLst>
              <a:innerShdw blurRad="88900" dist="63500" dir="13500000">
                <a:prstClr val="black">
                  <a:alpha val="50000"/>
                </a:prstClr>
              </a:innerShdw>
            </a:effectLst>
          </p:spPr>
          <p:txBody>
            <a:bodyPr vert="horz" wrap="square" lIns="91440" tIns="45720" rIns="91440" bIns="45720" numCol="1" anchor="t" anchorCtr="0" compatLnSpc="1">
              <a:prstTxWarp prst="textNoShape">
                <a:avLst/>
              </a:prstTxWarp>
            </a:bodyPr>
            <a:lstStyle/>
            <a:p>
              <a:endParaRPr lang="zh-CN" altLang="en-US" dirty="0">
                <a:solidFill>
                  <a:schemeClr val="tx1"/>
                </a:solidFill>
                <a:latin typeface="+mj-ea"/>
                <a:ea typeface="+mj-ea"/>
              </a:endParaRPr>
            </a:p>
          </p:txBody>
        </p:sp>
        <p:sp>
          <p:nvSpPr>
            <p:cNvPr id="134" name="椭圆 133"/>
            <p:cNvSpPr/>
            <p:nvPr/>
          </p:nvSpPr>
          <p:spPr>
            <a:xfrm>
              <a:off x="8978387" y="1836279"/>
              <a:ext cx="1223990" cy="1223990"/>
            </a:xfrm>
            <a:prstGeom prst="ellipse">
              <a:avLst/>
            </a:prstGeom>
            <a:gradFill flip="none" rotWithShape="1">
              <a:gsLst>
                <a:gs pos="0">
                  <a:schemeClr val="bg1"/>
                </a:gs>
                <a:gs pos="100000">
                  <a:srgbClr val="F1F1F1"/>
                </a:gs>
              </a:gsLst>
              <a:lin ang="2700000" scaled="1"/>
              <a:tileRect/>
            </a:gradFill>
            <a:ln w="28575">
              <a:gradFill flip="none" rotWithShape="1">
                <a:gsLst>
                  <a:gs pos="100000">
                    <a:srgbClr val="FFFFFF"/>
                  </a:gs>
                  <a:gs pos="0">
                    <a:srgbClr val="CECED0"/>
                  </a:gs>
                </a:gsLst>
                <a:lin ang="13500000" scaled="1"/>
                <a:tileRect/>
              </a:gradFill>
            </a:ln>
            <a:effectLst>
              <a:outerShdw blurRad="190500" dist="88900" dir="2700000" algn="t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sp>
          <p:nvSpPr>
            <p:cNvPr id="135" name="椭圆 134"/>
            <p:cNvSpPr/>
            <p:nvPr/>
          </p:nvSpPr>
          <p:spPr>
            <a:xfrm>
              <a:off x="8946305" y="1804197"/>
              <a:ext cx="1288155" cy="1288153"/>
            </a:xfrm>
            <a:prstGeom prst="ellipse">
              <a:avLst/>
            </a:prstGeom>
            <a:noFill/>
            <a:ln>
              <a:noFill/>
            </a:ln>
            <a:effectLst>
              <a:innerShdw blurRad="88900" dist="635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sz="3000" dirty="0">
                <a:solidFill>
                  <a:srgbClr val="0087CF"/>
                </a:solidFill>
                <a:latin typeface="+mj-ea"/>
                <a:ea typeface="+mj-ea"/>
              </a:endParaRPr>
            </a:p>
          </p:txBody>
        </p:sp>
        <p:sp>
          <p:nvSpPr>
            <p:cNvPr id="136" name="文本框 61"/>
            <p:cNvSpPr txBox="1"/>
            <p:nvPr/>
          </p:nvSpPr>
          <p:spPr>
            <a:xfrm>
              <a:off x="9262743" y="5185493"/>
              <a:ext cx="647927" cy="533315"/>
            </a:xfrm>
            <a:prstGeom prst="rect">
              <a:avLst/>
            </a:prstGeom>
            <a:noFill/>
          </p:spPr>
          <p:txBody>
            <a:bodyPr wrap="none" rtlCol="0">
              <a:spAutoFit/>
            </a:bodyPr>
            <a:lstStyle/>
            <a:p>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04</a:t>
              </a:r>
              <a:endPar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nvGrpSpPr>
            <p:cNvPr id="137" name="组合 136"/>
            <p:cNvGrpSpPr/>
            <p:nvPr/>
          </p:nvGrpSpPr>
          <p:grpSpPr>
            <a:xfrm>
              <a:off x="8759353" y="5186696"/>
              <a:ext cx="1662059" cy="31862"/>
              <a:chOff x="3060700" y="4724400"/>
              <a:chExt cx="5955507" cy="7880"/>
            </a:xfrm>
          </p:grpSpPr>
          <p:cxnSp>
            <p:nvCxnSpPr>
              <p:cNvPr id="141" name="直接连接符 140"/>
              <p:cNvCxnSpPr/>
              <p:nvPr/>
            </p:nvCxnSpPr>
            <p:spPr>
              <a:xfrm>
                <a:off x="3060700" y="4724400"/>
                <a:ext cx="5955507" cy="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2" name="直接连接符 141"/>
              <p:cNvCxnSpPr/>
              <p:nvPr/>
            </p:nvCxnSpPr>
            <p:spPr>
              <a:xfrm>
                <a:off x="3060700" y="4732280"/>
                <a:ext cx="5955507"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38" name="矩形 137"/>
            <p:cNvSpPr/>
            <p:nvPr/>
          </p:nvSpPr>
          <p:spPr>
            <a:xfrm>
              <a:off x="8988611" y="3364468"/>
              <a:ext cx="1203539" cy="410243"/>
            </a:xfrm>
            <a:prstGeom prst="rect">
              <a:avLst/>
            </a:prstGeom>
          </p:spPr>
          <p:txBody>
            <a:bodyPr wrap="none">
              <a:spAutoFit/>
            </a:bodyPr>
            <a:lstStyle/>
            <a:p>
              <a:pPr algn="ctr"/>
              <a:r>
                <a:rPr lang="zh-CN" altLang="en-US" sz="1400" b="1" dirty="0" smtClean="0">
                  <a:solidFill>
                    <a:srgbClr val="7030A0"/>
                  </a:solidFill>
                  <a:latin typeface="微软雅黑" panose="020B0503020204020204" pitchFamily="34" charset="-122"/>
                  <a:ea typeface="微软雅黑" panose="020B0503020204020204" pitchFamily="34" charset="-122"/>
                </a:rPr>
                <a:t>第四季度</a:t>
              </a:r>
              <a:endParaRPr lang="zh-CN" altLang="en-US" sz="1400" b="1" dirty="0">
                <a:solidFill>
                  <a:srgbClr val="7030A0"/>
                </a:solidFill>
                <a:latin typeface="微软雅黑" panose="020B0503020204020204" pitchFamily="34" charset="-122"/>
                <a:ea typeface="微软雅黑" panose="020B0503020204020204" pitchFamily="34" charset="-122"/>
              </a:endParaRPr>
            </a:p>
          </p:txBody>
        </p:sp>
        <p:sp>
          <p:nvSpPr>
            <p:cNvPr id="139" name="KSO_Shape"/>
            <p:cNvSpPr>
              <a:spLocks/>
            </p:cNvSpPr>
            <p:nvPr/>
          </p:nvSpPr>
          <p:spPr bwMode="auto">
            <a:xfrm>
              <a:off x="9258256" y="2172770"/>
              <a:ext cx="664252" cy="463922"/>
            </a:xfrm>
            <a:custGeom>
              <a:avLst/>
              <a:gdLst>
                <a:gd name="T0" fmla="*/ 1391139 w 4254"/>
                <a:gd name="T1" fmla="*/ 144776 h 2969"/>
                <a:gd name="T2" fmla="*/ 1364476 w 4254"/>
                <a:gd name="T3" fmla="*/ 0 h 2969"/>
                <a:gd name="T4" fmla="*/ 501944 w 4254"/>
                <a:gd name="T5" fmla="*/ 622705 h 2969"/>
                <a:gd name="T6" fmla="*/ 0 w 4254"/>
                <a:gd name="T7" fmla="*/ 1256840 h 2969"/>
                <a:gd name="T8" fmla="*/ 717366 w 4254"/>
                <a:gd name="T9" fmla="*/ 622705 h 2969"/>
                <a:gd name="T10" fmla="*/ 1335697 w 4254"/>
                <a:gd name="T11" fmla="*/ 496979 h 2969"/>
                <a:gd name="T12" fmla="*/ 1495252 w 4254"/>
                <a:gd name="T13" fmla="*/ 496979 h 2969"/>
                <a:gd name="T14" fmla="*/ 422378 w 4254"/>
                <a:gd name="T15" fmla="*/ 679853 h 2969"/>
                <a:gd name="T16" fmla="*/ 2116 w 4254"/>
                <a:gd name="T17" fmla="*/ 710756 h 2969"/>
                <a:gd name="T18" fmla="*/ 33435 w 4254"/>
                <a:gd name="T19" fmla="*/ 380566 h 2969"/>
                <a:gd name="T20" fmla="*/ 360587 w 4254"/>
                <a:gd name="T21" fmla="*/ 648951 h 2969"/>
                <a:gd name="T22" fmla="*/ 360587 w 4254"/>
                <a:gd name="T23" fmla="*/ 546084 h 2969"/>
                <a:gd name="T24" fmla="*/ 86761 w 4254"/>
                <a:gd name="T25" fmla="*/ 442794 h 2969"/>
                <a:gd name="T26" fmla="*/ 64330 w 4254"/>
                <a:gd name="T27" fmla="*/ 442794 h 2969"/>
                <a:gd name="T28" fmla="*/ 155747 w 4254"/>
                <a:gd name="T29" fmla="*/ 442794 h 2969"/>
                <a:gd name="T30" fmla="*/ 188335 w 4254"/>
                <a:gd name="T31" fmla="*/ 442794 h 2969"/>
                <a:gd name="T32" fmla="*/ 64330 w 4254"/>
                <a:gd name="T33" fmla="*/ 581643 h 2969"/>
                <a:gd name="T34" fmla="*/ 391483 w 4254"/>
                <a:gd name="T35" fmla="*/ 761131 h 2969"/>
                <a:gd name="T36" fmla="*/ 422378 w 4254"/>
                <a:gd name="T37" fmla="*/ 1091321 h 2969"/>
                <a:gd name="T38" fmla="*/ 2116 w 4254"/>
                <a:gd name="T39" fmla="*/ 1060419 h 2969"/>
                <a:gd name="T40" fmla="*/ 391483 w 4254"/>
                <a:gd name="T41" fmla="*/ 761131 h 2969"/>
                <a:gd name="T42" fmla="*/ 325883 w 4254"/>
                <a:gd name="T43" fmla="*/ 1029093 h 2969"/>
                <a:gd name="T44" fmla="*/ 325883 w 4254"/>
                <a:gd name="T45" fmla="*/ 822936 h 2969"/>
                <a:gd name="T46" fmla="*/ 155323 w 4254"/>
                <a:gd name="T47" fmla="*/ 1029093 h 2969"/>
                <a:gd name="T48" fmla="*/ 86761 w 4254"/>
                <a:gd name="T49" fmla="*/ 822936 h 2969"/>
                <a:gd name="T50" fmla="*/ 224309 w 4254"/>
                <a:gd name="T51" fmla="*/ 1029093 h 2969"/>
                <a:gd name="T52" fmla="*/ 224732 w 4254"/>
                <a:gd name="T53" fmla="*/ 822936 h 2969"/>
                <a:gd name="T54" fmla="*/ 86761 w 4254"/>
                <a:gd name="T55" fmla="*/ 1029093 h 2969"/>
                <a:gd name="T56" fmla="*/ 1288295 w 4254"/>
                <a:gd name="T57" fmla="*/ 761131 h 2969"/>
                <a:gd name="T58" fmla="*/ 1257400 w 4254"/>
                <a:gd name="T59" fmla="*/ 1091321 h 2969"/>
                <a:gd name="T60" fmla="*/ 868033 w 4254"/>
                <a:gd name="T61" fmla="*/ 792034 h 2969"/>
                <a:gd name="T62" fmla="*/ 1159212 w 4254"/>
                <a:gd name="T63" fmla="*/ 822936 h 2969"/>
                <a:gd name="T64" fmla="*/ 1123238 w 4254"/>
                <a:gd name="T65" fmla="*/ 822936 h 2969"/>
                <a:gd name="T66" fmla="*/ 1226505 w 4254"/>
                <a:gd name="T67" fmla="*/ 822936 h 2969"/>
                <a:gd name="T68" fmla="*/ 985267 w 4254"/>
                <a:gd name="T69" fmla="*/ 1029093 h 2969"/>
                <a:gd name="T70" fmla="*/ 1053829 w 4254"/>
                <a:gd name="T71" fmla="*/ 1029093 h 2969"/>
                <a:gd name="T72" fmla="*/ 1053829 w 4254"/>
                <a:gd name="T73" fmla="*/ 1029093 h 2969"/>
                <a:gd name="T74" fmla="*/ 1159212 w 4254"/>
                <a:gd name="T75" fmla="*/ 1029093 h 2969"/>
                <a:gd name="T76" fmla="*/ 930247 w 4254"/>
                <a:gd name="T77" fmla="*/ 1029093 h 2969"/>
                <a:gd name="T78" fmla="*/ 1799551 w 4254"/>
                <a:gd name="T79" fmla="*/ 792034 h 2969"/>
                <a:gd name="T80" fmla="*/ 1410184 w 4254"/>
                <a:gd name="T81" fmla="*/ 1091321 h 2969"/>
                <a:gd name="T82" fmla="*/ 1379289 w 4254"/>
                <a:gd name="T83" fmla="*/ 761131 h 2969"/>
                <a:gd name="T84" fmla="*/ 1737337 w 4254"/>
                <a:gd name="T85" fmla="*/ 1024013 h 2969"/>
                <a:gd name="T86" fmla="*/ 1670467 w 4254"/>
                <a:gd name="T87" fmla="*/ 822936 h 2969"/>
                <a:gd name="T88" fmla="*/ 1737337 w 4254"/>
                <a:gd name="T89" fmla="*/ 926650 h 2969"/>
                <a:gd name="T90" fmla="*/ 1441079 w 4254"/>
                <a:gd name="T91" fmla="*/ 864421 h 2969"/>
                <a:gd name="T92" fmla="*/ 1496099 w 4254"/>
                <a:gd name="T93" fmla="*/ 822936 h 2969"/>
                <a:gd name="T94" fmla="*/ 1634070 w 4254"/>
                <a:gd name="T95" fmla="*/ 1029093 h 2969"/>
                <a:gd name="T96" fmla="*/ 1634070 w 4254"/>
                <a:gd name="T97" fmla="*/ 1029093 h 2969"/>
                <a:gd name="T98" fmla="*/ 1441079 w 4254"/>
                <a:gd name="T99" fmla="*/ 962209 h 2969"/>
                <a:gd name="T100" fmla="*/ 1087687 w 4254"/>
                <a:gd name="T101" fmla="*/ 251876 h 2969"/>
                <a:gd name="T102" fmla="*/ 963259 w 4254"/>
                <a:gd name="T103" fmla="*/ 325111 h 2969"/>
                <a:gd name="T104" fmla="*/ 838408 w 4254"/>
                <a:gd name="T105" fmla="*/ 368713 h 2969"/>
                <a:gd name="T106" fmla="*/ 770692 w 4254"/>
                <a:gd name="T107" fmla="*/ 356013 h 2969"/>
                <a:gd name="T108" fmla="*/ 877768 w 4254"/>
                <a:gd name="T109" fmla="*/ 316221 h 2969"/>
                <a:gd name="T110" fmla="*/ 1001772 w 4254"/>
                <a:gd name="T111" fmla="*/ 248066 h 2969"/>
                <a:gd name="T112" fmla="*/ 1156249 w 4254"/>
                <a:gd name="T113" fmla="*/ 184145 h 2969"/>
                <a:gd name="T114" fmla="*/ 1184605 w 4254"/>
                <a:gd name="T115" fmla="*/ 159592 h 2969"/>
                <a:gd name="T116" fmla="*/ 1325116 w 4254"/>
                <a:gd name="T117" fmla="*/ 97364 h 2969"/>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4254" h="2969">
                  <a:moveTo>
                    <a:pt x="3533" y="1174"/>
                  </a:moveTo>
                  <a:cubicBezTo>
                    <a:pt x="3237" y="1174"/>
                    <a:pt x="3237" y="1174"/>
                    <a:pt x="3237" y="1174"/>
                  </a:cubicBezTo>
                  <a:cubicBezTo>
                    <a:pt x="3237" y="374"/>
                    <a:pt x="3237" y="374"/>
                    <a:pt x="3237" y="374"/>
                  </a:cubicBezTo>
                  <a:cubicBezTo>
                    <a:pt x="3287" y="342"/>
                    <a:pt x="3287" y="342"/>
                    <a:pt x="3287" y="342"/>
                  </a:cubicBezTo>
                  <a:cubicBezTo>
                    <a:pt x="3348" y="303"/>
                    <a:pt x="3348" y="303"/>
                    <a:pt x="3348" y="303"/>
                  </a:cubicBezTo>
                  <a:cubicBezTo>
                    <a:pt x="3321" y="237"/>
                    <a:pt x="3321" y="237"/>
                    <a:pt x="3321" y="237"/>
                  </a:cubicBezTo>
                  <a:cubicBezTo>
                    <a:pt x="3258" y="82"/>
                    <a:pt x="3258" y="82"/>
                    <a:pt x="3258" y="82"/>
                  </a:cubicBezTo>
                  <a:cubicBezTo>
                    <a:pt x="3224" y="0"/>
                    <a:pt x="3224" y="0"/>
                    <a:pt x="3224" y="0"/>
                  </a:cubicBezTo>
                  <a:cubicBezTo>
                    <a:pt x="3143" y="36"/>
                    <a:pt x="3143" y="36"/>
                    <a:pt x="3143" y="36"/>
                  </a:cubicBezTo>
                  <a:cubicBezTo>
                    <a:pt x="1402" y="807"/>
                    <a:pt x="1402" y="807"/>
                    <a:pt x="1402" y="807"/>
                  </a:cubicBezTo>
                  <a:cubicBezTo>
                    <a:pt x="1186" y="807"/>
                    <a:pt x="1186" y="807"/>
                    <a:pt x="1186" y="807"/>
                  </a:cubicBezTo>
                  <a:cubicBezTo>
                    <a:pt x="1186" y="1471"/>
                    <a:pt x="1186" y="1471"/>
                    <a:pt x="1186" y="1471"/>
                  </a:cubicBezTo>
                  <a:cubicBezTo>
                    <a:pt x="1301" y="1471"/>
                    <a:pt x="1301" y="1471"/>
                    <a:pt x="1301" y="1471"/>
                  </a:cubicBezTo>
                  <a:cubicBezTo>
                    <a:pt x="1301" y="2697"/>
                    <a:pt x="1301" y="2697"/>
                    <a:pt x="1301" y="2697"/>
                  </a:cubicBezTo>
                  <a:cubicBezTo>
                    <a:pt x="0" y="2697"/>
                    <a:pt x="0" y="2697"/>
                    <a:pt x="0" y="2697"/>
                  </a:cubicBezTo>
                  <a:cubicBezTo>
                    <a:pt x="0" y="2969"/>
                    <a:pt x="0" y="2969"/>
                    <a:pt x="0" y="2969"/>
                  </a:cubicBezTo>
                  <a:cubicBezTo>
                    <a:pt x="4254" y="2969"/>
                    <a:pt x="4254" y="2969"/>
                    <a:pt x="4254" y="2969"/>
                  </a:cubicBezTo>
                  <a:cubicBezTo>
                    <a:pt x="4254" y="2697"/>
                    <a:pt x="4254" y="2697"/>
                    <a:pt x="4254" y="2697"/>
                  </a:cubicBezTo>
                  <a:cubicBezTo>
                    <a:pt x="1695" y="2697"/>
                    <a:pt x="1695" y="2697"/>
                    <a:pt x="1695" y="2697"/>
                  </a:cubicBezTo>
                  <a:cubicBezTo>
                    <a:pt x="1695" y="1471"/>
                    <a:pt x="1695" y="1471"/>
                    <a:pt x="1695" y="1471"/>
                  </a:cubicBezTo>
                  <a:cubicBezTo>
                    <a:pt x="1821" y="1471"/>
                    <a:pt x="1821" y="1471"/>
                    <a:pt x="1821" y="1471"/>
                  </a:cubicBezTo>
                  <a:cubicBezTo>
                    <a:pt x="1821" y="1278"/>
                    <a:pt x="1821" y="1278"/>
                    <a:pt x="1821" y="1278"/>
                  </a:cubicBezTo>
                  <a:cubicBezTo>
                    <a:pt x="3156" y="426"/>
                    <a:pt x="3156" y="426"/>
                    <a:pt x="3156" y="426"/>
                  </a:cubicBezTo>
                  <a:cubicBezTo>
                    <a:pt x="3156" y="1174"/>
                    <a:pt x="3156" y="1174"/>
                    <a:pt x="3156" y="1174"/>
                  </a:cubicBezTo>
                  <a:cubicBezTo>
                    <a:pt x="2855" y="1174"/>
                    <a:pt x="2855" y="1174"/>
                    <a:pt x="2855" y="1174"/>
                  </a:cubicBezTo>
                  <a:cubicBezTo>
                    <a:pt x="2855" y="1662"/>
                    <a:pt x="2855" y="1662"/>
                    <a:pt x="2855" y="1662"/>
                  </a:cubicBezTo>
                  <a:cubicBezTo>
                    <a:pt x="3533" y="1662"/>
                    <a:pt x="3533" y="1662"/>
                    <a:pt x="3533" y="1662"/>
                  </a:cubicBezTo>
                  <a:cubicBezTo>
                    <a:pt x="3533" y="1174"/>
                    <a:pt x="3533" y="1174"/>
                    <a:pt x="3533" y="1174"/>
                  </a:cubicBezTo>
                  <a:close/>
                  <a:moveTo>
                    <a:pt x="925" y="899"/>
                  </a:moveTo>
                  <a:cubicBezTo>
                    <a:pt x="998" y="899"/>
                    <a:pt x="998" y="899"/>
                    <a:pt x="998" y="899"/>
                  </a:cubicBezTo>
                  <a:cubicBezTo>
                    <a:pt x="998" y="972"/>
                    <a:pt x="998" y="972"/>
                    <a:pt x="998" y="972"/>
                  </a:cubicBezTo>
                  <a:cubicBezTo>
                    <a:pt x="998" y="1606"/>
                    <a:pt x="998" y="1606"/>
                    <a:pt x="998" y="1606"/>
                  </a:cubicBezTo>
                  <a:cubicBezTo>
                    <a:pt x="998" y="1679"/>
                    <a:pt x="998" y="1679"/>
                    <a:pt x="998" y="1679"/>
                  </a:cubicBezTo>
                  <a:cubicBezTo>
                    <a:pt x="925" y="1679"/>
                    <a:pt x="925" y="1679"/>
                    <a:pt x="925" y="1679"/>
                  </a:cubicBezTo>
                  <a:cubicBezTo>
                    <a:pt x="79" y="1679"/>
                    <a:pt x="79" y="1679"/>
                    <a:pt x="79" y="1679"/>
                  </a:cubicBezTo>
                  <a:cubicBezTo>
                    <a:pt x="5" y="1679"/>
                    <a:pt x="5" y="1679"/>
                    <a:pt x="5" y="1679"/>
                  </a:cubicBezTo>
                  <a:cubicBezTo>
                    <a:pt x="5" y="1606"/>
                    <a:pt x="5" y="1606"/>
                    <a:pt x="5" y="1606"/>
                  </a:cubicBezTo>
                  <a:cubicBezTo>
                    <a:pt x="5" y="972"/>
                    <a:pt x="5" y="972"/>
                    <a:pt x="5" y="972"/>
                  </a:cubicBezTo>
                  <a:cubicBezTo>
                    <a:pt x="5" y="899"/>
                    <a:pt x="5" y="899"/>
                    <a:pt x="5" y="899"/>
                  </a:cubicBezTo>
                  <a:cubicBezTo>
                    <a:pt x="79" y="899"/>
                    <a:pt x="79" y="899"/>
                    <a:pt x="79" y="899"/>
                  </a:cubicBezTo>
                  <a:cubicBezTo>
                    <a:pt x="925" y="899"/>
                    <a:pt x="925" y="899"/>
                    <a:pt x="925" y="899"/>
                  </a:cubicBezTo>
                  <a:close/>
                  <a:moveTo>
                    <a:pt x="693" y="1046"/>
                  </a:moveTo>
                  <a:cubicBezTo>
                    <a:pt x="852" y="1521"/>
                    <a:pt x="852" y="1521"/>
                    <a:pt x="852" y="1521"/>
                  </a:cubicBezTo>
                  <a:cubicBezTo>
                    <a:pt x="852" y="1533"/>
                    <a:pt x="852" y="1533"/>
                    <a:pt x="852" y="1533"/>
                  </a:cubicBezTo>
                  <a:cubicBezTo>
                    <a:pt x="770" y="1533"/>
                    <a:pt x="770" y="1533"/>
                    <a:pt x="770" y="1533"/>
                  </a:cubicBezTo>
                  <a:cubicBezTo>
                    <a:pt x="608" y="1046"/>
                    <a:pt x="608" y="1046"/>
                    <a:pt x="608" y="1046"/>
                  </a:cubicBezTo>
                  <a:cubicBezTo>
                    <a:pt x="693" y="1046"/>
                    <a:pt x="693" y="1046"/>
                    <a:pt x="693" y="1046"/>
                  </a:cubicBezTo>
                  <a:close/>
                  <a:moveTo>
                    <a:pt x="852" y="1290"/>
                  </a:moveTo>
                  <a:cubicBezTo>
                    <a:pt x="770" y="1046"/>
                    <a:pt x="770" y="1046"/>
                    <a:pt x="770" y="1046"/>
                  </a:cubicBezTo>
                  <a:cubicBezTo>
                    <a:pt x="852" y="1046"/>
                    <a:pt x="852" y="1046"/>
                    <a:pt x="852" y="1046"/>
                  </a:cubicBezTo>
                  <a:cubicBezTo>
                    <a:pt x="852" y="1290"/>
                    <a:pt x="852" y="1290"/>
                    <a:pt x="852" y="1290"/>
                  </a:cubicBezTo>
                  <a:close/>
                  <a:moveTo>
                    <a:pt x="205" y="1046"/>
                  </a:moveTo>
                  <a:cubicBezTo>
                    <a:pt x="367" y="1533"/>
                    <a:pt x="367" y="1533"/>
                    <a:pt x="367" y="1533"/>
                  </a:cubicBezTo>
                  <a:cubicBezTo>
                    <a:pt x="281" y="1533"/>
                    <a:pt x="281" y="1533"/>
                    <a:pt x="281" y="1533"/>
                  </a:cubicBezTo>
                  <a:cubicBezTo>
                    <a:pt x="152" y="1143"/>
                    <a:pt x="152" y="1143"/>
                    <a:pt x="152" y="1143"/>
                  </a:cubicBezTo>
                  <a:cubicBezTo>
                    <a:pt x="152" y="1046"/>
                    <a:pt x="152" y="1046"/>
                    <a:pt x="152" y="1046"/>
                  </a:cubicBezTo>
                  <a:cubicBezTo>
                    <a:pt x="205" y="1046"/>
                    <a:pt x="205" y="1046"/>
                    <a:pt x="205" y="1046"/>
                  </a:cubicBezTo>
                  <a:close/>
                  <a:moveTo>
                    <a:pt x="444" y="1533"/>
                  </a:moveTo>
                  <a:cubicBezTo>
                    <a:pt x="282" y="1046"/>
                    <a:pt x="282" y="1046"/>
                    <a:pt x="282" y="1046"/>
                  </a:cubicBezTo>
                  <a:cubicBezTo>
                    <a:pt x="368" y="1046"/>
                    <a:pt x="368" y="1046"/>
                    <a:pt x="368" y="1046"/>
                  </a:cubicBezTo>
                  <a:cubicBezTo>
                    <a:pt x="530" y="1533"/>
                    <a:pt x="530" y="1533"/>
                    <a:pt x="530" y="1533"/>
                  </a:cubicBezTo>
                  <a:cubicBezTo>
                    <a:pt x="444" y="1533"/>
                    <a:pt x="444" y="1533"/>
                    <a:pt x="444" y="1533"/>
                  </a:cubicBezTo>
                  <a:close/>
                  <a:moveTo>
                    <a:pt x="607" y="1533"/>
                  </a:moveTo>
                  <a:cubicBezTo>
                    <a:pt x="445" y="1046"/>
                    <a:pt x="445" y="1046"/>
                    <a:pt x="445" y="1046"/>
                  </a:cubicBezTo>
                  <a:cubicBezTo>
                    <a:pt x="531" y="1046"/>
                    <a:pt x="531" y="1046"/>
                    <a:pt x="531" y="1046"/>
                  </a:cubicBezTo>
                  <a:cubicBezTo>
                    <a:pt x="693" y="1533"/>
                    <a:pt x="693" y="1533"/>
                    <a:pt x="693" y="1533"/>
                  </a:cubicBezTo>
                  <a:cubicBezTo>
                    <a:pt x="607" y="1533"/>
                    <a:pt x="607" y="1533"/>
                    <a:pt x="607" y="1533"/>
                  </a:cubicBezTo>
                  <a:close/>
                  <a:moveTo>
                    <a:pt x="152" y="1374"/>
                  </a:moveTo>
                  <a:cubicBezTo>
                    <a:pt x="205" y="1533"/>
                    <a:pt x="205" y="1533"/>
                    <a:pt x="205" y="1533"/>
                  </a:cubicBezTo>
                  <a:cubicBezTo>
                    <a:pt x="152" y="1533"/>
                    <a:pt x="152" y="1533"/>
                    <a:pt x="152" y="1533"/>
                  </a:cubicBezTo>
                  <a:cubicBezTo>
                    <a:pt x="152" y="1374"/>
                    <a:pt x="152" y="1374"/>
                    <a:pt x="152" y="1374"/>
                  </a:cubicBezTo>
                  <a:close/>
                  <a:moveTo>
                    <a:pt x="925" y="1798"/>
                  </a:moveTo>
                  <a:cubicBezTo>
                    <a:pt x="998" y="1798"/>
                    <a:pt x="998" y="1798"/>
                    <a:pt x="998" y="1798"/>
                  </a:cubicBezTo>
                  <a:cubicBezTo>
                    <a:pt x="998" y="1871"/>
                    <a:pt x="998" y="1871"/>
                    <a:pt x="998" y="1871"/>
                  </a:cubicBezTo>
                  <a:cubicBezTo>
                    <a:pt x="998" y="2505"/>
                    <a:pt x="998" y="2505"/>
                    <a:pt x="998" y="2505"/>
                  </a:cubicBezTo>
                  <a:cubicBezTo>
                    <a:pt x="998" y="2578"/>
                    <a:pt x="998" y="2578"/>
                    <a:pt x="998" y="2578"/>
                  </a:cubicBezTo>
                  <a:cubicBezTo>
                    <a:pt x="925" y="2578"/>
                    <a:pt x="925" y="2578"/>
                    <a:pt x="925" y="2578"/>
                  </a:cubicBezTo>
                  <a:cubicBezTo>
                    <a:pt x="79" y="2578"/>
                    <a:pt x="79" y="2578"/>
                    <a:pt x="79" y="2578"/>
                  </a:cubicBezTo>
                  <a:cubicBezTo>
                    <a:pt x="5" y="2578"/>
                    <a:pt x="5" y="2578"/>
                    <a:pt x="5" y="2578"/>
                  </a:cubicBezTo>
                  <a:cubicBezTo>
                    <a:pt x="5" y="2505"/>
                    <a:pt x="5" y="2505"/>
                    <a:pt x="5" y="2505"/>
                  </a:cubicBezTo>
                  <a:cubicBezTo>
                    <a:pt x="5" y="1871"/>
                    <a:pt x="5" y="1871"/>
                    <a:pt x="5" y="1871"/>
                  </a:cubicBezTo>
                  <a:cubicBezTo>
                    <a:pt x="5" y="1798"/>
                    <a:pt x="5" y="1798"/>
                    <a:pt x="5" y="1798"/>
                  </a:cubicBezTo>
                  <a:cubicBezTo>
                    <a:pt x="79" y="1798"/>
                    <a:pt x="79" y="1798"/>
                    <a:pt x="79" y="1798"/>
                  </a:cubicBezTo>
                  <a:cubicBezTo>
                    <a:pt x="925" y="1798"/>
                    <a:pt x="925" y="1798"/>
                    <a:pt x="925" y="1798"/>
                  </a:cubicBezTo>
                  <a:close/>
                  <a:moveTo>
                    <a:pt x="693" y="1944"/>
                  </a:moveTo>
                  <a:cubicBezTo>
                    <a:pt x="852" y="2419"/>
                    <a:pt x="852" y="2419"/>
                    <a:pt x="852" y="2419"/>
                  </a:cubicBezTo>
                  <a:cubicBezTo>
                    <a:pt x="852" y="2431"/>
                    <a:pt x="852" y="2431"/>
                    <a:pt x="852" y="2431"/>
                  </a:cubicBezTo>
                  <a:cubicBezTo>
                    <a:pt x="770" y="2431"/>
                    <a:pt x="770" y="2431"/>
                    <a:pt x="770" y="2431"/>
                  </a:cubicBezTo>
                  <a:cubicBezTo>
                    <a:pt x="608" y="1944"/>
                    <a:pt x="608" y="1944"/>
                    <a:pt x="608" y="1944"/>
                  </a:cubicBezTo>
                  <a:cubicBezTo>
                    <a:pt x="693" y="1944"/>
                    <a:pt x="693" y="1944"/>
                    <a:pt x="693" y="1944"/>
                  </a:cubicBezTo>
                  <a:close/>
                  <a:moveTo>
                    <a:pt x="852" y="2189"/>
                  </a:moveTo>
                  <a:cubicBezTo>
                    <a:pt x="770" y="1944"/>
                    <a:pt x="770" y="1944"/>
                    <a:pt x="770" y="1944"/>
                  </a:cubicBezTo>
                  <a:cubicBezTo>
                    <a:pt x="852" y="1944"/>
                    <a:pt x="852" y="1944"/>
                    <a:pt x="852" y="1944"/>
                  </a:cubicBezTo>
                  <a:cubicBezTo>
                    <a:pt x="852" y="2189"/>
                    <a:pt x="852" y="2189"/>
                    <a:pt x="852" y="2189"/>
                  </a:cubicBezTo>
                  <a:close/>
                  <a:moveTo>
                    <a:pt x="205" y="1944"/>
                  </a:moveTo>
                  <a:cubicBezTo>
                    <a:pt x="367" y="2431"/>
                    <a:pt x="367" y="2431"/>
                    <a:pt x="367" y="2431"/>
                  </a:cubicBezTo>
                  <a:cubicBezTo>
                    <a:pt x="281" y="2431"/>
                    <a:pt x="281" y="2431"/>
                    <a:pt x="281" y="2431"/>
                  </a:cubicBezTo>
                  <a:cubicBezTo>
                    <a:pt x="152" y="2042"/>
                    <a:pt x="152" y="2042"/>
                    <a:pt x="152" y="2042"/>
                  </a:cubicBezTo>
                  <a:cubicBezTo>
                    <a:pt x="152" y="1944"/>
                    <a:pt x="152" y="1944"/>
                    <a:pt x="152" y="1944"/>
                  </a:cubicBezTo>
                  <a:cubicBezTo>
                    <a:pt x="205" y="1944"/>
                    <a:pt x="205" y="1944"/>
                    <a:pt x="205" y="1944"/>
                  </a:cubicBezTo>
                  <a:close/>
                  <a:moveTo>
                    <a:pt x="444" y="2431"/>
                  </a:moveTo>
                  <a:cubicBezTo>
                    <a:pt x="282" y="1944"/>
                    <a:pt x="282" y="1944"/>
                    <a:pt x="282" y="1944"/>
                  </a:cubicBezTo>
                  <a:cubicBezTo>
                    <a:pt x="368" y="1944"/>
                    <a:pt x="368" y="1944"/>
                    <a:pt x="368" y="1944"/>
                  </a:cubicBezTo>
                  <a:cubicBezTo>
                    <a:pt x="530" y="2431"/>
                    <a:pt x="530" y="2431"/>
                    <a:pt x="530" y="2431"/>
                  </a:cubicBezTo>
                  <a:cubicBezTo>
                    <a:pt x="444" y="2431"/>
                    <a:pt x="444" y="2431"/>
                    <a:pt x="444" y="2431"/>
                  </a:cubicBezTo>
                  <a:close/>
                  <a:moveTo>
                    <a:pt x="607" y="2431"/>
                  </a:moveTo>
                  <a:cubicBezTo>
                    <a:pt x="445" y="1944"/>
                    <a:pt x="445" y="1944"/>
                    <a:pt x="445" y="1944"/>
                  </a:cubicBezTo>
                  <a:cubicBezTo>
                    <a:pt x="531" y="1944"/>
                    <a:pt x="531" y="1944"/>
                    <a:pt x="531" y="1944"/>
                  </a:cubicBezTo>
                  <a:cubicBezTo>
                    <a:pt x="693" y="2431"/>
                    <a:pt x="693" y="2431"/>
                    <a:pt x="693" y="2431"/>
                  </a:cubicBezTo>
                  <a:cubicBezTo>
                    <a:pt x="607" y="2431"/>
                    <a:pt x="607" y="2431"/>
                    <a:pt x="607" y="2431"/>
                  </a:cubicBezTo>
                  <a:close/>
                  <a:moveTo>
                    <a:pt x="152" y="2273"/>
                  </a:moveTo>
                  <a:cubicBezTo>
                    <a:pt x="205" y="2431"/>
                    <a:pt x="205" y="2431"/>
                    <a:pt x="205" y="2431"/>
                  </a:cubicBezTo>
                  <a:cubicBezTo>
                    <a:pt x="152" y="2431"/>
                    <a:pt x="152" y="2431"/>
                    <a:pt x="152" y="2431"/>
                  </a:cubicBezTo>
                  <a:cubicBezTo>
                    <a:pt x="152" y="2273"/>
                    <a:pt x="152" y="2273"/>
                    <a:pt x="152" y="2273"/>
                  </a:cubicBezTo>
                  <a:close/>
                  <a:moveTo>
                    <a:pt x="2971" y="1798"/>
                  </a:moveTo>
                  <a:cubicBezTo>
                    <a:pt x="3044" y="1798"/>
                    <a:pt x="3044" y="1798"/>
                    <a:pt x="3044" y="1798"/>
                  </a:cubicBezTo>
                  <a:cubicBezTo>
                    <a:pt x="3044" y="1871"/>
                    <a:pt x="3044" y="1871"/>
                    <a:pt x="3044" y="1871"/>
                  </a:cubicBezTo>
                  <a:cubicBezTo>
                    <a:pt x="3044" y="2505"/>
                    <a:pt x="3044" y="2505"/>
                    <a:pt x="3044" y="2505"/>
                  </a:cubicBezTo>
                  <a:cubicBezTo>
                    <a:pt x="3044" y="2578"/>
                    <a:pt x="3044" y="2578"/>
                    <a:pt x="3044" y="2578"/>
                  </a:cubicBezTo>
                  <a:cubicBezTo>
                    <a:pt x="2971" y="2578"/>
                    <a:pt x="2971" y="2578"/>
                    <a:pt x="2971" y="2578"/>
                  </a:cubicBezTo>
                  <a:cubicBezTo>
                    <a:pt x="2124" y="2578"/>
                    <a:pt x="2124" y="2578"/>
                    <a:pt x="2124" y="2578"/>
                  </a:cubicBezTo>
                  <a:cubicBezTo>
                    <a:pt x="2051" y="2578"/>
                    <a:pt x="2051" y="2578"/>
                    <a:pt x="2051" y="2578"/>
                  </a:cubicBezTo>
                  <a:cubicBezTo>
                    <a:pt x="2051" y="2505"/>
                    <a:pt x="2051" y="2505"/>
                    <a:pt x="2051" y="2505"/>
                  </a:cubicBezTo>
                  <a:cubicBezTo>
                    <a:pt x="2051" y="1871"/>
                    <a:pt x="2051" y="1871"/>
                    <a:pt x="2051" y="1871"/>
                  </a:cubicBezTo>
                  <a:cubicBezTo>
                    <a:pt x="2051" y="1798"/>
                    <a:pt x="2051" y="1798"/>
                    <a:pt x="2051" y="1798"/>
                  </a:cubicBezTo>
                  <a:cubicBezTo>
                    <a:pt x="2124" y="1798"/>
                    <a:pt x="2124" y="1798"/>
                    <a:pt x="2124" y="1798"/>
                  </a:cubicBezTo>
                  <a:cubicBezTo>
                    <a:pt x="2971" y="1798"/>
                    <a:pt x="2971" y="1798"/>
                    <a:pt x="2971" y="1798"/>
                  </a:cubicBezTo>
                  <a:close/>
                  <a:moveTo>
                    <a:pt x="2739" y="1944"/>
                  </a:moveTo>
                  <a:cubicBezTo>
                    <a:pt x="2898" y="2419"/>
                    <a:pt x="2898" y="2419"/>
                    <a:pt x="2898" y="2419"/>
                  </a:cubicBezTo>
                  <a:cubicBezTo>
                    <a:pt x="2898" y="2431"/>
                    <a:pt x="2898" y="2431"/>
                    <a:pt x="2898" y="2431"/>
                  </a:cubicBezTo>
                  <a:cubicBezTo>
                    <a:pt x="2816" y="2431"/>
                    <a:pt x="2816" y="2431"/>
                    <a:pt x="2816" y="2431"/>
                  </a:cubicBezTo>
                  <a:cubicBezTo>
                    <a:pt x="2654" y="1944"/>
                    <a:pt x="2654" y="1944"/>
                    <a:pt x="2654" y="1944"/>
                  </a:cubicBezTo>
                  <a:cubicBezTo>
                    <a:pt x="2739" y="1944"/>
                    <a:pt x="2739" y="1944"/>
                    <a:pt x="2739" y="1944"/>
                  </a:cubicBezTo>
                  <a:close/>
                  <a:moveTo>
                    <a:pt x="2898" y="2189"/>
                  </a:moveTo>
                  <a:cubicBezTo>
                    <a:pt x="2816" y="1944"/>
                    <a:pt x="2816" y="1944"/>
                    <a:pt x="2816" y="1944"/>
                  </a:cubicBezTo>
                  <a:cubicBezTo>
                    <a:pt x="2898" y="1944"/>
                    <a:pt x="2898" y="1944"/>
                    <a:pt x="2898" y="1944"/>
                  </a:cubicBezTo>
                  <a:cubicBezTo>
                    <a:pt x="2898" y="2189"/>
                    <a:pt x="2898" y="2189"/>
                    <a:pt x="2898" y="2189"/>
                  </a:cubicBezTo>
                  <a:close/>
                  <a:moveTo>
                    <a:pt x="2251" y="1944"/>
                  </a:moveTo>
                  <a:cubicBezTo>
                    <a:pt x="2414" y="2431"/>
                    <a:pt x="2414" y="2431"/>
                    <a:pt x="2414" y="2431"/>
                  </a:cubicBezTo>
                  <a:cubicBezTo>
                    <a:pt x="2328" y="2431"/>
                    <a:pt x="2328" y="2431"/>
                    <a:pt x="2328" y="2431"/>
                  </a:cubicBezTo>
                  <a:cubicBezTo>
                    <a:pt x="2198" y="2042"/>
                    <a:pt x="2198" y="2042"/>
                    <a:pt x="2198" y="2042"/>
                  </a:cubicBezTo>
                  <a:cubicBezTo>
                    <a:pt x="2198" y="1944"/>
                    <a:pt x="2198" y="1944"/>
                    <a:pt x="2198" y="1944"/>
                  </a:cubicBezTo>
                  <a:cubicBezTo>
                    <a:pt x="2251" y="1944"/>
                    <a:pt x="2251" y="1944"/>
                    <a:pt x="2251" y="1944"/>
                  </a:cubicBezTo>
                  <a:close/>
                  <a:moveTo>
                    <a:pt x="2490" y="2431"/>
                  </a:moveTo>
                  <a:cubicBezTo>
                    <a:pt x="2328" y="1944"/>
                    <a:pt x="2328" y="1944"/>
                    <a:pt x="2328" y="1944"/>
                  </a:cubicBezTo>
                  <a:cubicBezTo>
                    <a:pt x="2414" y="1944"/>
                    <a:pt x="2414" y="1944"/>
                    <a:pt x="2414" y="1944"/>
                  </a:cubicBezTo>
                  <a:cubicBezTo>
                    <a:pt x="2576" y="2431"/>
                    <a:pt x="2576" y="2431"/>
                    <a:pt x="2576" y="2431"/>
                  </a:cubicBezTo>
                  <a:cubicBezTo>
                    <a:pt x="2490" y="2431"/>
                    <a:pt x="2490" y="2431"/>
                    <a:pt x="2490" y="2431"/>
                  </a:cubicBezTo>
                  <a:close/>
                  <a:moveTo>
                    <a:pt x="2653" y="2431"/>
                  </a:moveTo>
                  <a:cubicBezTo>
                    <a:pt x="2491" y="1944"/>
                    <a:pt x="2491" y="1944"/>
                    <a:pt x="2491" y="1944"/>
                  </a:cubicBezTo>
                  <a:cubicBezTo>
                    <a:pt x="2577" y="1944"/>
                    <a:pt x="2577" y="1944"/>
                    <a:pt x="2577" y="1944"/>
                  </a:cubicBezTo>
                  <a:cubicBezTo>
                    <a:pt x="2739" y="2431"/>
                    <a:pt x="2739" y="2431"/>
                    <a:pt x="2739" y="2431"/>
                  </a:cubicBezTo>
                  <a:cubicBezTo>
                    <a:pt x="2653" y="2431"/>
                    <a:pt x="2653" y="2431"/>
                    <a:pt x="2653" y="2431"/>
                  </a:cubicBezTo>
                  <a:close/>
                  <a:moveTo>
                    <a:pt x="2198" y="2273"/>
                  </a:moveTo>
                  <a:cubicBezTo>
                    <a:pt x="2251" y="2431"/>
                    <a:pt x="2251" y="2431"/>
                    <a:pt x="2251" y="2431"/>
                  </a:cubicBezTo>
                  <a:cubicBezTo>
                    <a:pt x="2198" y="2431"/>
                    <a:pt x="2198" y="2431"/>
                    <a:pt x="2198" y="2431"/>
                  </a:cubicBezTo>
                  <a:cubicBezTo>
                    <a:pt x="2198" y="2273"/>
                    <a:pt x="2198" y="2273"/>
                    <a:pt x="2198" y="2273"/>
                  </a:cubicBezTo>
                  <a:close/>
                  <a:moveTo>
                    <a:pt x="4179" y="1798"/>
                  </a:moveTo>
                  <a:cubicBezTo>
                    <a:pt x="4252" y="1798"/>
                    <a:pt x="4252" y="1798"/>
                    <a:pt x="4252" y="1798"/>
                  </a:cubicBezTo>
                  <a:cubicBezTo>
                    <a:pt x="4252" y="1871"/>
                    <a:pt x="4252" y="1871"/>
                    <a:pt x="4252" y="1871"/>
                  </a:cubicBezTo>
                  <a:cubicBezTo>
                    <a:pt x="4252" y="2505"/>
                    <a:pt x="4252" y="2505"/>
                    <a:pt x="4252" y="2505"/>
                  </a:cubicBezTo>
                  <a:cubicBezTo>
                    <a:pt x="4252" y="2578"/>
                    <a:pt x="4252" y="2578"/>
                    <a:pt x="4252" y="2578"/>
                  </a:cubicBezTo>
                  <a:cubicBezTo>
                    <a:pt x="4179" y="2578"/>
                    <a:pt x="4179" y="2578"/>
                    <a:pt x="4179" y="2578"/>
                  </a:cubicBezTo>
                  <a:cubicBezTo>
                    <a:pt x="3332" y="2578"/>
                    <a:pt x="3332" y="2578"/>
                    <a:pt x="3332" y="2578"/>
                  </a:cubicBezTo>
                  <a:cubicBezTo>
                    <a:pt x="3259" y="2578"/>
                    <a:pt x="3259" y="2578"/>
                    <a:pt x="3259" y="2578"/>
                  </a:cubicBezTo>
                  <a:cubicBezTo>
                    <a:pt x="3259" y="2505"/>
                    <a:pt x="3259" y="2505"/>
                    <a:pt x="3259" y="2505"/>
                  </a:cubicBezTo>
                  <a:cubicBezTo>
                    <a:pt x="3259" y="1871"/>
                    <a:pt x="3259" y="1871"/>
                    <a:pt x="3259" y="1871"/>
                  </a:cubicBezTo>
                  <a:cubicBezTo>
                    <a:pt x="3259" y="1798"/>
                    <a:pt x="3259" y="1798"/>
                    <a:pt x="3259" y="1798"/>
                  </a:cubicBezTo>
                  <a:cubicBezTo>
                    <a:pt x="3332" y="1798"/>
                    <a:pt x="3332" y="1798"/>
                    <a:pt x="3332" y="1798"/>
                  </a:cubicBezTo>
                  <a:cubicBezTo>
                    <a:pt x="4179" y="1798"/>
                    <a:pt x="4179" y="1798"/>
                    <a:pt x="4179" y="1798"/>
                  </a:cubicBezTo>
                  <a:close/>
                  <a:moveTo>
                    <a:pt x="3947" y="1944"/>
                  </a:moveTo>
                  <a:cubicBezTo>
                    <a:pt x="4105" y="2419"/>
                    <a:pt x="4105" y="2419"/>
                    <a:pt x="4105" y="2419"/>
                  </a:cubicBezTo>
                  <a:cubicBezTo>
                    <a:pt x="4105" y="2431"/>
                    <a:pt x="4105" y="2431"/>
                    <a:pt x="4105" y="2431"/>
                  </a:cubicBezTo>
                  <a:cubicBezTo>
                    <a:pt x="4023" y="2431"/>
                    <a:pt x="4023" y="2431"/>
                    <a:pt x="4023" y="2431"/>
                  </a:cubicBezTo>
                  <a:cubicBezTo>
                    <a:pt x="3861" y="1944"/>
                    <a:pt x="3861" y="1944"/>
                    <a:pt x="3861" y="1944"/>
                  </a:cubicBezTo>
                  <a:cubicBezTo>
                    <a:pt x="3947" y="1944"/>
                    <a:pt x="3947" y="1944"/>
                    <a:pt x="3947" y="1944"/>
                  </a:cubicBezTo>
                  <a:close/>
                  <a:moveTo>
                    <a:pt x="4105" y="2189"/>
                  </a:moveTo>
                  <a:cubicBezTo>
                    <a:pt x="4024" y="1944"/>
                    <a:pt x="4024" y="1944"/>
                    <a:pt x="4024" y="1944"/>
                  </a:cubicBezTo>
                  <a:cubicBezTo>
                    <a:pt x="4105" y="1944"/>
                    <a:pt x="4105" y="1944"/>
                    <a:pt x="4105" y="1944"/>
                  </a:cubicBezTo>
                  <a:cubicBezTo>
                    <a:pt x="4105" y="2189"/>
                    <a:pt x="4105" y="2189"/>
                    <a:pt x="4105" y="2189"/>
                  </a:cubicBezTo>
                  <a:close/>
                  <a:moveTo>
                    <a:pt x="3458" y="1944"/>
                  </a:moveTo>
                  <a:cubicBezTo>
                    <a:pt x="3621" y="2431"/>
                    <a:pt x="3621" y="2431"/>
                    <a:pt x="3621" y="2431"/>
                  </a:cubicBezTo>
                  <a:cubicBezTo>
                    <a:pt x="3535" y="2431"/>
                    <a:pt x="3535" y="2431"/>
                    <a:pt x="3535" y="2431"/>
                  </a:cubicBezTo>
                  <a:cubicBezTo>
                    <a:pt x="3405" y="2042"/>
                    <a:pt x="3405" y="2042"/>
                    <a:pt x="3405" y="2042"/>
                  </a:cubicBezTo>
                  <a:cubicBezTo>
                    <a:pt x="3405" y="1944"/>
                    <a:pt x="3405" y="1944"/>
                    <a:pt x="3405" y="1944"/>
                  </a:cubicBezTo>
                  <a:cubicBezTo>
                    <a:pt x="3458" y="1944"/>
                    <a:pt x="3458" y="1944"/>
                    <a:pt x="3458" y="1944"/>
                  </a:cubicBezTo>
                  <a:close/>
                  <a:moveTo>
                    <a:pt x="3698" y="2431"/>
                  </a:moveTo>
                  <a:cubicBezTo>
                    <a:pt x="3535" y="1944"/>
                    <a:pt x="3535" y="1944"/>
                    <a:pt x="3535" y="1944"/>
                  </a:cubicBezTo>
                  <a:cubicBezTo>
                    <a:pt x="3621" y="1944"/>
                    <a:pt x="3621" y="1944"/>
                    <a:pt x="3621" y="1944"/>
                  </a:cubicBezTo>
                  <a:cubicBezTo>
                    <a:pt x="3784" y="2431"/>
                    <a:pt x="3784" y="2431"/>
                    <a:pt x="3784" y="2431"/>
                  </a:cubicBezTo>
                  <a:cubicBezTo>
                    <a:pt x="3698" y="2431"/>
                    <a:pt x="3698" y="2431"/>
                    <a:pt x="3698" y="2431"/>
                  </a:cubicBezTo>
                  <a:close/>
                  <a:moveTo>
                    <a:pt x="3861" y="2431"/>
                  </a:moveTo>
                  <a:cubicBezTo>
                    <a:pt x="3698" y="1944"/>
                    <a:pt x="3698" y="1944"/>
                    <a:pt x="3698" y="1944"/>
                  </a:cubicBezTo>
                  <a:cubicBezTo>
                    <a:pt x="3784" y="1944"/>
                    <a:pt x="3784" y="1944"/>
                    <a:pt x="3784" y="1944"/>
                  </a:cubicBezTo>
                  <a:cubicBezTo>
                    <a:pt x="3947" y="2431"/>
                    <a:pt x="3947" y="2431"/>
                    <a:pt x="3947" y="2431"/>
                  </a:cubicBezTo>
                  <a:cubicBezTo>
                    <a:pt x="3861" y="2431"/>
                    <a:pt x="3861" y="2431"/>
                    <a:pt x="3861" y="2431"/>
                  </a:cubicBezTo>
                  <a:close/>
                  <a:moveTo>
                    <a:pt x="3405" y="2273"/>
                  </a:moveTo>
                  <a:cubicBezTo>
                    <a:pt x="3458" y="2431"/>
                    <a:pt x="3458" y="2431"/>
                    <a:pt x="3458" y="2431"/>
                  </a:cubicBezTo>
                  <a:cubicBezTo>
                    <a:pt x="3405" y="2431"/>
                    <a:pt x="3405" y="2431"/>
                    <a:pt x="3405" y="2431"/>
                  </a:cubicBezTo>
                  <a:cubicBezTo>
                    <a:pt x="3405" y="2273"/>
                    <a:pt x="3405" y="2273"/>
                    <a:pt x="3405" y="2273"/>
                  </a:cubicBezTo>
                  <a:close/>
                  <a:moveTo>
                    <a:pt x="2449" y="532"/>
                  </a:moveTo>
                  <a:cubicBezTo>
                    <a:pt x="2639" y="448"/>
                    <a:pt x="2639" y="448"/>
                    <a:pt x="2639" y="448"/>
                  </a:cubicBezTo>
                  <a:cubicBezTo>
                    <a:pt x="2604" y="574"/>
                    <a:pt x="2604" y="574"/>
                    <a:pt x="2604" y="574"/>
                  </a:cubicBezTo>
                  <a:cubicBezTo>
                    <a:pt x="2570" y="595"/>
                    <a:pt x="2570" y="595"/>
                    <a:pt x="2570" y="595"/>
                  </a:cubicBezTo>
                  <a:cubicBezTo>
                    <a:pt x="2449" y="532"/>
                    <a:pt x="2449" y="532"/>
                    <a:pt x="2449" y="532"/>
                  </a:cubicBezTo>
                  <a:close/>
                  <a:moveTo>
                    <a:pt x="2123" y="676"/>
                  </a:moveTo>
                  <a:cubicBezTo>
                    <a:pt x="2280" y="607"/>
                    <a:pt x="2280" y="607"/>
                    <a:pt x="2280" y="607"/>
                  </a:cubicBezTo>
                  <a:cubicBezTo>
                    <a:pt x="2276" y="768"/>
                    <a:pt x="2276" y="768"/>
                    <a:pt x="2276" y="768"/>
                  </a:cubicBezTo>
                  <a:cubicBezTo>
                    <a:pt x="2123" y="676"/>
                    <a:pt x="2123" y="676"/>
                    <a:pt x="2123" y="676"/>
                  </a:cubicBezTo>
                  <a:close/>
                  <a:moveTo>
                    <a:pt x="1886" y="782"/>
                  </a:moveTo>
                  <a:cubicBezTo>
                    <a:pt x="1988" y="737"/>
                    <a:pt x="1988" y="737"/>
                    <a:pt x="1988" y="737"/>
                  </a:cubicBezTo>
                  <a:cubicBezTo>
                    <a:pt x="1981" y="871"/>
                    <a:pt x="1981" y="871"/>
                    <a:pt x="1981" y="871"/>
                  </a:cubicBezTo>
                  <a:cubicBezTo>
                    <a:pt x="1886" y="782"/>
                    <a:pt x="1886" y="782"/>
                    <a:pt x="1886" y="782"/>
                  </a:cubicBezTo>
                  <a:close/>
                  <a:moveTo>
                    <a:pt x="1970" y="978"/>
                  </a:moveTo>
                  <a:cubicBezTo>
                    <a:pt x="1821" y="1073"/>
                    <a:pt x="1821" y="1073"/>
                    <a:pt x="1821" y="1073"/>
                  </a:cubicBezTo>
                  <a:cubicBezTo>
                    <a:pt x="1821" y="841"/>
                    <a:pt x="1821" y="841"/>
                    <a:pt x="1821" y="841"/>
                  </a:cubicBezTo>
                  <a:cubicBezTo>
                    <a:pt x="1970" y="978"/>
                    <a:pt x="1970" y="978"/>
                    <a:pt x="1970" y="978"/>
                  </a:cubicBezTo>
                  <a:close/>
                  <a:moveTo>
                    <a:pt x="2207" y="827"/>
                  </a:moveTo>
                  <a:cubicBezTo>
                    <a:pt x="2065" y="917"/>
                    <a:pt x="2065" y="917"/>
                    <a:pt x="2065" y="917"/>
                  </a:cubicBezTo>
                  <a:cubicBezTo>
                    <a:pt x="2074" y="747"/>
                    <a:pt x="2074" y="747"/>
                    <a:pt x="2074" y="747"/>
                  </a:cubicBezTo>
                  <a:cubicBezTo>
                    <a:pt x="2207" y="827"/>
                    <a:pt x="2207" y="827"/>
                    <a:pt x="2207" y="827"/>
                  </a:cubicBezTo>
                  <a:close/>
                  <a:moveTo>
                    <a:pt x="2486" y="649"/>
                  </a:moveTo>
                  <a:cubicBezTo>
                    <a:pt x="2363" y="727"/>
                    <a:pt x="2363" y="727"/>
                    <a:pt x="2363" y="727"/>
                  </a:cubicBezTo>
                  <a:cubicBezTo>
                    <a:pt x="2367" y="586"/>
                    <a:pt x="2367" y="586"/>
                    <a:pt x="2367" y="586"/>
                  </a:cubicBezTo>
                  <a:cubicBezTo>
                    <a:pt x="2486" y="649"/>
                    <a:pt x="2486" y="649"/>
                    <a:pt x="2486" y="649"/>
                  </a:cubicBezTo>
                  <a:close/>
                  <a:moveTo>
                    <a:pt x="2774" y="465"/>
                  </a:moveTo>
                  <a:cubicBezTo>
                    <a:pt x="2713" y="504"/>
                    <a:pt x="2713" y="504"/>
                    <a:pt x="2713" y="504"/>
                  </a:cubicBezTo>
                  <a:cubicBezTo>
                    <a:pt x="2732" y="435"/>
                    <a:pt x="2732" y="435"/>
                    <a:pt x="2732" y="435"/>
                  </a:cubicBezTo>
                  <a:cubicBezTo>
                    <a:pt x="2774" y="465"/>
                    <a:pt x="2774" y="465"/>
                    <a:pt x="2774" y="465"/>
                  </a:cubicBezTo>
                  <a:close/>
                  <a:moveTo>
                    <a:pt x="2938" y="360"/>
                  </a:moveTo>
                  <a:cubicBezTo>
                    <a:pt x="2851" y="416"/>
                    <a:pt x="2851" y="416"/>
                    <a:pt x="2851" y="416"/>
                  </a:cubicBezTo>
                  <a:cubicBezTo>
                    <a:pt x="2833" y="403"/>
                    <a:pt x="2815" y="389"/>
                    <a:pt x="2799" y="377"/>
                  </a:cubicBezTo>
                  <a:cubicBezTo>
                    <a:pt x="2931" y="318"/>
                    <a:pt x="2931" y="318"/>
                    <a:pt x="2931" y="318"/>
                  </a:cubicBezTo>
                  <a:cubicBezTo>
                    <a:pt x="2933" y="332"/>
                    <a:pt x="2936" y="345"/>
                    <a:pt x="2938" y="360"/>
                  </a:cubicBezTo>
                  <a:close/>
                  <a:moveTo>
                    <a:pt x="2996" y="290"/>
                  </a:moveTo>
                  <a:cubicBezTo>
                    <a:pt x="3131" y="230"/>
                    <a:pt x="3131" y="230"/>
                    <a:pt x="3131" y="230"/>
                  </a:cubicBezTo>
                  <a:cubicBezTo>
                    <a:pt x="3134" y="235"/>
                    <a:pt x="3134" y="235"/>
                    <a:pt x="3134" y="235"/>
                  </a:cubicBezTo>
                  <a:cubicBezTo>
                    <a:pt x="2988" y="328"/>
                    <a:pt x="2988" y="328"/>
                    <a:pt x="2988" y="328"/>
                  </a:cubicBezTo>
                  <a:cubicBezTo>
                    <a:pt x="2991" y="313"/>
                    <a:pt x="2994" y="300"/>
                    <a:pt x="2996" y="290"/>
                  </a:cubicBezTo>
                  <a:close/>
                </a:path>
              </a:pathLst>
            </a:custGeom>
            <a:solidFill>
              <a:srgbClr val="7030A0"/>
            </a:solidFill>
            <a:ln>
              <a:noFill/>
            </a:ln>
            <a:effectLst>
              <a:innerShdw blurRad="63500" dist="50800" dir="13500000">
                <a:prstClr val="black">
                  <a:alpha val="50000"/>
                </a:prstClr>
              </a:innerShdw>
            </a:effectLst>
            <a:extLst/>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latin typeface="+mj-ea"/>
                <a:ea typeface="+mj-ea"/>
              </a:endParaRPr>
            </a:p>
          </p:txBody>
        </p:sp>
        <p:sp>
          <p:nvSpPr>
            <p:cNvPr id="140" name="Rectangle 5"/>
            <p:cNvSpPr>
              <a:spLocks/>
            </p:cNvSpPr>
            <p:nvPr/>
          </p:nvSpPr>
          <p:spPr bwMode="auto">
            <a:xfrm>
              <a:off x="8732602" y="3868330"/>
              <a:ext cx="1715560" cy="1103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algn="ctr" fontAlgn="base">
                <a:lnSpc>
                  <a:spcPct val="150000"/>
                </a:lnSpc>
                <a:spcBef>
                  <a:spcPct val="0"/>
                </a:spcBef>
                <a:spcAft>
                  <a:spcPct val="0"/>
                </a:spcAft>
              </a:pPr>
              <a:r>
                <a:rPr lang="zh-CN" altLang="en-US" sz="900" dirty="0">
                  <a:solidFill>
                    <a:schemeClr val="tx1">
                      <a:lumMod val="50000"/>
                      <a:lumOff val="50000"/>
                    </a:schemeClr>
                  </a:solidFill>
                  <a:latin typeface="微软雅黑" panose="020B0503020204020204" pitchFamily="34" charset="-122"/>
                  <a:ea typeface="微软雅黑" panose="020B0503020204020204" pitchFamily="34" charset="-122"/>
                  <a:sym typeface="Gill Sans" charset="0"/>
                </a:rPr>
                <a:t>此处添加详细文本描述，建议与标题相关并符合整体语言风格，语言描述尽量简洁生动</a:t>
              </a:r>
              <a:endParaRPr lang="en-US" altLang="zh-CN" sz="900" dirty="0">
                <a:solidFill>
                  <a:schemeClr val="tx1">
                    <a:lumMod val="50000"/>
                    <a:lumOff val="50000"/>
                  </a:schemeClr>
                </a:solidFill>
                <a:latin typeface="微软雅黑" panose="020B0503020204020204" pitchFamily="34" charset="-122"/>
                <a:ea typeface="微软雅黑" panose="020B0503020204020204" pitchFamily="34" charset="-122"/>
                <a:cs typeface="Lato Light" charset="0"/>
                <a:sym typeface="Lato Light" charset="0"/>
              </a:endParaRPr>
            </a:p>
          </p:txBody>
        </p:sp>
      </p:grpSp>
    </p:spTree>
    <p:extLst>
      <p:ext uri="{BB962C8B-B14F-4D97-AF65-F5344CB8AC3E}">
        <p14:creationId xmlns:p14="http://schemas.microsoft.com/office/powerpoint/2010/main" val="1080530588"/>
      </p:ext>
    </p:extLst>
  </p:cSld>
  <p:clrMapOvr>
    <a:masterClrMapping/>
  </p:clrMapOvr>
  <p:transition spd="slow" advClick="0" advTm="0">
    <p:wip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8"/>
                                            </p:tgtEl>
                                            <p:attrNameLst>
                                              <p:attrName>style.visibility</p:attrName>
                                            </p:attrNameLst>
                                          </p:cBhvr>
                                          <p:to>
                                            <p:strVal val="visible"/>
                                          </p:to>
                                        </p:set>
                                        <p:animEffect transition="in" filter="fade">
                                          <p:cBhvr>
                                            <p:cTn id="7" dur="500"/>
                                            <p:tgtEl>
                                              <p:spTgt spid="128"/>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131"/>
                                            </p:tgtEl>
                                            <p:attrNameLst>
                                              <p:attrName>style.visibility</p:attrName>
                                            </p:attrNameLst>
                                          </p:cBhvr>
                                          <p:to>
                                            <p:strVal val="visible"/>
                                          </p:to>
                                        </p:set>
                                        <p:animEffect transition="in" filter="wipe(right)">
                                          <p:cBhvr>
                                            <p:cTn id="11" dur="300"/>
                                            <p:tgtEl>
                                              <p:spTgt spid="131"/>
                                            </p:tgtEl>
                                          </p:cBhvr>
                                        </p:animEffect>
                                      </p:childTnLst>
                                    </p:cTn>
                                  </p:par>
                                </p:childTnLst>
                              </p:cTn>
                            </p:par>
                            <p:par>
                              <p:cTn id="12" fill="hold">
                                <p:stCondLst>
                                  <p:cond delay="800"/>
                                </p:stCondLst>
                                <p:childTnLst>
                                  <p:par>
                                    <p:cTn id="13" presetID="22" presetClass="entr" presetSubtype="8" fill="hold" grpId="0" nodeType="afterEffect">
                                      <p:stCondLst>
                                        <p:cond delay="0"/>
                                      </p:stCondLst>
                                      <p:childTnLst>
                                        <p:set>
                                          <p:cBhvr>
                                            <p:cTn id="14" dur="1" fill="hold">
                                              <p:stCondLst>
                                                <p:cond delay="0"/>
                                              </p:stCondLst>
                                            </p:cTn>
                                            <p:tgtEl>
                                              <p:spTgt spid="133"/>
                                            </p:tgtEl>
                                            <p:attrNameLst>
                                              <p:attrName>style.visibility</p:attrName>
                                            </p:attrNameLst>
                                          </p:cBhvr>
                                          <p:to>
                                            <p:strVal val="visible"/>
                                          </p:to>
                                        </p:set>
                                        <p:animEffect transition="in" filter="wipe(left)">
                                          <p:cBhvr>
                                            <p:cTn id="15" dur="500"/>
                                            <p:tgtEl>
                                              <p:spTgt spid="133"/>
                                            </p:tgtEl>
                                          </p:cBhvr>
                                        </p:animEffect>
                                      </p:childTnLst>
                                    </p:cTn>
                                  </p:par>
                                </p:childTnLst>
                              </p:cTn>
                            </p:par>
                            <p:par>
                              <p:cTn id="16" fill="hold">
                                <p:stCondLst>
                                  <p:cond delay="1300"/>
                                </p:stCondLst>
                                <p:childTnLst>
                                  <p:par>
                                    <p:cTn id="17" presetID="14" presetClass="entr" presetSubtype="10" fill="hold" grpId="0" nodeType="after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randombar(horizontal)">
                                          <p:cBhvr>
                                            <p:cTn id="19" dur="500"/>
                                            <p:tgtEl>
                                              <p:spTgt spid="2"/>
                                            </p:tgtEl>
                                          </p:cBhvr>
                                        </p:animEffect>
                                      </p:childTnLst>
                                    </p:cTn>
                                  </p:par>
                                </p:childTnLst>
                              </p:cTn>
                            </p:par>
                            <p:par>
                              <p:cTn id="20" fill="hold">
                                <p:stCondLst>
                                  <p:cond delay="1800"/>
                                </p:stCondLst>
                                <p:childTnLst>
                                  <p:par>
                                    <p:cTn id="21" presetID="2" presetClass="entr" presetSubtype="4" fill="hold" nodeType="afterEffect" p14:presetBounceEnd="48000">
                                      <p:stCondLst>
                                        <p:cond delay="0"/>
                                      </p:stCondLst>
                                      <p:childTnLst>
                                        <p:set>
                                          <p:cBhvr>
                                            <p:cTn id="22" dur="1" fill="hold">
                                              <p:stCondLst>
                                                <p:cond delay="0"/>
                                              </p:stCondLst>
                                            </p:cTn>
                                            <p:tgtEl>
                                              <p:spTgt spid="49"/>
                                            </p:tgtEl>
                                            <p:attrNameLst>
                                              <p:attrName>style.visibility</p:attrName>
                                            </p:attrNameLst>
                                          </p:cBhvr>
                                          <p:to>
                                            <p:strVal val="visible"/>
                                          </p:to>
                                        </p:set>
                                        <p:anim calcmode="lin" valueType="num" p14:bounceEnd="48000">
                                          <p:cBhvr additive="base">
                                            <p:cTn id="23" dur="500" fill="hold"/>
                                            <p:tgtEl>
                                              <p:spTgt spid="49"/>
                                            </p:tgtEl>
                                            <p:attrNameLst>
                                              <p:attrName>ppt_x</p:attrName>
                                            </p:attrNameLst>
                                          </p:cBhvr>
                                          <p:tavLst>
                                            <p:tav tm="0">
                                              <p:val>
                                                <p:strVal val="#ppt_x"/>
                                              </p:val>
                                            </p:tav>
                                            <p:tav tm="100000">
                                              <p:val>
                                                <p:strVal val="#ppt_x"/>
                                              </p:val>
                                            </p:tav>
                                          </p:tavLst>
                                        </p:anim>
                                        <p:anim calcmode="lin" valueType="num" p14:bounceEnd="48000">
                                          <p:cBhvr additive="base">
                                            <p:cTn id="24" dur="500" fill="hold"/>
                                            <p:tgtEl>
                                              <p:spTgt spid="49"/>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14:presetBounceEnd="48000">
                                      <p:stCondLst>
                                        <p:cond delay="200"/>
                                      </p:stCondLst>
                                      <p:childTnLst>
                                        <p:set>
                                          <p:cBhvr>
                                            <p:cTn id="26" dur="1" fill="hold">
                                              <p:stCondLst>
                                                <p:cond delay="0"/>
                                              </p:stCondLst>
                                            </p:cTn>
                                            <p:tgtEl>
                                              <p:spTgt spid="61"/>
                                            </p:tgtEl>
                                            <p:attrNameLst>
                                              <p:attrName>style.visibility</p:attrName>
                                            </p:attrNameLst>
                                          </p:cBhvr>
                                          <p:to>
                                            <p:strVal val="visible"/>
                                          </p:to>
                                        </p:set>
                                        <p:anim calcmode="lin" valueType="num" p14:bounceEnd="48000">
                                          <p:cBhvr additive="base">
                                            <p:cTn id="27" dur="500" fill="hold"/>
                                            <p:tgtEl>
                                              <p:spTgt spid="61"/>
                                            </p:tgtEl>
                                            <p:attrNameLst>
                                              <p:attrName>ppt_x</p:attrName>
                                            </p:attrNameLst>
                                          </p:cBhvr>
                                          <p:tavLst>
                                            <p:tav tm="0">
                                              <p:val>
                                                <p:strVal val="#ppt_x"/>
                                              </p:val>
                                            </p:tav>
                                            <p:tav tm="100000">
                                              <p:val>
                                                <p:strVal val="#ppt_x"/>
                                              </p:val>
                                            </p:tav>
                                          </p:tavLst>
                                        </p:anim>
                                        <p:anim calcmode="lin" valueType="num" p14:bounceEnd="48000">
                                          <p:cBhvr additive="base">
                                            <p:cTn id="28" dur="500" fill="hold"/>
                                            <p:tgtEl>
                                              <p:spTgt spid="61"/>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14:presetBounceEnd="48000">
                                      <p:stCondLst>
                                        <p:cond delay="400"/>
                                      </p:stCondLst>
                                      <p:childTnLst>
                                        <p:set>
                                          <p:cBhvr>
                                            <p:cTn id="30" dur="1" fill="hold">
                                              <p:stCondLst>
                                                <p:cond delay="0"/>
                                              </p:stCondLst>
                                            </p:cTn>
                                            <p:tgtEl>
                                              <p:spTgt spid="73"/>
                                            </p:tgtEl>
                                            <p:attrNameLst>
                                              <p:attrName>style.visibility</p:attrName>
                                            </p:attrNameLst>
                                          </p:cBhvr>
                                          <p:to>
                                            <p:strVal val="visible"/>
                                          </p:to>
                                        </p:set>
                                        <p:anim calcmode="lin" valueType="num" p14:bounceEnd="48000">
                                          <p:cBhvr additive="base">
                                            <p:cTn id="31" dur="500" fill="hold"/>
                                            <p:tgtEl>
                                              <p:spTgt spid="73"/>
                                            </p:tgtEl>
                                            <p:attrNameLst>
                                              <p:attrName>ppt_x</p:attrName>
                                            </p:attrNameLst>
                                          </p:cBhvr>
                                          <p:tavLst>
                                            <p:tav tm="0">
                                              <p:val>
                                                <p:strVal val="#ppt_x"/>
                                              </p:val>
                                            </p:tav>
                                            <p:tav tm="100000">
                                              <p:val>
                                                <p:strVal val="#ppt_x"/>
                                              </p:val>
                                            </p:tav>
                                          </p:tavLst>
                                        </p:anim>
                                        <p:anim calcmode="lin" valueType="num" p14:bounceEnd="48000">
                                          <p:cBhvr additive="base">
                                            <p:cTn id="32" dur="500" fill="hold"/>
                                            <p:tgtEl>
                                              <p:spTgt spid="73"/>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14:presetBounceEnd="48000">
                                      <p:stCondLst>
                                        <p:cond delay="600"/>
                                      </p:stCondLst>
                                      <p:childTnLst>
                                        <p:set>
                                          <p:cBhvr>
                                            <p:cTn id="34" dur="1" fill="hold">
                                              <p:stCondLst>
                                                <p:cond delay="0"/>
                                              </p:stCondLst>
                                            </p:cTn>
                                            <p:tgtEl>
                                              <p:spTgt spid="126"/>
                                            </p:tgtEl>
                                            <p:attrNameLst>
                                              <p:attrName>style.visibility</p:attrName>
                                            </p:attrNameLst>
                                          </p:cBhvr>
                                          <p:to>
                                            <p:strVal val="visible"/>
                                          </p:to>
                                        </p:set>
                                        <p:anim calcmode="lin" valueType="num" p14:bounceEnd="48000">
                                          <p:cBhvr additive="base">
                                            <p:cTn id="35" dur="500" fill="hold"/>
                                            <p:tgtEl>
                                              <p:spTgt spid="126"/>
                                            </p:tgtEl>
                                            <p:attrNameLst>
                                              <p:attrName>ppt_x</p:attrName>
                                            </p:attrNameLst>
                                          </p:cBhvr>
                                          <p:tavLst>
                                            <p:tav tm="0">
                                              <p:val>
                                                <p:strVal val="#ppt_x"/>
                                              </p:val>
                                            </p:tav>
                                            <p:tav tm="100000">
                                              <p:val>
                                                <p:strVal val="#ppt_x"/>
                                              </p:val>
                                            </p:tav>
                                          </p:tavLst>
                                        </p:anim>
                                        <p:anim calcmode="lin" valueType="num" p14:bounceEnd="48000">
                                          <p:cBhvr additive="base">
                                            <p:cTn id="36" dur="500" fill="hold"/>
                                            <p:tgtEl>
                                              <p:spTgt spid="1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33"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8"/>
                                            </p:tgtEl>
                                            <p:attrNameLst>
                                              <p:attrName>style.visibility</p:attrName>
                                            </p:attrNameLst>
                                          </p:cBhvr>
                                          <p:to>
                                            <p:strVal val="visible"/>
                                          </p:to>
                                        </p:set>
                                        <p:animEffect transition="in" filter="fade">
                                          <p:cBhvr>
                                            <p:cTn id="7" dur="500"/>
                                            <p:tgtEl>
                                              <p:spTgt spid="128"/>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131"/>
                                            </p:tgtEl>
                                            <p:attrNameLst>
                                              <p:attrName>style.visibility</p:attrName>
                                            </p:attrNameLst>
                                          </p:cBhvr>
                                          <p:to>
                                            <p:strVal val="visible"/>
                                          </p:to>
                                        </p:set>
                                        <p:animEffect transition="in" filter="wipe(right)">
                                          <p:cBhvr>
                                            <p:cTn id="11" dur="300"/>
                                            <p:tgtEl>
                                              <p:spTgt spid="131"/>
                                            </p:tgtEl>
                                          </p:cBhvr>
                                        </p:animEffect>
                                      </p:childTnLst>
                                    </p:cTn>
                                  </p:par>
                                </p:childTnLst>
                              </p:cTn>
                            </p:par>
                            <p:par>
                              <p:cTn id="12" fill="hold">
                                <p:stCondLst>
                                  <p:cond delay="800"/>
                                </p:stCondLst>
                                <p:childTnLst>
                                  <p:par>
                                    <p:cTn id="13" presetID="22" presetClass="entr" presetSubtype="8" fill="hold" grpId="0" nodeType="afterEffect">
                                      <p:stCondLst>
                                        <p:cond delay="0"/>
                                      </p:stCondLst>
                                      <p:childTnLst>
                                        <p:set>
                                          <p:cBhvr>
                                            <p:cTn id="14" dur="1" fill="hold">
                                              <p:stCondLst>
                                                <p:cond delay="0"/>
                                              </p:stCondLst>
                                            </p:cTn>
                                            <p:tgtEl>
                                              <p:spTgt spid="133"/>
                                            </p:tgtEl>
                                            <p:attrNameLst>
                                              <p:attrName>style.visibility</p:attrName>
                                            </p:attrNameLst>
                                          </p:cBhvr>
                                          <p:to>
                                            <p:strVal val="visible"/>
                                          </p:to>
                                        </p:set>
                                        <p:animEffect transition="in" filter="wipe(left)">
                                          <p:cBhvr>
                                            <p:cTn id="15" dur="500"/>
                                            <p:tgtEl>
                                              <p:spTgt spid="133"/>
                                            </p:tgtEl>
                                          </p:cBhvr>
                                        </p:animEffect>
                                      </p:childTnLst>
                                    </p:cTn>
                                  </p:par>
                                </p:childTnLst>
                              </p:cTn>
                            </p:par>
                            <p:par>
                              <p:cTn id="16" fill="hold">
                                <p:stCondLst>
                                  <p:cond delay="1300"/>
                                </p:stCondLst>
                                <p:childTnLst>
                                  <p:par>
                                    <p:cTn id="17" presetID="14" presetClass="entr" presetSubtype="10" fill="hold" grpId="0" nodeType="after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randombar(horizontal)">
                                          <p:cBhvr>
                                            <p:cTn id="19" dur="500"/>
                                            <p:tgtEl>
                                              <p:spTgt spid="2"/>
                                            </p:tgtEl>
                                          </p:cBhvr>
                                        </p:animEffect>
                                      </p:childTnLst>
                                    </p:cTn>
                                  </p:par>
                                </p:childTnLst>
                              </p:cTn>
                            </p:par>
                            <p:par>
                              <p:cTn id="20" fill="hold">
                                <p:stCondLst>
                                  <p:cond delay="1800"/>
                                </p:stCondLst>
                                <p:childTnLst>
                                  <p:par>
                                    <p:cTn id="21" presetID="2" presetClass="entr" presetSubtype="4" fill="hold" nodeType="afterEffect">
                                      <p:stCondLst>
                                        <p:cond delay="0"/>
                                      </p:stCondLst>
                                      <p:childTnLst>
                                        <p:set>
                                          <p:cBhvr>
                                            <p:cTn id="22" dur="1" fill="hold">
                                              <p:stCondLst>
                                                <p:cond delay="0"/>
                                              </p:stCondLst>
                                            </p:cTn>
                                            <p:tgtEl>
                                              <p:spTgt spid="49"/>
                                            </p:tgtEl>
                                            <p:attrNameLst>
                                              <p:attrName>style.visibility</p:attrName>
                                            </p:attrNameLst>
                                          </p:cBhvr>
                                          <p:to>
                                            <p:strVal val="visible"/>
                                          </p:to>
                                        </p:set>
                                        <p:anim calcmode="lin" valueType="num">
                                          <p:cBhvr additive="base">
                                            <p:cTn id="23" dur="500" fill="hold"/>
                                            <p:tgtEl>
                                              <p:spTgt spid="49"/>
                                            </p:tgtEl>
                                            <p:attrNameLst>
                                              <p:attrName>ppt_x</p:attrName>
                                            </p:attrNameLst>
                                          </p:cBhvr>
                                          <p:tavLst>
                                            <p:tav tm="0">
                                              <p:val>
                                                <p:strVal val="#ppt_x"/>
                                              </p:val>
                                            </p:tav>
                                            <p:tav tm="100000">
                                              <p:val>
                                                <p:strVal val="#ppt_x"/>
                                              </p:val>
                                            </p:tav>
                                          </p:tavLst>
                                        </p:anim>
                                        <p:anim calcmode="lin" valueType="num">
                                          <p:cBhvr additive="base">
                                            <p:cTn id="24" dur="500" fill="hold"/>
                                            <p:tgtEl>
                                              <p:spTgt spid="49"/>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200"/>
                                      </p:stCondLst>
                                      <p:childTnLst>
                                        <p:set>
                                          <p:cBhvr>
                                            <p:cTn id="26" dur="1" fill="hold">
                                              <p:stCondLst>
                                                <p:cond delay="0"/>
                                              </p:stCondLst>
                                            </p:cTn>
                                            <p:tgtEl>
                                              <p:spTgt spid="61"/>
                                            </p:tgtEl>
                                            <p:attrNameLst>
                                              <p:attrName>style.visibility</p:attrName>
                                            </p:attrNameLst>
                                          </p:cBhvr>
                                          <p:to>
                                            <p:strVal val="visible"/>
                                          </p:to>
                                        </p:set>
                                        <p:anim calcmode="lin" valueType="num">
                                          <p:cBhvr additive="base">
                                            <p:cTn id="27" dur="500" fill="hold"/>
                                            <p:tgtEl>
                                              <p:spTgt spid="61"/>
                                            </p:tgtEl>
                                            <p:attrNameLst>
                                              <p:attrName>ppt_x</p:attrName>
                                            </p:attrNameLst>
                                          </p:cBhvr>
                                          <p:tavLst>
                                            <p:tav tm="0">
                                              <p:val>
                                                <p:strVal val="#ppt_x"/>
                                              </p:val>
                                            </p:tav>
                                            <p:tav tm="100000">
                                              <p:val>
                                                <p:strVal val="#ppt_x"/>
                                              </p:val>
                                            </p:tav>
                                          </p:tavLst>
                                        </p:anim>
                                        <p:anim calcmode="lin" valueType="num">
                                          <p:cBhvr additive="base">
                                            <p:cTn id="28" dur="500" fill="hold"/>
                                            <p:tgtEl>
                                              <p:spTgt spid="61"/>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400"/>
                                      </p:stCondLst>
                                      <p:childTnLst>
                                        <p:set>
                                          <p:cBhvr>
                                            <p:cTn id="30" dur="1" fill="hold">
                                              <p:stCondLst>
                                                <p:cond delay="0"/>
                                              </p:stCondLst>
                                            </p:cTn>
                                            <p:tgtEl>
                                              <p:spTgt spid="73"/>
                                            </p:tgtEl>
                                            <p:attrNameLst>
                                              <p:attrName>style.visibility</p:attrName>
                                            </p:attrNameLst>
                                          </p:cBhvr>
                                          <p:to>
                                            <p:strVal val="visible"/>
                                          </p:to>
                                        </p:set>
                                        <p:anim calcmode="lin" valueType="num">
                                          <p:cBhvr additive="base">
                                            <p:cTn id="31" dur="500" fill="hold"/>
                                            <p:tgtEl>
                                              <p:spTgt spid="73"/>
                                            </p:tgtEl>
                                            <p:attrNameLst>
                                              <p:attrName>ppt_x</p:attrName>
                                            </p:attrNameLst>
                                          </p:cBhvr>
                                          <p:tavLst>
                                            <p:tav tm="0">
                                              <p:val>
                                                <p:strVal val="#ppt_x"/>
                                              </p:val>
                                            </p:tav>
                                            <p:tav tm="100000">
                                              <p:val>
                                                <p:strVal val="#ppt_x"/>
                                              </p:val>
                                            </p:tav>
                                          </p:tavLst>
                                        </p:anim>
                                        <p:anim calcmode="lin" valueType="num">
                                          <p:cBhvr additive="base">
                                            <p:cTn id="32" dur="500" fill="hold"/>
                                            <p:tgtEl>
                                              <p:spTgt spid="73"/>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600"/>
                                      </p:stCondLst>
                                      <p:childTnLst>
                                        <p:set>
                                          <p:cBhvr>
                                            <p:cTn id="34" dur="1" fill="hold">
                                              <p:stCondLst>
                                                <p:cond delay="0"/>
                                              </p:stCondLst>
                                            </p:cTn>
                                            <p:tgtEl>
                                              <p:spTgt spid="126"/>
                                            </p:tgtEl>
                                            <p:attrNameLst>
                                              <p:attrName>style.visibility</p:attrName>
                                            </p:attrNameLst>
                                          </p:cBhvr>
                                          <p:to>
                                            <p:strVal val="visible"/>
                                          </p:to>
                                        </p:set>
                                        <p:anim calcmode="lin" valueType="num">
                                          <p:cBhvr additive="base">
                                            <p:cTn id="35" dur="500" fill="hold"/>
                                            <p:tgtEl>
                                              <p:spTgt spid="126"/>
                                            </p:tgtEl>
                                            <p:attrNameLst>
                                              <p:attrName>ppt_x</p:attrName>
                                            </p:attrNameLst>
                                          </p:cBhvr>
                                          <p:tavLst>
                                            <p:tav tm="0">
                                              <p:val>
                                                <p:strVal val="#ppt_x"/>
                                              </p:val>
                                            </p:tav>
                                            <p:tav tm="100000">
                                              <p:val>
                                                <p:strVal val="#ppt_x"/>
                                              </p:val>
                                            </p:tav>
                                          </p:tavLst>
                                        </p:anim>
                                        <p:anim calcmode="lin" valueType="num">
                                          <p:cBhvr additive="base">
                                            <p:cTn id="36" dur="500" fill="hold"/>
                                            <p:tgtEl>
                                              <p:spTgt spid="1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33" grpId="0"/>
        </p:bldLst>
      </p:timing>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8" name="组合 127"/>
          <p:cNvGrpSpPr>
            <a:grpSpLocks noChangeAspect="1"/>
          </p:cNvGrpSpPr>
          <p:nvPr/>
        </p:nvGrpSpPr>
        <p:grpSpPr>
          <a:xfrm>
            <a:off x="359581" y="328252"/>
            <a:ext cx="411518" cy="411464"/>
            <a:chOff x="304800" y="673100"/>
            <a:chExt cx="4000500" cy="4000500"/>
          </a:xfrm>
          <a:effectLst>
            <a:outerShdw blurRad="444500" dist="254000" dir="8100000" algn="tr" rotWithShape="0">
              <a:prstClr val="black">
                <a:alpha val="24000"/>
              </a:prstClr>
            </a:outerShdw>
          </a:effectLst>
        </p:grpSpPr>
        <p:sp>
          <p:nvSpPr>
            <p:cNvPr id="129" name="同心圆 128"/>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微软雅黑"/>
              </a:endParaRPr>
            </a:p>
          </p:txBody>
        </p:sp>
        <p:sp>
          <p:nvSpPr>
            <p:cNvPr id="130" name="椭圆 129"/>
            <p:cNvSpPr/>
            <p:nvPr/>
          </p:nvSpPr>
          <p:spPr>
            <a:xfrm>
              <a:off x="392100" y="760400"/>
              <a:ext cx="3825879" cy="3825879"/>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a:endParaRPr>
            </a:p>
          </p:txBody>
        </p:sp>
      </p:grpSp>
      <p:cxnSp>
        <p:nvCxnSpPr>
          <p:cNvPr id="131" name="直接连接符 130"/>
          <p:cNvCxnSpPr/>
          <p:nvPr/>
        </p:nvCxnSpPr>
        <p:spPr>
          <a:xfrm>
            <a:off x="898771" y="611565"/>
            <a:ext cx="7084961" cy="0"/>
          </a:xfrm>
          <a:prstGeom prst="line">
            <a:avLst/>
          </a:prstGeom>
          <a:ln w="158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7885677" y="411510"/>
            <a:ext cx="1150819" cy="400110"/>
          </a:xfrm>
          <a:prstGeom prst="rect">
            <a:avLst/>
          </a:prstGeom>
          <a:noFill/>
        </p:spPr>
        <p:txBody>
          <a:bodyPr wrap="square" rtlCol="0">
            <a:spAutoFit/>
          </a:bodyPr>
          <a:lstStyle/>
          <a:p>
            <a:pPr algn="ctr"/>
            <a:r>
              <a:rPr lang="en-US" altLang="zh-CN" sz="2000" b="1" dirty="0" smtClean="0">
                <a:solidFill>
                  <a:schemeClr val="tx1">
                    <a:lumMod val="50000"/>
                    <a:lumOff val="50000"/>
                  </a:schemeClr>
                </a:solidFill>
                <a:ea typeface="微软雅黑"/>
              </a:rPr>
              <a:t>LOGO</a:t>
            </a:r>
            <a:endParaRPr lang="zh-CN" altLang="en-US" sz="2000" b="1" dirty="0">
              <a:solidFill>
                <a:schemeClr val="tx1">
                  <a:lumMod val="50000"/>
                  <a:lumOff val="50000"/>
                </a:schemeClr>
              </a:solidFill>
              <a:ea typeface="微软雅黑"/>
            </a:endParaRPr>
          </a:p>
        </p:txBody>
      </p:sp>
      <p:sp>
        <p:nvSpPr>
          <p:cNvPr id="133" name="Text Box 18"/>
          <p:cNvSpPr txBox="1">
            <a:spLocks noChangeArrowheads="1"/>
          </p:cNvSpPr>
          <p:nvPr/>
        </p:nvSpPr>
        <p:spPr bwMode="gray">
          <a:xfrm>
            <a:off x="970779" y="288980"/>
            <a:ext cx="281044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zh-CN" altLang="en-US" sz="1600" b="1" dirty="0">
                <a:solidFill>
                  <a:schemeClr val="tx1">
                    <a:lumMod val="75000"/>
                    <a:lumOff val="25000"/>
                  </a:schemeClr>
                </a:solidFill>
                <a:latin typeface="微软雅黑"/>
                <a:ea typeface="微软雅黑"/>
              </a:rPr>
              <a:t>添加您想要的标题</a:t>
            </a:r>
          </a:p>
        </p:txBody>
      </p:sp>
      <p:sp>
        <p:nvSpPr>
          <p:cNvPr id="144" name="Freeform 6"/>
          <p:cNvSpPr>
            <a:spLocks/>
          </p:cNvSpPr>
          <p:nvPr/>
        </p:nvSpPr>
        <p:spPr bwMode="auto">
          <a:xfrm>
            <a:off x="761674" y="1344286"/>
            <a:ext cx="1081652" cy="1133603"/>
          </a:xfrm>
          <a:custGeom>
            <a:avLst/>
            <a:gdLst>
              <a:gd name="T0" fmla="*/ 0 w 1247"/>
              <a:gd name="T1" fmla="*/ 0 h 1306"/>
              <a:gd name="T2" fmla="*/ 1247 w 1247"/>
              <a:gd name="T3" fmla="*/ 0 h 1306"/>
              <a:gd name="T4" fmla="*/ 1247 w 1247"/>
              <a:gd name="T5" fmla="*/ 945 h 1306"/>
              <a:gd name="T6" fmla="*/ 623 w 1247"/>
              <a:gd name="T7" fmla="*/ 1306 h 1306"/>
              <a:gd name="T8" fmla="*/ 0 w 1247"/>
              <a:gd name="T9" fmla="*/ 945 h 1306"/>
              <a:gd name="T10" fmla="*/ 0 w 1247"/>
              <a:gd name="T11" fmla="*/ 0 h 1306"/>
            </a:gdLst>
            <a:ahLst/>
            <a:cxnLst>
              <a:cxn ang="0">
                <a:pos x="T0" y="T1"/>
              </a:cxn>
              <a:cxn ang="0">
                <a:pos x="T2" y="T3"/>
              </a:cxn>
              <a:cxn ang="0">
                <a:pos x="T4" y="T5"/>
              </a:cxn>
              <a:cxn ang="0">
                <a:pos x="T6" y="T7"/>
              </a:cxn>
              <a:cxn ang="0">
                <a:pos x="T8" y="T9"/>
              </a:cxn>
              <a:cxn ang="0">
                <a:pos x="T10" y="T11"/>
              </a:cxn>
            </a:cxnLst>
            <a:rect l="0" t="0" r="r" b="b"/>
            <a:pathLst>
              <a:path w="1247" h="1306">
                <a:moveTo>
                  <a:pt x="0" y="0"/>
                </a:moveTo>
                <a:lnTo>
                  <a:pt x="1247" y="0"/>
                </a:lnTo>
                <a:lnTo>
                  <a:pt x="1247" y="945"/>
                </a:lnTo>
                <a:lnTo>
                  <a:pt x="623" y="1306"/>
                </a:lnTo>
                <a:lnTo>
                  <a:pt x="0" y="945"/>
                </a:lnTo>
                <a:lnTo>
                  <a:pt x="0" y="0"/>
                </a:lnTo>
                <a:close/>
              </a:path>
            </a:pathLst>
          </a:custGeom>
          <a:gradFill flip="none" rotWithShape="1">
            <a:gsLst>
              <a:gs pos="49000">
                <a:schemeClr val="bg1">
                  <a:lumMod val="93000"/>
                </a:schemeClr>
              </a:gs>
              <a:gs pos="0">
                <a:srgbClr val="E2E2E2">
                  <a:lumMod val="85000"/>
                </a:srgbClr>
              </a:gs>
              <a:gs pos="100000">
                <a:schemeClr val="bg1"/>
              </a:gs>
            </a:gsLst>
            <a:lin ang="2700000" scaled="1"/>
            <a:tileRect/>
          </a:gradFill>
          <a:ln w="38100">
            <a:gradFill flip="none" rotWithShape="1">
              <a:gsLst>
                <a:gs pos="100000">
                  <a:srgbClr val="E0E0E0"/>
                </a:gs>
                <a:gs pos="0">
                  <a:schemeClr val="bg1"/>
                </a:gs>
              </a:gsLst>
              <a:lin ang="0" scaled="0"/>
              <a:tileRect/>
            </a:gradFill>
          </a:ln>
          <a:effectLst>
            <a:outerShdw blurRad="368300" dist="368300" dir="2700000" algn="tr" rotWithShape="0">
              <a:prstClr val="black">
                <a:alpha val="20000"/>
              </a:prstClr>
            </a:outerShdw>
          </a:effectLst>
          <a:scene3d>
            <a:camera prst="orthographicFront"/>
            <a:lightRig rig="threePt" dir="t"/>
          </a:scene3d>
          <a:sp3d prstMaterial="metal"/>
          <a:extLst/>
        </p:spPr>
        <p:style>
          <a:lnRef idx="2">
            <a:schemeClr val="accent1">
              <a:shade val="50000"/>
            </a:schemeClr>
          </a:lnRef>
          <a:fillRef idx="1">
            <a:schemeClr val="accent1"/>
          </a:fillRef>
          <a:effectRef idx="0">
            <a:schemeClr val="accent1"/>
          </a:effectRef>
          <a:fontRef idx="minor">
            <a:schemeClr val="lt1"/>
          </a:fontRef>
        </p:style>
        <p:txBody>
          <a:bodyPr lIns="0" tIns="162000" rIns="0" bIns="34290" rtlCol="0" anchor="t"/>
          <a:lstStyle/>
          <a:p>
            <a:pPr algn="ctr"/>
            <a:r>
              <a:rPr lang="zh-CN" altLang="en-US" sz="1600" b="1" dirty="0">
                <a:solidFill>
                  <a:srgbClr val="7030A0"/>
                </a:solidFill>
                <a:latin typeface="微软雅黑" pitchFamily="34" charset="-122"/>
                <a:ea typeface="微软雅黑" pitchFamily="34" charset="-122"/>
              </a:rPr>
              <a:t>添加标题</a:t>
            </a:r>
          </a:p>
        </p:txBody>
      </p:sp>
      <p:sp>
        <p:nvSpPr>
          <p:cNvPr id="145" name="Freeform 7"/>
          <p:cNvSpPr>
            <a:spLocks/>
          </p:cNvSpPr>
          <p:nvPr/>
        </p:nvSpPr>
        <p:spPr bwMode="auto">
          <a:xfrm>
            <a:off x="761674" y="2977332"/>
            <a:ext cx="1081652" cy="1133603"/>
          </a:xfrm>
          <a:custGeom>
            <a:avLst/>
            <a:gdLst>
              <a:gd name="T0" fmla="*/ 0 w 1247"/>
              <a:gd name="T1" fmla="*/ 0 h 1306"/>
              <a:gd name="T2" fmla="*/ 1247 w 1247"/>
              <a:gd name="T3" fmla="*/ 0 h 1306"/>
              <a:gd name="T4" fmla="*/ 1247 w 1247"/>
              <a:gd name="T5" fmla="*/ 947 h 1306"/>
              <a:gd name="T6" fmla="*/ 623 w 1247"/>
              <a:gd name="T7" fmla="*/ 1306 h 1306"/>
              <a:gd name="T8" fmla="*/ 0 w 1247"/>
              <a:gd name="T9" fmla="*/ 947 h 1306"/>
              <a:gd name="T10" fmla="*/ 0 w 1247"/>
              <a:gd name="T11" fmla="*/ 0 h 1306"/>
            </a:gdLst>
            <a:ahLst/>
            <a:cxnLst>
              <a:cxn ang="0">
                <a:pos x="T0" y="T1"/>
              </a:cxn>
              <a:cxn ang="0">
                <a:pos x="T2" y="T3"/>
              </a:cxn>
              <a:cxn ang="0">
                <a:pos x="T4" y="T5"/>
              </a:cxn>
              <a:cxn ang="0">
                <a:pos x="T6" y="T7"/>
              </a:cxn>
              <a:cxn ang="0">
                <a:pos x="T8" y="T9"/>
              </a:cxn>
              <a:cxn ang="0">
                <a:pos x="T10" y="T11"/>
              </a:cxn>
            </a:cxnLst>
            <a:rect l="0" t="0" r="r" b="b"/>
            <a:pathLst>
              <a:path w="1247" h="1306">
                <a:moveTo>
                  <a:pt x="0" y="0"/>
                </a:moveTo>
                <a:lnTo>
                  <a:pt x="1247" y="0"/>
                </a:lnTo>
                <a:lnTo>
                  <a:pt x="1247" y="947"/>
                </a:lnTo>
                <a:lnTo>
                  <a:pt x="623" y="1306"/>
                </a:lnTo>
                <a:lnTo>
                  <a:pt x="0" y="947"/>
                </a:lnTo>
                <a:lnTo>
                  <a:pt x="0" y="0"/>
                </a:lnTo>
                <a:close/>
              </a:path>
            </a:pathLst>
          </a:custGeom>
          <a:gradFill flip="none" rotWithShape="1">
            <a:gsLst>
              <a:gs pos="49000">
                <a:schemeClr val="bg1">
                  <a:lumMod val="93000"/>
                </a:schemeClr>
              </a:gs>
              <a:gs pos="0">
                <a:srgbClr val="E2E2E2">
                  <a:lumMod val="85000"/>
                </a:srgbClr>
              </a:gs>
              <a:gs pos="100000">
                <a:schemeClr val="bg1"/>
              </a:gs>
            </a:gsLst>
            <a:lin ang="2700000" scaled="1"/>
            <a:tileRect/>
          </a:gradFill>
          <a:ln w="38100">
            <a:gradFill flip="none" rotWithShape="1">
              <a:gsLst>
                <a:gs pos="100000">
                  <a:srgbClr val="E0E0E0"/>
                </a:gs>
                <a:gs pos="0">
                  <a:schemeClr val="bg1"/>
                </a:gs>
              </a:gsLst>
              <a:lin ang="0" scaled="0"/>
              <a:tileRect/>
            </a:gradFill>
          </a:ln>
          <a:effectLst>
            <a:outerShdw blurRad="368300" dist="368300" dir="2700000" algn="tr" rotWithShape="0">
              <a:prstClr val="black">
                <a:alpha val="20000"/>
              </a:prstClr>
            </a:outerShdw>
          </a:effectLst>
          <a:scene3d>
            <a:camera prst="orthographicFront"/>
            <a:lightRig rig="threePt" dir="t"/>
          </a:scene3d>
          <a:sp3d prstMaterial="metal"/>
          <a:extLst/>
        </p:spPr>
        <p:style>
          <a:lnRef idx="2">
            <a:schemeClr val="accent1">
              <a:shade val="50000"/>
            </a:schemeClr>
          </a:lnRef>
          <a:fillRef idx="1">
            <a:schemeClr val="accent1"/>
          </a:fillRef>
          <a:effectRef idx="0">
            <a:schemeClr val="accent1"/>
          </a:effectRef>
          <a:fontRef idx="minor">
            <a:schemeClr val="lt1"/>
          </a:fontRef>
        </p:style>
        <p:txBody>
          <a:bodyPr lIns="0" tIns="162000" rIns="0" bIns="34290" rtlCol="0" anchor="t"/>
          <a:lstStyle/>
          <a:p>
            <a:pPr algn="ctr"/>
            <a:r>
              <a:rPr lang="zh-CN" altLang="en-US" sz="1600" b="1" dirty="0">
                <a:solidFill>
                  <a:srgbClr val="7030A0"/>
                </a:solidFill>
                <a:latin typeface="微软雅黑" pitchFamily="34" charset="-122"/>
                <a:ea typeface="微软雅黑" pitchFamily="34" charset="-122"/>
              </a:rPr>
              <a:t>添加标题</a:t>
            </a:r>
          </a:p>
        </p:txBody>
      </p:sp>
      <p:sp>
        <p:nvSpPr>
          <p:cNvPr id="146" name="Freeform 12"/>
          <p:cNvSpPr>
            <a:spLocks noEditPoints="1"/>
          </p:cNvSpPr>
          <p:nvPr/>
        </p:nvSpPr>
        <p:spPr bwMode="auto">
          <a:xfrm>
            <a:off x="1119621" y="3484606"/>
            <a:ext cx="365757" cy="365459"/>
          </a:xfrm>
          <a:custGeom>
            <a:avLst/>
            <a:gdLst>
              <a:gd name="T0" fmla="*/ 192 w 283"/>
              <a:gd name="T1" fmla="*/ 43 h 283"/>
              <a:gd name="T2" fmla="*/ 181 w 283"/>
              <a:gd name="T3" fmla="*/ 33 h 283"/>
              <a:gd name="T4" fmla="*/ 257 w 283"/>
              <a:gd name="T5" fmla="*/ 136 h 283"/>
              <a:gd name="T6" fmla="*/ 283 w 283"/>
              <a:gd name="T7" fmla="*/ 136 h 283"/>
              <a:gd name="T8" fmla="*/ 240 w 283"/>
              <a:gd name="T9" fmla="*/ 179 h 283"/>
              <a:gd name="T10" fmla="*/ 196 w 283"/>
              <a:gd name="T11" fmla="*/ 136 h 283"/>
              <a:gd name="T12" fmla="*/ 221 w 283"/>
              <a:gd name="T13" fmla="*/ 136 h 283"/>
              <a:gd name="T14" fmla="*/ 169 w 283"/>
              <a:gd name="T15" fmla="*/ 66 h 283"/>
              <a:gd name="T16" fmla="*/ 192 w 283"/>
              <a:gd name="T17" fmla="*/ 43 h 283"/>
              <a:gd name="T18" fmla="*/ 192 w 283"/>
              <a:gd name="T19" fmla="*/ 43 h 283"/>
              <a:gd name="T20" fmla="*/ 217 w 283"/>
              <a:gd name="T21" fmla="*/ 169 h 283"/>
              <a:gd name="T22" fmla="*/ 217 w 283"/>
              <a:gd name="T23" fmla="*/ 169 h 283"/>
              <a:gd name="T24" fmla="*/ 147 w 283"/>
              <a:gd name="T25" fmla="*/ 221 h 283"/>
              <a:gd name="T26" fmla="*/ 147 w 283"/>
              <a:gd name="T27" fmla="*/ 196 h 283"/>
              <a:gd name="T28" fmla="*/ 104 w 283"/>
              <a:gd name="T29" fmla="*/ 240 h 283"/>
              <a:gd name="T30" fmla="*/ 147 w 283"/>
              <a:gd name="T31" fmla="*/ 283 h 283"/>
              <a:gd name="T32" fmla="*/ 147 w 283"/>
              <a:gd name="T33" fmla="*/ 257 h 283"/>
              <a:gd name="T34" fmla="*/ 251 w 283"/>
              <a:gd name="T35" fmla="*/ 181 h 283"/>
              <a:gd name="T36" fmla="*/ 240 w 283"/>
              <a:gd name="T37" fmla="*/ 192 h 283"/>
              <a:gd name="T38" fmla="*/ 217 w 283"/>
              <a:gd name="T39" fmla="*/ 169 h 283"/>
              <a:gd name="T40" fmla="*/ 217 w 283"/>
              <a:gd name="T41" fmla="*/ 169 h 283"/>
              <a:gd name="T42" fmla="*/ 114 w 283"/>
              <a:gd name="T43" fmla="*/ 217 h 283"/>
              <a:gd name="T44" fmla="*/ 114 w 283"/>
              <a:gd name="T45" fmla="*/ 217 h 283"/>
              <a:gd name="T46" fmla="*/ 91 w 283"/>
              <a:gd name="T47" fmla="*/ 240 h 283"/>
              <a:gd name="T48" fmla="*/ 102 w 283"/>
              <a:gd name="T49" fmla="*/ 250 h 283"/>
              <a:gd name="T50" fmla="*/ 26 w 283"/>
              <a:gd name="T51" fmla="*/ 147 h 283"/>
              <a:gd name="T52" fmla="*/ 0 w 283"/>
              <a:gd name="T53" fmla="*/ 147 h 283"/>
              <a:gd name="T54" fmla="*/ 43 w 283"/>
              <a:gd name="T55" fmla="*/ 104 h 283"/>
              <a:gd name="T56" fmla="*/ 87 w 283"/>
              <a:gd name="T57" fmla="*/ 147 h 283"/>
              <a:gd name="T58" fmla="*/ 62 w 283"/>
              <a:gd name="T59" fmla="*/ 147 h 283"/>
              <a:gd name="T60" fmla="*/ 114 w 283"/>
              <a:gd name="T61" fmla="*/ 217 h 283"/>
              <a:gd name="T62" fmla="*/ 114 w 283"/>
              <a:gd name="T63" fmla="*/ 217 h 283"/>
              <a:gd name="T64" fmla="*/ 66 w 283"/>
              <a:gd name="T65" fmla="*/ 114 h 283"/>
              <a:gd name="T66" fmla="*/ 66 w 283"/>
              <a:gd name="T67" fmla="*/ 114 h 283"/>
              <a:gd name="T68" fmla="*/ 136 w 283"/>
              <a:gd name="T69" fmla="*/ 62 h 283"/>
              <a:gd name="T70" fmla="*/ 136 w 283"/>
              <a:gd name="T71" fmla="*/ 87 h 283"/>
              <a:gd name="T72" fmla="*/ 179 w 283"/>
              <a:gd name="T73" fmla="*/ 43 h 283"/>
              <a:gd name="T74" fmla="*/ 136 w 283"/>
              <a:gd name="T75" fmla="*/ 0 h 283"/>
              <a:gd name="T76" fmla="*/ 136 w 283"/>
              <a:gd name="T77" fmla="*/ 26 h 283"/>
              <a:gd name="T78" fmla="*/ 33 w 283"/>
              <a:gd name="T79" fmla="*/ 102 h 283"/>
              <a:gd name="T80" fmla="*/ 43 w 283"/>
              <a:gd name="T81" fmla="*/ 91 h 283"/>
              <a:gd name="T82" fmla="*/ 66 w 283"/>
              <a:gd name="T83" fmla="*/ 114 h 283"/>
              <a:gd name="T84" fmla="*/ 66 w 283"/>
              <a:gd name="T85" fmla="*/ 114 h 283"/>
              <a:gd name="T86" fmla="*/ 88 w 283"/>
              <a:gd name="T87" fmla="*/ 141 h 283"/>
              <a:gd name="T88" fmla="*/ 88 w 283"/>
              <a:gd name="T89" fmla="*/ 141 h 283"/>
              <a:gd name="T90" fmla="*/ 142 w 283"/>
              <a:gd name="T91" fmla="*/ 195 h 283"/>
              <a:gd name="T92" fmla="*/ 195 w 283"/>
              <a:gd name="T93" fmla="*/ 141 h 283"/>
              <a:gd name="T94" fmla="*/ 142 w 283"/>
              <a:gd name="T95" fmla="*/ 88 h 283"/>
              <a:gd name="T96" fmla="*/ 88 w 283"/>
              <a:gd name="T97" fmla="*/ 141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3" h="283">
                <a:moveTo>
                  <a:pt x="192" y="43"/>
                </a:moveTo>
                <a:cubicBezTo>
                  <a:pt x="181" y="33"/>
                  <a:pt x="181" y="33"/>
                  <a:pt x="181" y="33"/>
                </a:cubicBezTo>
                <a:cubicBezTo>
                  <a:pt x="224" y="48"/>
                  <a:pt x="255" y="88"/>
                  <a:pt x="257" y="136"/>
                </a:cubicBezTo>
                <a:cubicBezTo>
                  <a:pt x="283" y="136"/>
                  <a:pt x="283" y="136"/>
                  <a:pt x="283" y="136"/>
                </a:cubicBezTo>
                <a:cubicBezTo>
                  <a:pt x="240" y="179"/>
                  <a:pt x="240" y="179"/>
                  <a:pt x="240" y="179"/>
                </a:cubicBezTo>
                <a:cubicBezTo>
                  <a:pt x="196" y="136"/>
                  <a:pt x="196" y="136"/>
                  <a:pt x="196" y="136"/>
                </a:cubicBezTo>
                <a:cubicBezTo>
                  <a:pt x="221" y="136"/>
                  <a:pt x="221" y="136"/>
                  <a:pt x="221" y="136"/>
                </a:cubicBezTo>
                <a:cubicBezTo>
                  <a:pt x="219" y="104"/>
                  <a:pt x="198" y="77"/>
                  <a:pt x="169" y="66"/>
                </a:cubicBezTo>
                <a:cubicBezTo>
                  <a:pt x="192" y="43"/>
                  <a:pt x="192" y="43"/>
                  <a:pt x="192" y="43"/>
                </a:cubicBezTo>
                <a:cubicBezTo>
                  <a:pt x="192" y="43"/>
                  <a:pt x="192" y="43"/>
                  <a:pt x="192" y="43"/>
                </a:cubicBezTo>
                <a:close/>
                <a:moveTo>
                  <a:pt x="217" y="169"/>
                </a:moveTo>
                <a:cubicBezTo>
                  <a:pt x="217" y="169"/>
                  <a:pt x="217" y="169"/>
                  <a:pt x="217" y="169"/>
                </a:cubicBezTo>
                <a:cubicBezTo>
                  <a:pt x="206" y="198"/>
                  <a:pt x="179" y="219"/>
                  <a:pt x="147" y="221"/>
                </a:cubicBezTo>
                <a:cubicBezTo>
                  <a:pt x="147" y="196"/>
                  <a:pt x="147" y="196"/>
                  <a:pt x="147" y="196"/>
                </a:cubicBezTo>
                <a:cubicBezTo>
                  <a:pt x="104" y="240"/>
                  <a:pt x="104" y="240"/>
                  <a:pt x="104" y="240"/>
                </a:cubicBezTo>
                <a:cubicBezTo>
                  <a:pt x="147" y="283"/>
                  <a:pt x="147" y="283"/>
                  <a:pt x="147" y="283"/>
                </a:cubicBezTo>
                <a:cubicBezTo>
                  <a:pt x="147" y="257"/>
                  <a:pt x="147" y="257"/>
                  <a:pt x="147" y="257"/>
                </a:cubicBezTo>
                <a:cubicBezTo>
                  <a:pt x="195" y="255"/>
                  <a:pt x="235" y="224"/>
                  <a:pt x="251" y="181"/>
                </a:cubicBezTo>
                <a:cubicBezTo>
                  <a:pt x="240" y="192"/>
                  <a:pt x="240" y="192"/>
                  <a:pt x="240" y="192"/>
                </a:cubicBezTo>
                <a:cubicBezTo>
                  <a:pt x="217" y="169"/>
                  <a:pt x="217" y="169"/>
                  <a:pt x="217" y="169"/>
                </a:cubicBezTo>
                <a:cubicBezTo>
                  <a:pt x="217" y="169"/>
                  <a:pt x="217" y="169"/>
                  <a:pt x="217" y="169"/>
                </a:cubicBezTo>
                <a:close/>
                <a:moveTo>
                  <a:pt x="114" y="217"/>
                </a:moveTo>
                <a:cubicBezTo>
                  <a:pt x="114" y="217"/>
                  <a:pt x="114" y="217"/>
                  <a:pt x="114" y="217"/>
                </a:cubicBezTo>
                <a:cubicBezTo>
                  <a:pt x="91" y="240"/>
                  <a:pt x="91" y="240"/>
                  <a:pt x="91" y="240"/>
                </a:cubicBezTo>
                <a:cubicBezTo>
                  <a:pt x="102" y="250"/>
                  <a:pt x="102" y="250"/>
                  <a:pt x="102" y="250"/>
                </a:cubicBezTo>
                <a:cubicBezTo>
                  <a:pt x="59" y="235"/>
                  <a:pt x="28" y="195"/>
                  <a:pt x="26" y="147"/>
                </a:cubicBezTo>
                <a:cubicBezTo>
                  <a:pt x="0" y="147"/>
                  <a:pt x="0" y="147"/>
                  <a:pt x="0" y="147"/>
                </a:cubicBezTo>
                <a:cubicBezTo>
                  <a:pt x="43" y="104"/>
                  <a:pt x="43" y="104"/>
                  <a:pt x="43" y="104"/>
                </a:cubicBezTo>
                <a:cubicBezTo>
                  <a:pt x="87" y="147"/>
                  <a:pt x="87" y="147"/>
                  <a:pt x="87" y="147"/>
                </a:cubicBezTo>
                <a:cubicBezTo>
                  <a:pt x="62" y="147"/>
                  <a:pt x="62" y="147"/>
                  <a:pt x="62" y="147"/>
                </a:cubicBezTo>
                <a:cubicBezTo>
                  <a:pt x="64" y="179"/>
                  <a:pt x="85" y="206"/>
                  <a:pt x="114" y="217"/>
                </a:cubicBezTo>
                <a:cubicBezTo>
                  <a:pt x="114" y="217"/>
                  <a:pt x="114" y="217"/>
                  <a:pt x="114" y="217"/>
                </a:cubicBezTo>
                <a:close/>
                <a:moveTo>
                  <a:pt x="66" y="114"/>
                </a:moveTo>
                <a:cubicBezTo>
                  <a:pt x="66" y="114"/>
                  <a:pt x="66" y="114"/>
                  <a:pt x="66" y="114"/>
                </a:cubicBezTo>
                <a:cubicBezTo>
                  <a:pt x="77" y="85"/>
                  <a:pt x="104" y="64"/>
                  <a:pt x="136" y="62"/>
                </a:cubicBezTo>
                <a:cubicBezTo>
                  <a:pt x="136" y="87"/>
                  <a:pt x="136" y="87"/>
                  <a:pt x="136" y="87"/>
                </a:cubicBezTo>
                <a:cubicBezTo>
                  <a:pt x="179" y="43"/>
                  <a:pt x="179" y="43"/>
                  <a:pt x="179" y="43"/>
                </a:cubicBezTo>
                <a:cubicBezTo>
                  <a:pt x="136" y="0"/>
                  <a:pt x="136" y="0"/>
                  <a:pt x="136" y="0"/>
                </a:cubicBezTo>
                <a:cubicBezTo>
                  <a:pt x="136" y="26"/>
                  <a:pt x="136" y="26"/>
                  <a:pt x="136" y="26"/>
                </a:cubicBezTo>
                <a:cubicBezTo>
                  <a:pt x="88" y="28"/>
                  <a:pt x="48" y="59"/>
                  <a:pt x="33" y="102"/>
                </a:cubicBezTo>
                <a:cubicBezTo>
                  <a:pt x="43" y="91"/>
                  <a:pt x="43" y="91"/>
                  <a:pt x="43" y="91"/>
                </a:cubicBezTo>
                <a:cubicBezTo>
                  <a:pt x="66" y="114"/>
                  <a:pt x="66" y="114"/>
                  <a:pt x="66" y="114"/>
                </a:cubicBezTo>
                <a:cubicBezTo>
                  <a:pt x="66" y="114"/>
                  <a:pt x="66" y="114"/>
                  <a:pt x="66" y="114"/>
                </a:cubicBezTo>
                <a:close/>
                <a:moveTo>
                  <a:pt x="88" y="141"/>
                </a:moveTo>
                <a:cubicBezTo>
                  <a:pt x="88" y="141"/>
                  <a:pt x="88" y="141"/>
                  <a:pt x="88" y="141"/>
                </a:cubicBezTo>
                <a:cubicBezTo>
                  <a:pt x="88" y="171"/>
                  <a:pt x="112" y="195"/>
                  <a:pt x="142" y="195"/>
                </a:cubicBezTo>
                <a:cubicBezTo>
                  <a:pt x="171" y="195"/>
                  <a:pt x="195" y="171"/>
                  <a:pt x="195" y="141"/>
                </a:cubicBezTo>
                <a:cubicBezTo>
                  <a:pt x="195" y="112"/>
                  <a:pt x="171" y="88"/>
                  <a:pt x="142" y="88"/>
                </a:cubicBezTo>
                <a:cubicBezTo>
                  <a:pt x="112" y="88"/>
                  <a:pt x="88" y="112"/>
                  <a:pt x="88" y="141"/>
                </a:cubicBezTo>
                <a:close/>
              </a:path>
            </a:pathLst>
          </a:custGeom>
          <a:solidFill>
            <a:srgbClr val="7030A0"/>
          </a:solidFill>
          <a:ln>
            <a:noFill/>
          </a:ln>
        </p:spPr>
        <p:txBody>
          <a:bodyPr vert="horz" wrap="square" lIns="68880" tIns="34440" rIns="68880" bIns="34440" numCol="1" anchor="t" anchorCtr="0" compatLnSpc="1">
            <a:prstTxWarp prst="textNoShape">
              <a:avLst/>
            </a:prstTxWarp>
          </a:bodyPr>
          <a:lstStyle/>
          <a:p>
            <a:endParaRPr lang="zh-CN" altLang="en-US"/>
          </a:p>
        </p:txBody>
      </p:sp>
      <p:sp>
        <p:nvSpPr>
          <p:cNvPr id="147" name="Freeform 13"/>
          <p:cNvSpPr>
            <a:spLocks noEditPoints="1"/>
          </p:cNvSpPr>
          <p:nvPr/>
        </p:nvSpPr>
        <p:spPr bwMode="auto">
          <a:xfrm>
            <a:off x="1125874" y="1854581"/>
            <a:ext cx="353252" cy="353493"/>
          </a:xfrm>
          <a:custGeom>
            <a:avLst/>
            <a:gdLst>
              <a:gd name="T0" fmla="*/ 99 w 285"/>
              <a:gd name="T1" fmla="*/ 198 h 285"/>
              <a:gd name="T2" fmla="*/ 63 w 285"/>
              <a:gd name="T3" fmla="*/ 261 h 285"/>
              <a:gd name="T4" fmla="*/ 0 w 285"/>
              <a:gd name="T5" fmla="*/ 142 h 285"/>
              <a:gd name="T6" fmla="*/ 133 w 285"/>
              <a:gd name="T7" fmla="*/ 0 h 285"/>
              <a:gd name="T8" fmla="*/ 133 w 285"/>
              <a:gd name="T9" fmla="*/ 71 h 285"/>
              <a:gd name="T10" fmla="*/ 71 w 285"/>
              <a:gd name="T11" fmla="*/ 142 h 285"/>
              <a:gd name="T12" fmla="*/ 99 w 285"/>
              <a:gd name="T13" fmla="*/ 198 h 285"/>
              <a:gd name="T14" fmla="*/ 99 w 285"/>
              <a:gd name="T15" fmla="*/ 198 h 285"/>
              <a:gd name="T16" fmla="*/ 199 w 285"/>
              <a:gd name="T17" fmla="*/ 99 h 285"/>
              <a:gd name="T18" fmla="*/ 199 w 285"/>
              <a:gd name="T19" fmla="*/ 99 h 285"/>
              <a:gd name="T20" fmla="*/ 261 w 285"/>
              <a:gd name="T21" fmla="*/ 63 h 285"/>
              <a:gd name="T22" fmla="*/ 151 w 285"/>
              <a:gd name="T23" fmla="*/ 0 h 285"/>
              <a:gd name="T24" fmla="*/ 151 w 285"/>
              <a:gd name="T25" fmla="*/ 71 h 285"/>
              <a:gd name="T26" fmla="*/ 199 w 285"/>
              <a:gd name="T27" fmla="*/ 99 h 285"/>
              <a:gd name="T28" fmla="*/ 270 w 285"/>
              <a:gd name="T29" fmla="*/ 78 h 285"/>
              <a:gd name="T30" fmla="*/ 270 w 285"/>
              <a:gd name="T31" fmla="*/ 78 h 285"/>
              <a:gd name="T32" fmla="*/ 208 w 285"/>
              <a:gd name="T33" fmla="*/ 114 h 285"/>
              <a:gd name="T34" fmla="*/ 214 w 285"/>
              <a:gd name="T35" fmla="*/ 142 h 285"/>
              <a:gd name="T36" fmla="*/ 142 w 285"/>
              <a:gd name="T37" fmla="*/ 213 h 285"/>
              <a:gd name="T38" fmla="*/ 115 w 285"/>
              <a:gd name="T39" fmla="*/ 208 h 285"/>
              <a:gd name="T40" fmla="*/ 79 w 285"/>
              <a:gd name="T41" fmla="*/ 269 h 285"/>
              <a:gd name="T42" fmla="*/ 142 w 285"/>
              <a:gd name="T43" fmla="*/ 285 h 285"/>
              <a:gd name="T44" fmla="*/ 285 w 285"/>
              <a:gd name="T45" fmla="*/ 142 h 285"/>
              <a:gd name="T46" fmla="*/ 270 w 285"/>
              <a:gd name="T47" fmla="*/ 78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85" h="285">
                <a:moveTo>
                  <a:pt x="99" y="198"/>
                </a:moveTo>
                <a:cubicBezTo>
                  <a:pt x="63" y="261"/>
                  <a:pt x="63" y="261"/>
                  <a:pt x="63" y="261"/>
                </a:cubicBezTo>
                <a:cubicBezTo>
                  <a:pt x="25" y="235"/>
                  <a:pt x="0" y="191"/>
                  <a:pt x="0" y="142"/>
                </a:cubicBezTo>
                <a:cubicBezTo>
                  <a:pt x="0" y="66"/>
                  <a:pt x="59" y="4"/>
                  <a:pt x="133" y="0"/>
                </a:cubicBezTo>
                <a:cubicBezTo>
                  <a:pt x="133" y="71"/>
                  <a:pt x="133" y="71"/>
                  <a:pt x="133" y="71"/>
                </a:cubicBezTo>
                <a:cubicBezTo>
                  <a:pt x="98" y="76"/>
                  <a:pt x="71" y="106"/>
                  <a:pt x="71" y="142"/>
                </a:cubicBezTo>
                <a:cubicBezTo>
                  <a:pt x="71" y="165"/>
                  <a:pt x="82" y="185"/>
                  <a:pt x="99" y="198"/>
                </a:cubicBezTo>
                <a:cubicBezTo>
                  <a:pt x="99" y="198"/>
                  <a:pt x="99" y="198"/>
                  <a:pt x="99" y="198"/>
                </a:cubicBezTo>
                <a:close/>
                <a:moveTo>
                  <a:pt x="199" y="99"/>
                </a:moveTo>
                <a:cubicBezTo>
                  <a:pt x="199" y="99"/>
                  <a:pt x="199" y="99"/>
                  <a:pt x="199" y="99"/>
                </a:cubicBezTo>
                <a:cubicBezTo>
                  <a:pt x="261" y="63"/>
                  <a:pt x="261" y="63"/>
                  <a:pt x="261" y="63"/>
                </a:cubicBezTo>
                <a:cubicBezTo>
                  <a:pt x="237" y="27"/>
                  <a:pt x="197" y="2"/>
                  <a:pt x="151" y="0"/>
                </a:cubicBezTo>
                <a:cubicBezTo>
                  <a:pt x="151" y="71"/>
                  <a:pt x="151" y="71"/>
                  <a:pt x="151" y="71"/>
                </a:cubicBezTo>
                <a:cubicBezTo>
                  <a:pt x="171" y="74"/>
                  <a:pt x="188" y="84"/>
                  <a:pt x="199" y="99"/>
                </a:cubicBezTo>
                <a:close/>
                <a:moveTo>
                  <a:pt x="270" y="78"/>
                </a:moveTo>
                <a:cubicBezTo>
                  <a:pt x="270" y="78"/>
                  <a:pt x="270" y="78"/>
                  <a:pt x="270" y="78"/>
                </a:cubicBezTo>
                <a:cubicBezTo>
                  <a:pt x="208" y="114"/>
                  <a:pt x="208" y="114"/>
                  <a:pt x="208" y="114"/>
                </a:cubicBezTo>
                <a:cubicBezTo>
                  <a:pt x="212" y="123"/>
                  <a:pt x="214" y="132"/>
                  <a:pt x="214" y="142"/>
                </a:cubicBezTo>
                <a:cubicBezTo>
                  <a:pt x="214" y="181"/>
                  <a:pt x="182" y="213"/>
                  <a:pt x="142" y="213"/>
                </a:cubicBezTo>
                <a:cubicBezTo>
                  <a:pt x="133" y="213"/>
                  <a:pt x="123" y="211"/>
                  <a:pt x="115" y="208"/>
                </a:cubicBezTo>
                <a:cubicBezTo>
                  <a:pt x="79" y="269"/>
                  <a:pt x="79" y="269"/>
                  <a:pt x="79" y="269"/>
                </a:cubicBezTo>
                <a:cubicBezTo>
                  <a:pt x="98" y="279"/>
                  <a:pt x="120" y="285"/>
                  <a:pt x="142" y="285"/>
                </a:cubicBezTo>
                <a:cubicBezTo>
                  <a:pt x="221" y="285"/>
                  <a:pt x="285" y="221"/>
                  <a:pt x="285" y="142"/>
                </a:cubicBezTo>
                <a:cubicBezTo>
                  <a:pt x="285" y="119"/>
                  <a:pt x="280" y="97"/>
                  <a:pt x="270" y="78"/>
                </a:cubicBezTo>
                <a:close/>
              </a:path>
            </a:pathLst>
          </a:custGeom>
          <a:solidFill>
            <a:srgbClr val="7030A0"/>
          </a:solidFill>
          <a:ln>
            <a:noFill/>
          </a:ln>
        </p:spPr>
        <p:txBody>
          <a:bodyPr vert="horz" wrap="square" lIns="68880" tIns="34440" rIns="68880" bIns="34440" numCol="1" anchor="t" anchorCtr="0" compatLnSpc="1">
            <a:prstTxWarp prst="textNoShape">
              <a:avLst/>
            </a:prstTxWarp>
          </a:bodyPr>
          <a:lstStyle/>
          <a:p>
            <a:endParaRPr lang="zh-CN" altLang="en-US"/>
          </a:p>
        </p:txBody>
      </p:sp>
      <p:sp>
        <p:nvSpPr>
          <p:cNvPr id="148" name="TextBox 147"/>
          <p:cNvSpPr txBox="1"/>
          <p:nvPr/>
        </p:nvSpPr>
        <p:spPr>
          <a:xfrm>
            <a:off x="1900918" y="1375855"/>
            <a:ext cx="2441236" cy="869758"/>
          </a:xfrm>
          <a:prstGeom prst="rect">
            <a:avLst/>
          </a:prstGeom>
          <a:noFill/>
        </p:spPr>
        <p:txBody>
          <a:bodyPr wrap="square" lIns="68867" tIns="34433" rIns="68867" bIns="34433" rtlCol="0">
            <a:spAutoFit/>
          </a:bodyPr>
          <a:lstStyle/>
          <a:p>
            <a:pPr algn="just">
              <a:lnSpc>
                <a:spcPct val="130000"/>
              </a:lnSpc>
            </a:pPr>
            <a:r>
              <a:rPr lang="zh-CN" altLang="en-US" sz="1000" dirty="0" smtClean="0">
                <a:solidFill>
                  <a:schemeClr val="tx1">
                    <a:lumMod val="50000"/>
                    <a:lumOff val="50000"/>
                  </a:schemeClr>
                </a:solidFill>
                <a:latin typeface="微软雅黑" pitchFamily="34" charset="-122"/>
                <a:ea typeface="微软雅黑" pitchFamily="34" charset="-122"/>
              </a:rPr>
              <a:t>您的内容打在这里，或者通过复制您的文本后，在此框中选择粘贴，并选择只保留文字。您的内容打在这里，或者通过复制您的文本后，在此框中选择粘贴。</a:t>
            </a:r>
            <a:endParaRPr lang="zh-CN" altLang="en-US" sz="1000" dirty="0">
              <a:solidFill>
                <a:schemeClr val="tx1">
                  <a:lumMod val="50000"/>
                  <a:lumOff val="50000"/>
                </a:schemeClr>
              </a:solidFill>
              <a:latin typeface="微软雅黑" pitchFamily="34" charset="-122"/>
              <a:ea typeface="微软雅黑" pitchFamily="34" charset="-122"/>
            </a:endParaRPr>
          </a:p>
        </p:txBody>
      </p:sp>
      <p:sp>
        <p:nvSpPr>
          <p:cNvPr id="149" name="TextBox 148"/>
          <p:cNvSpPr txBox="1"/>
          <p:nvPr/>
        </p:nvSpPr>
        <p:spPr>
          <a:xfrm>
            <a:off x="1900918" y="3042450"/>
            <a:ext cx="2441236" cy="869758"/>
          </a:xfrm>
          <a:prstGeom prst="rect">
            <a:avLst/>
          </a:prstGeom>
          <a:noFill/>
        </p:spPr>
        <p:txBody>
          <a:bodyPr wrap="square" lIns="68867" tIns="34433" rIns="68867" bIns="34433" rtlCol="0">
            <a:spAutoFit/>
          </a:bodyPr>
          <a:lstStyle/>
          <a:p>
            <a:pPr algn="just">
              <a:lnSpc>
                <a:spcPct val="130000"/>
              </a:lnSpc>
            </a:pPr>
            <a:r>
              <a:rPr lang="zh-CN" altLang="en-US" sz="1000" dirty="0">
                <a:solidFill>
                  <a:schemeClr val="tx1">
                    <a:lumMod val="50000"/>
                    <a:lumOff val="50000"/>
                  </a:schemeClr>
                </a:solidFill>
                <a:latin typeface="微软雅黑" pitchFamily="34" charset="-122"/>
                <a:ea typeface="微软雅黑" pitchFamily="34" charset="-122"/>
              </a:rPr>
              <a:t>您的内容打在这里，或者通过复制您的文本后，在此框中选择粘贴，并选择只保留文字。您的内容打在这里，或者通过复制您的文本后，并选择只保留文字。</a:t>
            </a:r>
          </a:p>
        </p:txBody>
      </p:sp>
      <p:sp>
        <p:nvSpPr>
          <p:cNvPr id="150" name="Line 6"/>
          <p:cNvSpPr>
            <a:spLocks noChangeShapeType="1"/>
          </p:cNvSpPr>
          <p:nvPr/>
        </p:nvSpPr>
        <p:spPr bwMode="auto">
          <a:xfrm>
            <a:off x="4932122" y="1414824"/>
            <a:ext cx="3528816" cy="0"/>
          </a:xfrm>
          <a:prstGeom prst="line">
            <a:avLst/>
          </a:prstGeom>
          <a:noFill/>
          <a:ln w="5" cap="flat">
            <a:solidFill>
              <a:schemeClr val="tx1">
                <a:lumMod val="65000"/>
                <a:lumOff val="35000"/>
                <a:alpha val="6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68880" tIns="34440" rIns="68880" bIns="34440" numCol="1" anchor="t" anchorCtr="0" compatLnSpc="1">
            <a:prstTxWarp prst="textNoShape">
              <a:avLst/>
            </a:prstTxWarp>
          </a:bodyPr>
          <a:lstStyle/>
          <a:p>
            <a:endParaRPr lang="zh-CN" altLang="en-US"/>
          </a:p>
        </p:txBody>
      </p:sp>
      <p:sp>
        <p:nvSpPr>
          <p:cNvPr id="151" name="Line 7"/>
          <p:cNvSpPr>
            <a:spLocks noChangeShapeType="1"/>
          </p:cNvSpPr>
          <p:nvPr/>
        </p:nvSpPr>
        <p:spPr bwMode="auto">
          <a:xfrm>
            <a:off x="4932122" y="1751699"/>
            <a:ext cx="3528816" cy="0"/>
          </a:xfrm>
          <a:prstGeom prst="line">
            <a:avLst/>
          </a:prstGeom>
          <a:noFill/>
          <a:ln w="5" cap="flat">
            <a:solidFill>
              <a:schemeClr val="tx1">
                <a:lumMod val="65000"/>
                <a:lumOff val="35000"/>
                <a:alpha val="6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68880" tIns="34440" rIns="68880" bIns="34440" numCol="1" anchor="t" anchorCtr="0" compatLnSpc="1">
            <a:prstTxWarp prst="textNoShape">
              <a:avLst/>
            </a:prstTxWarp>
          </a:bodyPr>
          <a:lstStyle/>
          <a:p>
            <a:endParaRPr lang="zh-CN" altLang="en-US"/>
          </a:p>
        </p:txBody>
      </p:sp>
      <p:sp>
        <p:nvSpPr>
          <p:cNvPr id="152" name="Line 8"/>
          <p:cNvSpPr>
            <a:spLocks noChangeShapeType="1"/>
          </p:cNvSpPr>
          <p:nvPr/>
        </p:nvSpPr>
        <p:spPr bwMode="auto">
          <a:xfrm>
            <a:off x="4932122" y="2080646"/>
            <a:ext cx="3528816" cy="0"/>
          </a:xfrm>
          <a:prstGeom prst="line">
            <a:avLst/>
          </a:prstGeom>
          <a:noFill/>
          <a:ln w="5" cap="flat">
            <a:solidFill>
              <a:schemeClr val="tx1">
                <a:lumMod val="65000"/>
                <a:lumOff val="35000"/>
                <a:alpha val="6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68880" tIns="34440" rIns="68880" bIns="34440" numCol="1" anchor="t" anchorCtr="0" compatLnSpc="1">
            <a:prstTxWarp prst="textNoShape">
              <a:avLst/>
            </a:prstTxWarp>
          </a:bodyPr>
          <a:lstStyle/>
          <a:p>
            <a:endParaRPr lang="zh-CN" altLang="en-US"/>
          </a:p>
        </p:txBody>
      </p:sp>
      <p:sp>
        <p:nvSpPr>
          <p:cNvPr id="153" name="Line 9"/>
          <p:cNvSpPr>
            <a:spLocks noChangeShapeType="1"/>
          </p:cNvSpPr>
          <p:nvPr/>
        </p:nvSpPr>
        <p:spPr bwMode="auto">
          <a:xfrm>
            <a:off x="4932122" y="2417519"/>
            <a:ext cx="3528816" cy="0"/>
          </a:xfrm>
          <a:prstGeom prst="line">
            <a:avLst/>
          </a:prstGeom>
          <a:noFill/>
          <a:ln w="5" cap="flat">
            <a:solidFill>
              <a:schemeClr val="tx1">
                <a:lumMod val="65000"/>
                <a:lumOff val="35000"/>
                <a:alpha val="6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68880" tIns="34440" rIns="68880" bIns="34440" numCol="1" anchor="t" anchorCtr="0" compatLnSpc="1">
            <a:prstTxWarp prst="textNoShape">
              <a:avLst/>
            </a:prstTxWarp>
          </a:bodyPr>
          <a:lstStyle/>
          <a:p>
            <a:endParaRPr lang="zh-CN" altLang="en-US"/>
          </a:p>
        </p:txBody>
      </p:sp>
      <p:sp>
        <p:nvSpPr>
          <p:cNvPr id="154" name="Line 10"/>
          <p:cNvSpPr>
            <a:spLocks noChangeShapeType="1"/>
          </p:cNvSpPr>
          <p:nvPr/>
        </p:nvSpPr>
        <p:spPr bwMode="auto">
          <a:xfrm>
            <a:off x="4932122" y="2754393"/>
            <a:ext cx="3528816" cy="0"/>
          </a:xfrm>
          <a:prstGeom prst="line">
            <a:avLst/>
          </a:prstGeom>
          <a:noFill/>
          <a:ln w="5" cap="flat">
            <a:solidFill>
              <a:schemeClr val="tx1">
                <a:lumMod val="65000"/>
                <a:lumOff val="35000"/>
                <a:alpha val="6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68880" tIns="34440" rIns="68880" bIns="34440" numCol="1" anchor="t" anchorCtr="0" compatLnSpc="1">
            <a:prstTxWarp prst="textNoShape">
              <a:avLst/>
            </a:prstTxWarp>
          </a:bodyPr>
          <a:lstStyle/>
          <a:p>
            <a:endParaRPr lang="zh-CN" altLang="en-US"/>
          </a:p>
        </p:txBody>
      </p:sp>
      <p:sp>
        <p:nvSpPr>
          <p:cNvPr id="155" name="Line 11"/>
          <p:cNvSpPr>
            <a:spLocks noChangeShapeType="1"/>
          </p:cNvSpPr>
          <p:nvPr/>
        </p:nvSpPr>
        <p:spPr bwMode="auto">
          <a:xfrm>
            <a:off x="4932122" y="3091267"/>
            <a:ext cx="3528816" cy="0"/>
          </a:xfrm>
          <a:prstGeom prst="line">
            <a:avLst/>
          </a:prstGeom>
          <a:noFill/>
          <a:ln w="5" cap="flat">
            <a:solidFill>
              <a:schemeClr val="tx1">
                <a:lumMod val="65000"/>
                <a:lumOff val="35000"/>
                <a:alpha val="6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68880" tIns="34440" rIns="68880" bIns="34440" numCol="1" anchor="t" anchorCtr="0" compatLnSpc="1">
            <a:prstTxWarp prst="textNoShape">
              <a:avLst/>
            </a:prstTxWarp>
          </a:bodyPr>
          <a:lstStyle/>
          <a:p>
            <a:endParaRPr lang="zh-CN" altLang="en-US"/>
          </a:p>
        </p:txBody>
      </p:sp>
      <p:sp>
        <p:nvSpPr>
          <p:cNvPr id="156" name="Line 12"/>
          <p:cNvSpPr>
            <a:spLocks noChangeShapeType="1"/>
          </p:cNvSpPr>
          <p:nvPr/>
        </p:nvSpPr>
        <p:spPr bwMode="auto">
          <a:xfrm>
            <a:off x="4932122" y="3420215"/>
            <a:ext cx="3528816" cy="0"/>
          </a:xfrm>
          <a:prstGeom prst="line">
            <a:avLst/>
          </a:prstGeom>
          <a:noFill/>
          <a:ln w="5" cap="flat">
            <a:solidFill>
              <a:schemeClr val="tx1">
                <a:lumMod val="65000"/>
                <a:lumOff val="35000"/>
                <a:alpha val="6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68880" tIns="34440" rIns="68880" bIns="34440" numCol="1" anchor="t" anchorCtr="0" compatLnSpc="1">
            <a:prstTxWarp prst="textNoShape">
              <a:avLst/>
            </a:prstTxWarp>
          </a:bodyPr>
          <a:lstStyle/>
          <a:p>
            <a:endParaRPr lang="zh-CN" altLang="en-US"/>
          </a:p>
        </p:txBody>
      </p:sp>
      <p:sp>
        <p:nvSpPr>
          <p:cNvPr id="157" name="Line 13"/>
          <p:cNvSpPr>
            <a:spLocks noChangeShapeType="1"/>
          </p:cNvSpPr>
          <p:nvPr/>
        </p:nvSpPr>
        <p:spPr bwMode="auto">
          <a:xfrm>
            <a:off x="4932122" y="3757088"/>
            <a:ext cx="3528816" cy="0"/>
          </a:xfrm>
          <a:prstGeom prst="line">
            <a:avLst/>
          </a:prstGeom>
          <a:noFill/>
          <a:ln w="5" cap="flat">
            <a:solidFill>
              <a:schemeClr val="tx1">
                <a:lumMod val="65000"/>
                <a:lumOff val="35000"/>
                <a:alpha val="6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68880" tIns="34440" rIns="68880" bIns="34440" numCol="1" anchor="t" anchorCtr="0" compatLnSpc="1">
            <a:prstTxWarp prst="textNoShape">
              <a:avLst/>
            </a:prstTxWarp>
          </a:bodyPr>
          <a:lstStyle/>
          <a:p>
            <a:endParaRPr lang="zh-CN" altLang="en-US">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158" name="Rectangle 14"/>
          <p:cNvSpPr>
            <a:spLocks noChangeArrowheads="1"/>
          </p:cNvSpPr>
          <p:nvPr/>
        </p:nvSpPr>
        <p:spPr bwMode="auto">
          <a:xfrm>
            <a:off x="6783097" y="1610215"/>
            <a:ext cx="344565" cy="2146874"/>
          </a:xfrm>
          <a:prstGeom prst="snip2SameRect">
            <a:avLst>
              <a:gd name="adj1" fmla="val 50000"/>
              <a:gd name="adj2" fmla="val 0"/>
            </a:avLst>
          </a:prstGeom>
          <a:solidFill>
            <a:srgbClr val="7030A0"/>
          </a:solidFill>
          <a:ln w="38100">
            <a:noFill/>
          </a:ln>
          <a:effectLst>
            <a:innerShdw blurRad="88900" dist="63500" dir="13500000">
              <a:prstClr val="black">
                <a:alpha val="30000"/>
              </a:prstClr>
            </a:innerShdw>
          </a:effectLst>
          <a:ex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solidFill>
                <a:srgbClr val="FFFFFF"/>
              </a:solidFill>
              <a:latin typeface="微软雅黑" pitchFamily="34" charset="-122"/>
              <a:ea typeface="微软雅黑" pitchFamily="34" charset="-122"/>
            </a:endParaRPr>
          </a:p>
        </p:txBody>
      </p:sp>
      <p:sp>
        <p:nvSpPr>
          <p:cNvPr id="159" name="Rectangle 16"/>
          <p:cNvSpPr>
            <a:spLocks noChangeArrowheads="1"/>
          </p:cNvSpPr>
          <p:nvPr/>
        </p:nvSpPr>
        <p:spPr bwMode="auto">
          <a:xfrm>
            <a:off x="6255878" y="1854581"/>
            <a:ext cx="348525" cy="1902508"/>
          </a:xfrm>
          <a:prstGeom prst="snip2SameRect">
            <a:avLst>
              <a:gd name="adj1" fmla="val 50000"/>
              <a:gd name="adj2" fmla="val 0"/>
            </a:avLst>
          </a:prstGeom>
          <a:solidFill>
            <a:srgbClr val="7030A0"/>
          </a:solidFill>
          <a:ln w="38100">
            <a:noFill/>
          </a:ln>
          <a:effectLst>
            <a:innerShdw blurRad="88900" dist="63500" dir="13500000">
              <a:prstClr val="black">
                <a:alpha val="30000"/>
              </a:prstClr>
            </a:innerShdw>
          </a:effectLst>
          <a:ex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solidFill>
                <a:srgbClr val="FFFFFF"/>
              </a:solidFill>
              <a:latin typeface="微软雅黑" pitchFamily="34" charset="-122"/>
              <a:ea typeface="微软雅黑" pitchFamily="34" charset="-122"/>
            </a:endParaRPr>
          </a:p>
        </p:txBody>
      </p:sp>
      <p:sp>
        <p:nvSpPr>
          <p:cNvPr id="160" name="Rectangle 19"/>
          <p:cNvSpPr>
            <a:spLocks noChangeArrowheads="1"/>
          </p:cNvSpPr>
          <p:nvPr/>
        </p:nvSpPr>
        <p:spPr bwMode="auto">
          <a:xfrm>
            <a:off x="5740538" y="2510569"/>
            <a:ext cx="336644" cy="1246519"/>
          </a:xfrm>
          <a:prstGeom prst="snip2SameRect">
            <a:avLst>
              <a:gd name="adj1" fmla="val 50000"/>
              <a:gd name="adj2" fmla="val 0"/>
            </a:avLst>
          </a:prstGeom>
          <a:solidFill>
            <a:srgbClr val="7030A0"/>
          </a:solidFill>
          <a:ln w="38100">
            <a:noFill/>
          </a:ln>
          <a:effectLst>
            <a:innerShdw blurRad="88900" dist="63500" dir="13500000">
              <a:prstClr val="black">
                <a:alpha val="30000"/>
              </a:prstClr>
            </a:innerShdw>
          </a:effectLst>
          <a:ex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solidFill>
                <a:srgbClr val="FFFFFF"/>
              </a:solidFill>
              <a:latin typeface="微软雅黑" pitchFamily="34" charset="-122"/>
              <a:ea typeface="微软雅黑" pitchFamily="34" charset="-122"/>
            </a:endParaRPr>
          </a:p>
        </p:txBody>
      </p:sp>
      <p:sp>
        <p:nvSpPr>
          <p:cNvPr id="161" name="Rectangle 21"/>
          <p:cNvSpPr>
            <a:spLocks noChangeArrowheads="1"/>
          </p:cNvSpPr>
          <p:nvPr/>
        </p:nvSpPr>
        <p:spPr bwMode="auto">
          <a:xfrm>
            <a:off x="5213318" y="2966972"/>
            <a:ext cx="348525" cy="790116"/>
          </a:xfrm>
          <a:prstGeom prst="snip2SameRect">
            <a:avLst>
              <a:gd name="adj1" fmla="val 50000"/>
              <a:gd name="adj2" fmla="val 0"/>
            </a:avLst>
          </a:prstGeom>
          <a:solidFill>
            <a:srgbClr val="7030A0"/>
          </a:solidFill>
          <a:ln w="38100">
            <a:noFill/>
          </a:ln>
          <a:effectLst>
            <a:innerShdw blurRad="88900" dist="63500" dir="13500000">
              <a:prstClr val="black">
                <a:alpha val="30000"/>
              </a:prstClr>
            </a:innerShdw>
          </a:effectLst>
          <a:ex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solidFill>
                <a:srgbClr val="FFFFFF"/>
              </a:solidFill>
              <a:latin typeface="微软雅黑" pitchFamily="34" charset="-122"/>
              <a:ea typeface="微软雅黑" pitchFamily="34" charset="-122"/>
            </a:endParaRPr>
          </a:p>
        </p:txBody>
      </p:sp>
      <p:sp>
        <p:nvSpPr>
          <p:cNvPr id="162" name="TextBox 161"/>
          <p:cNvSpPr txBox="1"/>
          <p:nvPr/>
        </p:nvSpPr>
        <p:spPr>
          <a:xfrm>
            <a:off x="4735475" y="3617870"/>
            <a:ext cx="222461" cy="238830"/>
          </a:xfrm>
          <a:prstGeom prst="rect">
            <a:avLst/>
          </a:prstGeom>
          <a:noFill/>
        </p:spPr>
        <p:txBody>
          <a:bodyPr wrap="none" lIns="68880" tIns="34440" rIns="68880" bIns="34440" rtlCol="0">
            <a:spAutoFit/>
          </a:bodyPr>
          <a:lstStyle/>
          <a:p>
            <a:r>
              <a:rPr lang="en-US" altLang="zh-CN" sz="1100">
                <a:solidFill>
                  <a:schemeClr val="tx1">
                    <a:lumMod val="50000"/>
                    <a:lumOff val="50000"/>
                  </a:schemeClr>
                </a:solidFill>
                <a:latin typeface="微软雅黑" panose="020B0503020204020204" pitchFamily="34" charset="-122"/>
                <a:ea typeface="微软雅黑" panose="020B0503020204020204" pitchFamily="34" charset="-122"/>
              </a:rPr>
              <a:t>0</a:t>
            </a:r>
            <a:endParaRPr lang="zh-CN" altLang="en-US" sz="110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163" name="TextBox 162"/>
          <p:cNvSpPr txBox="1"/>
          <p:nvPr/>
        </p:nvSpPr>
        <p:spPr>
          <a:xfrm>
            <a:off x="4559153" y="3283262"/>
            <a:ext cx="389174" cy="238830"/>
          </a:xfrm>
          <a:prstGeom prst="rect">
            <a:avLst/>
          </a:prstGeom>
          <a:noFill/>
        </p:spPr>
        <p:txBody>
          <a:bodyPr wrap="none" lIns="68880" tIns="34440" rIns="68880" bIns="34440" rtlCol="0">
            <a:spAutoFit/>
          </a:bodyPr>
          <a:lstStyle/>
          <a:p>
            <a:r>
              <a:rPr lang="en-US" altLang="zh-CN" sz="1100">
                <a:solidFill>
                  <a:schemeClr val="tx1">
                    <a:lumMod val="50000"/>
                    <a:lumOff val="50000"/>
                  </a:schemeClr>
                </a:solidFill>
                <a:latin typeface="微软雅黑" panose="020B0503020204020204" pitchFamily="34" charset="-122"/>
                <a:ea typeface="微软雅黑" panose="020B0503020204020204" pitchFamily="34" charset="-122"/>
              </a:rPr>
              <a:t>100</a:t>
            </a:r>
            <a:endParaRPr lang="zh-CN" altLang="en-US" sz="110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164" name="TextBox 163"/>
          <p:cNvSpPr txBox="1"/>
          <p:nvPr/>
        </p:nvSpPr>
        <p:spPr>
          <a:xfrm>
            <a:off x="4559153" y="2948653"/>
            <a:ext cx="389174" cy="238830"/>
          </a:xfrm>
          <a:prstGeom prst="rect">
            <a:avLst/>
          </a:prstGeom>
          <a:noFill/>
        </p:spPr>
        <p:txBody>
          <a:bodyPr wrap="none" lIns="68880" tIns="34440" rIns="68880" bIns="34440" rtlCol="0">
            <a:spAutoFit/>
          </a:bodyPr>
          <a:lstStyle/>
          <a:p>
            <a:r>
              <a:rPr lang="en-US" altLang="zh-CN" sz="1100">
                <a:solidFill>
                  <a:schemeClr val="tx1">
                    <a:lumMod val="50000"/>
                    <a:lumOff val="50000"/>
                  </a:schemeClr>
                </a:solidFill>
                <a:latin typeface="微软雅黑" panose="020B0503020204020204" pitchFamily="34" charset="-122"/>
                <a:ea typeface="微软雅黑" panose="020B0503020204020204" pitchFamily="34" charset="-122"/>
              </a:rPr>
              <a:t>200</a:t>
            </a:r>
            <a:endParaRPr lang="zh-CN" altLang="en-US" sz="110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165" name="TextBox 164"/>
          <p:cNvSpPr txBox="1"/>
          <p:nvPr/>
        </p:nvSpPr>
        <p:spPr>
          <a:xfrm>
            <a:off x="4559153" y="2614044"/>
            <a:ext cx="389174" cy="238830"/>
          </a:xfrm>
          <a:prstGeom prst="rect">
            <a:avLst/>
          </a:prstGeom>
          <a:noFill/>
        </p:spPr>
        <p:txBody>
          <a:bodyPr wrap="none" lIns="68880" tIns="34440" rIns="68880" bIns="34440" rtlCol="0">
            <a:spAutoFit/>
          </a:bodyPr>
          <a:lstStyle/>
          <a:p>
            <a:r>
              <a:rPr lang="en-US" altLang="zh-CN" sz="1100">
                <a:solidFill>
                  <a:schemeClr val="tx1">
                    <a:lumMod val="50000"/>
                    <a:lumOff val="50000"/>
                  </a:schemeClr>
                </a:solidFill>
                <a:latin typeface="微软雅黑" panose="020B0503020204020204" pitchFamily="34" charset="-122"/>
                <a:ea typeface="微软雅黑" panose="020B0503020204020204" pitchFamily="34" charset="-122"/>
              </a:rPr>
              <a:t>300</a:t>
            </a:r>
            <a:endParaRPr lang="zh-CN" altLang="en-US" sz="110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166" name="TextBox 165"/>
          <p:cNvSpPr txBox="1"/>
          <p:nvPr/>
        </p:nvSpPr>
        <p:spPr>
          <a:xfrm>
            <a:off x="4559153" y="2279435"/>
            <a:ext cx="389174" cy="238830"/>
          </a:xfrm>
          <a:prstGeom prst="rect">
            <a:avLst/>
          </a:prstGeom>
          <a:noFill/>
        </p:spPr>
        <p:txBody>
          <a:bodyPr wrap="none" lIns="68880" tIns="34440" rIns="68880" bIns="34440" rtlCol="0">
            <a:spAutoFit/>
          </a:bodyPr>
          <a:lstStyle/>
          <a:p>
            <a:r>
              <a:rPr lang="en-US" altLang="zh-CN" sz="1100">
                <a:solidFill>
                  <a:schemeClr val="tx1">
                    <a:lumMod val="50000"/>
                    <a:lumOff val="50000"/>
                  </a:schemeClr>
                </a:solidFill>
                <a:latin typeface="微软雅黑" panose="020B0503020204020204" pitchFamily="34" charset="-122"/>
                <a:ea typeface="微软雅黑" panose="020B0503020204020204" pitchFamily="34" charset="-122"/>
              </a:rPr>
              <a:t>400</a:t>
            </a:r>
            <a:endParaRPr lang="zh-CN" altLang="en-US" sz="110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167" name="TextBox 166"/>
          <p:cNvSpPr txBox="1"/>
          <p:nvPr/>
        </p:nvSpPr>
        <p:spPr>
          <a:xfrm>
            <a:off x="4559153" y="1944825"/>
            <a:ext cx="389174" cy="238830"/>
          </a:xfrm>
          <a:prstGeom prst="rect">
            <a:avLst/>
          </a:prstGeom>
          <a:noFill/>
        </p:spPr>
        <p:txBody>
          <a:bodyPr wrap="none" lIns="68880" tIns="34440" rIns="68880" bIns="34440" rtlCol="0">
            <a:spAutoFit/>
          </a:bodyPr>
          <a:lstStyle/>
          <a:p>
            <a:r>
              <a:rPr lang="en-US" altLang="zh-CN" sz="1100">
                <a:solidFill>
                  <a:schemeClr val="tx1">
                    <a:lumMod val="50000"/>
                    <a:lumOff val="50000"/>
                  </a:schemeClr>
                </a:solidFill>
                <a:latin typeface="微软雅黑" panose="020B0503020204020204" pitchFamily="34" charset="-122"/>
                <a:ea typeface="微软雅黑" panose="020B0503020204020204" pitchFamily="34" charset="-122"/>
              </a:rPr>
              <a:t>500</a:t>
            </a:r>
            <a:endParaRPr lang="zh-CN" altLang="en-US" sz="110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168" name="TextBox 167"/>
          <p:cNvSpPr txBox="1"/>
          <p:nvPr/>
        </p:nvSpPr>
        <p:spPr>
          <a:xfrm>
            <a:off x="4559153" y="1610216"/>
            <a:ext cx="389174" cy="238830"/>
          </a:xfrm>
          <a:prstGeom prst="rect">
            <a:avLst/>
          </a:prstGeom>
          <a:noFill/>
        </p:spPr>
        <p:txBody>
          <a:bodyPr wrap="none" lIns="68880" tIns="34440" rIns="68880" bIns="34440" rtlCol="0">
            <a:spAutoFit/>
          </a:bodyPr>
          <a:lstStyle/>
          <a:p>
            <a:r>
              <a:rPr lang="en-US" altLang="zh-CN" sz="1100">
                <a:solidFill>
                  <a:schemeClr val="tx1">
                    <a:lumMod val="50000"/>
                    <a:lumOff val="50000"/>
                  </a:schemeClr>
                </a:solidFill>
                <a:latin typeface="微软雅黑" panose="020B0503020204020204" pitchFamily="34" charset="-122"/>
                <a:ea typeface="微软雅黑" panose="020B0503020204020204" pitchFamily="34" charset="-122"/>
              </a:rPr>
              <a:t>600</a:t>
            </a:r>
            <a:endParaRPr lang="zh-CN" altLang="en-US" sz="110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169" name="TextBox 168"/>
          <p:cNvSpPr txBox="1"/>
          <p:nvPr/>
        </p:nvSpPr>
        <p:spPr>
          <a:xfrm>
            <a:off x="4559153" y="1275606"/>
            <a:ext cx="389174" cy="238830"/>
          </a:xfrm>
          <a:prstGeom prst="rect">
            <a:avLst/>
          </a:prstGeom>
          <a:noFill/>
        </p:spPr>
        <p:txBody>
          <a:bodyPr wrap="none" lIns="68880" tIns="34440" rIns="68880" bIns="34440" rtlCol="0">
            <a:spAutoFit/>
          </a:bodyPr>
          <a:lstStyle/>
          <a:p>
            <a:r>
              <a:rPr lang="en-US" altLang="zh-CN" sz="1100">
                <a:solidFill>
                  <a:schemeClr val="tx1">
                    <a:lumMod val="50000"/>
                    <a:lumOff val="50000"/>
                  </a:schemeClr>
                </a:solidFill>
                <a:latin typeface="微软雅黑" panose="020B0503020204020204" pitchFamily="34" charset="-122"/>
                <a:ea typeface="微软雅黑" panose="020B0503020204020204" pitchFamily="34" charset="-122"/>
              </a:rPr>
              <a:t>700</a:t>
            </a:r>
            <a:endParaRPr lang="zh-CN" altLang="en-US" sz="110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170" name="TextBox 169"/>
          <p:cNvSpPr txBox="1"/>
          <p:nvPr/>
        </p:nvSpPr>
        <p:spPr>
          <a:xfrm>
            <a:off x="5182757" y="3877968"/>
            <a:ext cx="421234" cy="238830"/>
          </a:xfrm>
          <a:prstGeom prst="rect">
            <a:avLst/>
          </a:prstGeom>
          <a:noFill/>
        </p:spPr>
        <p:txBody>
          <a:bodyPr wrap="none" lIns="68880" tIns="34440" rIns="68880" bIns="34440" rtlCol="0">
            <a:spAutoFit/>
          </a:bodyPr>
          <a:lstStyle/>
          <a:p>
            <a:r>
              <a:rPr lang="zh-CN" altLang="en-US" sz="1100">
                <a:solidFill>
                  <a:schemeClr val="tx1">
                    <a:lumMod val="50000"/>
                    <a:lumOff val="50000"/>
                  </a:schemeClr>
                </a:solidFill>
                <a:latin typeface="微软雅黑" panose="020B0503020204020204" pitchFamily="34" charset="-122"/>
                <a:ea typeface="微软雅黑" panose="020B0503020204020204" pitchFamily="34" charset="-122"/>
              </a:rPr>
              <a:t>标题</a:t>
            </a:r>
          </a:p>
        </p:txBody>
      </p:sp>
      <p:sp>
        <p:nvSpPr>
          <p:cNvPr id="171" name="TextBox 170"/>
          <p:cNvSpPr txBox="1"/>
          <p:nvPr/>
        </p:nvSpPr>
        <p:spPr>
          <a:xfrm>
            <a:off x="5705622" y="3877968"/>
            <a:ext cx="421234" cy="238830"/>
          </a:xfrm>
          <a:prstGeom prst="rect">
            <a:avLst/>
          </a:prstGeom>
          <a:noFill/>
        </p:spPr>
        <p:txBody>
          <a:bodyPr wrap="none" lIns="68880" tIns="34440" rIns="68880" bIns="34440" rtlCol="0">
            <a:spAutoFit/>
          </a:bodyPr>
          <a:lstStyle/>
          <a:p>
            <a:r>
              <a:rPr lang="zh-CN" altLang="en-US" sz="1100">
                <a:solidFill>
                  <a:schemeClr val="tx1">
                    <a:lumMod val="50000"/>
                    <a:lumOff val="50000"/>
                  </a:schemeClr>
                </a:solidFill>
                <a:latin typeface="微软雅黑" panose="020B0503020204020204" pitchFamily="34" charset="-122"/>
                <a:ea typeface="微软雅黑" panose="020B0503020204020204" pitchFamily="34" charset="-122"/>
              </a:rPr>
              <a:t>标题</a:t>
            </a:r>
          </a:p>
        </p:txBody>
      </p:sp>
      <p:sp>
        <p:nvSpPr>
          <p:cNvPr id="172" name="TextBox 171"/>
          <p:cNvSpPr txBox="1"/>
          <p:nvPr/>
        </p:nvSpPr>
        <p:spPr>
          <a:xfrm>
            <a:off x="6228487" y="3877968"/>
            <a:ext cx="421234" cy="238830"/>
          </a:xfrm>
          <a:prstGeom prst="rect">
            <a:avLst/>
          </a:prstGeom>
          <a:noFill/>
        </p:spPr>
        <p:txBody>
          <a:bodyPr wrap="none" lIns="68880" tIns="34440" rIns="68880" bIns="34440" rtlCol="0">
            <a:spAutoFit/>
          </a:bodyPr>
          <a:lstStyle/>
          <a:p>
            <a:r>
              <a:rPr lang="zh-CN" altLang="en-US" sz="1100">
                <a:solidFill>
                  <a:schemeClr val="tx1">
                    <a:lumMod val="50000"/>
                    <a:lumOff val="50000"/>
                  </a:schemeClr>
                </a:solidFill>
                <a:latin typeface="微软雅黑" panose="020B0503020204020204" pitchFamily="34" charset="-122"/>
                <a:ea typeface="微软雅黑" panose="020B0503020204020204" pitchFamily="34" charset="-122"/>
              </a:rPr>
              <a:t>标题</a:t>
            </a:r>
          </a:p>
        </p:txBody>
      </p:sp>
      <p:sp>
        <p:nvSpPr>
          <p:cNvPr id="173" name="TextBox 172"/>
          <p:cNvSpPr txBox="1"/>
          <p:nvPr/>
        </p:nvSpPr>
        <p:spPr>
          <a:xfrm>
            <a:off x="6751350" y="3877968"/>
            <a:ext cx="421234" cy="238830"/>
          </a:xfrm>
          <a:prstGeom prst="rect">
            <a:avLst/>
          </a:prstGeom>
          <a:noFill/>
        </p:spPr>
        <p:txBody>
          <a:bodyPr wrap="none" lIns="68880" tIns="34440" rIns="68880" bIns="34440" rtlCol="0">
            <a:spAutoFit/>
          </a:bodyPr>
          <a:lstStyle/>
          <a:p>
            <a:r>
              <a:rPr lang="zh-CN" altLang="en-US" sz="1100">
                <a:solidFill>
                  <a:schemeClr val="tx1">
                    <a:lumMod val="50000"/>
                    <a:lumOff val="50000"/>
                  </a:schemeClr>
                </a:solidFill>
                <a:latin typeface="微软雅黑" panose="020B0503020204020204" pitchFamily="34" charset="-122"/>
                <a:ea typeface="微软雅黑" panose="020B0503020204020204" pitchFamily="34" charset="-122"/>
              </a:rPr>
              <a:t>标题</a:t>
            </a:r>
          </a:p>
        </p:txBody>
      </p:sp>
      <p:sp>
        <p:nvSpPr>
          <p:cNvPr id="174" name="Rectangle 14"/>
          <p:cNvSpPr>
            <a:spLocks noChangeArrowheads="1"/>
          </p:cNvSpPr>
          <p:nvPr/>
        </p:nvSpPr>
        <p:spPr bwMode="auto">
          <a:xfrm>
            <a:off x="7306357" y="2279434"/>
            <a:ext cx="344565" cy="1477655"/>
          </a:xfrm>
          <a:prstGeom prst="snip2SameRect">
            <a:avLst>
              <a:gd name="adj1" fmla="val 50000"/>
              <a:gd name="adj2" fmla="val 0"/>
            </a:avLst>
          </a:prstGeom>
          <a:solidFill>
            <a:srgbClr val="7030A0"/>
          </a:solidFill>
          <a:ln w="38100">
            <a:noFill/>
          </a:ln>
          <a:effectLst>
            <a:innerShdw blurRad="88900" dist="63500" dir="13500000">
              <a:prstClr val="black">
                <a:alpha val="30000"/>
              </a:prstClr>
            </a:innerShdw>
          </a:effectLst>
          <a:ex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solidFill>
                <a:srgbClr val="FFFFFF"/>
              </a:solidFill>
              <a:latin typeface="微软雅黑" pitchFamily="34" charset="-122"/>
              <a:ea typeface="微软雅黑" pitchFamily="34" charset="-122"/>
            </a:endParaRPr>
          </a:p>
        </p:txBody>
      </p:sp>
      <p:sp>
        <p:nvSpPr>
          <p:cNvPr id="175" name="TextBox 174"/>
          <p:cNvSpPr txBox="1"/>
          <p:nvPr/>
        </p:nvSpPr>
        <p:spPr>
          <a:xfrm>
            <a:off x="7274215" y="3877968"/>
            <a:ext cx="421234" cy="238830"/>
          </a:xfrm>
          <a:prstGeom prst="rect">
            <a:avLst/>
          </a:prstGeom>
          <a:noFill/>
        </p:spPr>
        <p:txBody>
          <a:bodyPr wrap="none" lIns="68880" tIns="34440" rIns="68880" bIns="34440" rtlCol="0">
            <a:spAutoFit/>
          </a:bodyPr>
          <a:lstStyle/>
          <a:p>
            <a:r>
              <a:rPr lang="zh-CN" altLang="en-US" sz="1100">
                <a:solidFill>
                  <a:schemeClr val="tx1">
                    <a:lumMod val="50000"/>
                    <a:lumOff val="50000"/>
                  </a:schemeClr>
                </a:solidFill>
                <a:latin typeface="微软雅黑" panose="020B0503020204020204" pitchFamily="34" charset="-122"/>
                <a:ea typeface="微软雅黑" panose="020B0503020204020204" pitchFamily="34" charset="-122"/>
              </a:rPr>
              <a:t>标题</a:t>
            </a:r>
          </a:p>
        </p:txBody>
      </p:sp>
      <p:sp>
        <p:nvSpPr>
          <p:cNvPr id="176" name="Rectangle 14"/>
          <p:cNvSpPr>
            <a:spLocks noChangeArrowheads="1"/>
          </p:cNvSpPr>
          <p:nvPr/>
        </p:nvSpPr>
        <p:spPr bwMode="auto">
          <a:xfrm>
            <a:off x="7829620" y="1944825"/>
            <a:ext cx="344565" cy="1812264"/>
          </a:xfrm>
          <a:prstGeom prst="snip2SameRect">
            <a:avLst>
              <a:gd name="adj1" fmla="val 50000"/>
              <a:gd name="adj2" fmla="val 0"/>
            </a:avLst>
          </a:prstGeom>
          <a:solidFill>
            <a:srgbClr val="7030A0"/>
          </a:solidFill>
          <a:ln w="38100">
            <a:noFill/>
          </a:ln>
          <a:effectLst>
            <a:innerShdw blurRad="88900" dist="63500" dir="13500000">
              <a:prstClr val="black">
                <a:alpha val="30000"/>
              </a:prstClr>
            </a:innerShdw>
          </a:effectLst>
          <a:ex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solidFill>
                <a:srgbClr val="FFFFFF"/>
              </a:solidFill>
              <a:latin typeface="微软雅黑" pitchFamily="34" charset="-122"/>
              <a:ea typeface="微软雅黑" pitchFamily="34" charset="-122"/>
            </a:endParaRPr>
          </a:p>
        </p:txBody>
      </p:sp>
      <p:sp>
        <p:nvSpPr>
          <p:cNvPr id="177" name="TextBox 176"/>
          <p:cNvSpPr txBox="1"/>
          <p:nvPr/>
        </p:nvSpPr>
        <p:spPr>
          <a:xfrm>
            <a:off x="7797079" y="3877968"/>
            <a:ext cx="421234" cy="238830"/>
          </a:xfrm>
          <a:prstGeom prst="rect">
            <a:avLst/>
          </a:prstGeom>
          <a:noFill/>
        </p:spPr>
        <p:txBody>
          <a:bodyPr wrap="none" lIns="68880" tIns="34440" rIns="68880" bIns="34440" rtlCol="0">
            <a:spAutoFit/>
          </a:bodyPr>
          <a:lstStyle/>
          <a:p>
            <a:r>
              <a:rPr lang="zh-CN" altLang="en-US" sz="1100">
                <a:solidFill>
                  <a:schemeClr val="tx1">
                    <a:lumMod val="50000"/>
                    <a:lumOff val="50000"/>
                  </a:schemeClr>
                </a:solidFill>
                <a:latin typeface="微软雅黑" panose="020B0503020204020204" pitchFamily="34" charset="-122"/>
                <a:ea typeface="微软雅黑" panose="020B0503020204020204" pitchFamily="34" charset="-122"/>
              </a:rPr>
              <a:t>标题</a:t>
            </a:r>
          </a:p>
        </p:txBody>
      </p:sp>
    </p:spTree>
    <p:extLst>
      <p:ext uri="{BB962C8B-B14F-4D97-AF65-F5344CB8AC3E}">
        <p14:creationId xmlns:p14="http://schemas.microsoft.com/office/powerpoint/2010/main" val="3250101886"/>
      </p:ext>
    </p:extLst>
  </p:cSld>
  <p:clrMapOvr>
    <a:masterClrMapping/>
  </p:clrMapOvr>
  <p:transition spd="slow" advClick="0" advTm="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8"/>
                                        </p:tgtEl>
                                        <p:attrNameLst>
                                          <p:attrName>style.visibility</p:attrName>
                                        </p:attrNameLst>
                                      </p:cBhvr>
                                      <p:to>
                                        <p:strVal val="visible"/>
                                      </p:to>
                                    </p:set>
                                    <p:animEffect transition="in" filter="fade">
                                      <p:cBhvr>
                                        <p:cTn id="7" dur="500"/>
                                        <p:tgtEl>
                                          <p:spTgt spid="128"/>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131"/>
                                        </p:tgtEl>
                                        <p:attrNameLst>
                                          <p:attrName>style.visibility</p:attrName>
                                        </p:attrNameLst>
                                      </p:cBhvr>
                                      <p:to>
                                        <p:strVal val="visible"/>
                                      </p:to>
                                    </p:set>
                                    <p:animEffect transition="in" filter="wipe(right)">
                                      <p:cBhvr>
                                        <p:cTn id="11" dur="300"/>
                                        <p:tgtEl>
                                          <p:spTgt spid="131"/>
                                        </p:tgtEl>
                                      </p:cBhvr>
                                    </p:animEffect>
                                  </p:childTnLst>
                                </p:cTn>
                              </p:par>
                            </p:childTnLst>
                          </p:cTn>
                        </p:par>
                        <p:par>
                          <p:cTn id="12" fill="hold">
                            <p:stCondLst>
                              <p:cond delay="800"/>
                            </p:stCondLst>
                            <p:childTnLst>
                              <p:par>
                                <p:cTn id="13" presetID="22" presetClass="entr" presetSubtype="8" fill="hold" grpId="0" nodeType="afterEffect">
                                  <p:stCondLst>
                                    <p:cond delay="0"/>
                                  </p:stCondLst>
                                  <p:childTnLst>
                                    <p:set>
                                      <p:cBhvr>
                                        <p:cTn id="14" dur="1" fill="hold">
                                          <p:stCondLst>
                                            <p:cond delay="0"/>
                                          </p:stCondLst>
                                        </p:cTn>
                                        <p:tgtEl>
                                          <p:spTgt spid="133"/>
                                        </p:tgtEl>
                                        <p:attrNameLst>
                                          <p:attrName>style.visibility</p:attrName>
                                        </p:attrNameLst>
                                      </p:cBhvr>
                                      <p:to>
                                        <p:strVal val="visible"/>
                                      </p:to>
                                    </p:set>
                                    <p:animEffect transition="in" filter="wipe(left)">
                                      <p:cBhvr>
                                        <p:cTn id="15" dur="500"/>
                                        <p:tgtEl>
                                          <p:spTgt spid="133"/>
                                        </p:tgtEl>
                                      </p:cBhvr>
                                    </p:animEffect>
                                  </p:childTnLst>
                                </p:cTn>
                              </p:par>
                            </p:childTnLst>
                          </p:cTn>
                        </p:par>
                        <p:par>
                          <p:cTn id="16" fill="hold">
                            <p:stCondLst>
                              <p:cond delay="1300"/>
                            </p:stCondLst>
                            <p:childTnLst>
                              <p:par>
                                <p:cTn id="17" presetID="14" presetClass="entr" presetSubtype="10" fill="hold" grpId="0" nodeType="after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randombar(horizontal)">
                                      <p:cBhvr>
                                        <p:cTn id="19" dur="500"/>
                                        <p:tgtEl>
                                          <p:spTgt spid="2"/>
                                        </p:tgtEl>
                                      </p:cBhvr>
                                    </p:animEffect>
                                  </p:childTnLst>
                                </p:cTn>
                              </p:par>
                            </p:childTnLst>
                          </p:cTn>
                        </p:par>
                        <p:par>
                          <p:cTn id="20" fill="hold">
                            <p:stCondLst>
                              <p:cond delay="1800"/>
                            </p:stCondLst>
                            <p:childTnLst>
                              <p:par>
                                <p:cTn id="21" presetID="10" presetClass="entr" presetSubtype="0" fill="hold" grpId="0" nodeType="afterEffect">
                                  <p:stCondLst>
                                    <p:cond delay="0"/>
                                  </p:stCondLst>
                                  <p:childTnLst>
                                    <p:set>
                                      <p:cBhvr>
                                        <p:cTn id="22" dur="1" fill="hold">
                                          <p:stCondLst>
                                            <p:cond delay="0"/>
                                          </p:stCondLst>
                                        </p:cTn>
                                        <p:tgtEl>
                                          <p:spTgt spid="162"/>
                                        </p:tgtEl>
                                        <p:attrNameLst>
                                          <p:attrName>style.visibility</p:attrName>
                                        </p:attrNameLst>
                                      </p:cBhvr>
                                      <p:to>
                                        <p:strVal val="visible"/>
                                      </p:to>
                                    </p:set>
                                    <p:animEffect transition="in" filter="fade">
                                      <p:cBhvr>
                                        <p:cTn id="23" dur="500"/>
                                        <p:tgtEl>
                                          <p:spTgt spid="16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63"/>
                                        </p:tgtEl>
                                        <p:attrNameLst>
                                          <p:attrName>style.visibility</p:attrName>
                                        </p:attrNameLst>
                                      </p:cBhvr>
                                      <p:to>
                                        <p:strVal val="visible"/>
                                      </p:to>
                                    </p:set>
                                    <p:animEffect transition="in" filter="fade">
                                      <p:cBhvr>
                                        <p:cTn id="26" dur="500"/>
                                        <p:tgtEl>
                                          <p:spTgt spid="163"/>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64"/>
                                        </p:tgtEl>
                                        <p:attrNameLst>
                                          <p:attrName>style.visibility</p:attrName>
                                        </p:attrNameLst>
                                      </p:cBhvr>
                                      <p:to>
                                        <p:strVal val="visible"/>
                                      </p:to>
                                    </p:set>
                                    <p:animEffect transition="in" filter="fade">
                                      <p:cBhvr>
                                        <p:cTn id="29" dur="500"/>
                                        <p:tgtEl>
                                          <p:spTgt spid="164"/>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65"/>
                                        </p:tgtEl>
                                        <p:attrNameLst>
                                          <p:attrName>style.visibility</p:attrName>
                                        </p:attrNameLst>
                                      </p:cBhvr>
                                      <p:to>
                                        <p:strVal val="visible"/>
                                      </p:to>
                                    </p:set>
                                    <p:animEffect transition="in" filter="fade">
                                      <p:cBhvr>
                                        <p:cTn id="32" dur="500"/>
                                        <p:tgtEl>
                                          <p:spTgt spid="165"/>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66"/>
                                        </p:tgtEl>
                                        <p:attrNameLst>
                                          <p:attrName>style.visibility</p:attrName>
                                        </p:attrNameLst>
                                      </p:cBhvr>
                                      <p:to>
                                        <p:strVal val="visible"/>
                                      </p:to>
                                    </p:set>
                                    <p:animEffect transition="in" filter="fade">
                                      <p:cBhvr>
                                        <p:cTn id="35" dur="500"/>
                                        <p:tgtEl>
                                          <p:spTgt spid="166"/>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67"/>
                                        </p:tgtEl>
                                        <p:attrNameLst>
                                          <p:attrName>style.visibility</p:attrName>
                                        </p:attrNameLst>
                                      </p:cBhvr>
                                      <p:to>
                                        <p:strVal val="visible"/>
                                      </p:to>
                                    </p:set>
                                    <p:animEffect transition="in" filter="fade">
                                      <p:cBhvr>
                                        <p:cTn id="38" dur="500"/>
                                        <p:tgtEl>
                                          <p:spTgt spid="167"/>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68"/>
                                        </p:tgtEl>
                                        <p:attrNameLst>
                                          <p:attrName>style.visibility</p:attrName>
                                        </p:attrNameLst>
                                      </p:cBhvr>
                                      <p:to>
                                        <p:strVal val="visible"/>
                                      </p:to>
                                    </p:set>
                                    <p:animEffect transition="in" filter="fade">
                                      <p:cBhvr>
                                        <p:cTn id="41" dur="500"/>
                                        <p:tgtEl>
                                          <p:spTgt spid="168"/>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69"/>
                                        </p:tgtEl>
                                        <p:attrNameLst>
                                          <p:attrName>style.visibility</p:attrName>
                                        </p:attrNameLst>
                                      </p:cBhvr>
                                      <p:to>
                                        <p:strVal val="visible"/>
                                      </p:to>
                                    </p:set>
                                    <p:animEffect transition="in" filter="fade">
                                      <p:cBhvr>
                                        <p:cTn id="44" dur="500"/>
                                        <p:tgtEl>
                                          <p:spTgt spid="169"/>
                                        </p:tgtEl>
                                      </p:cBhvr>
                                    </p:animEffect>
                                  </p:childTnLst>
                                </p:cTn>
                              </p:par>
                            </p:childTnLst>
                          </p:cTn>
                        </p:par>
                        <p:par>
                          <p:cTn id="45" fill="hold">
                            <p:stCondLst>
                              <p:cond delay="2300"/>
                            </p:stCondLst>
                            <p:childTnLst>
                              <p:par>
                                <p:cTn id="46" presetID="22" presetClass="entr" presetSubtype="8" fill="hold" grpId="0" nodeType="afterEffect">
                                  <p:stCondLst>
                                    <p:cond delay="0"/>
                                  </p:stCondLst>
                                  <p:childTnLst>
                                    <p:set>
                                      <p:cBhvr>
                                        <p:cTn id="47" dur="1" fill="hold">
                                          <p:stCondLst>
                                            <p:cond delay="0"/>
                                          </p:stCondLst>
                                        </p:cTn>
                                        <p:tgtEl>
                                          <p:spTgt spid="150"/>
                                        </p:tgtEl>
                                        <p:attrNameLst>
                                          <p:attrName>style.visibility</p:attrName>
                                        </p:attrNameLst>
                                      </p:cBhvr>
                                      <p:to>
                                        <p:strVal val="visible"/>
                                      </p:to>
                                    </p:set>
                                    <p:animEffect transition="in" filter="wipe(left)">
                                      <p:cBhvr>
                                        <p:cTn id="48" dur="500"/>
                                        <p:tgtEl>
                                          <p:spTgt spid="150"/>
                                        </p:tgtEl>
                                      </p:cBhvr>
                                    </p:animEffect>
                                  </p:childTnLst>
                                </p:cTn>
                              </p:par>
                              <p:par>
                                <p:cTn id="49" presetID="22" presetClass="entr" presetSubtype="8" fill="hold" grpId="0" nodeType="withEffect">
                                  <p:stCondLst>
                                    <p:cond delay="0"/>
                                  </p:stCondLst>
                                  <p:childTnLst>
                                    <p:set>
                                      <p:cBhvr>
                                        <p:cTn id="50" dur="1" fill="hold">
                                          <p:stCondLst>
                                            <p:cond delay="0"/>
                                          </p:stCondLst>
                                        </p:cTn>
                                        <p:tgtEl>
                                          <p:spTgt spid="151"/>
                                        </p:tgtEl>
                                        <p:attrNameLst>
                                          <p:attrName>style.visibility</p:attrName>
                                        </p:attrNameLst>
                                      </p:cBhvr>
                                      <p:to>
                                        <p:strVal val="visible"/>
                                      </p:to>
                                    </p:set>
                                    <p:animEffect transition="in" filter="wipe(left)">
                                      <p:cBhvr>
                                        <p:cTn id="51" dur="500"/>
                                        <p:tgtEl>
                                          <p:spTgt spid="151"/>
                                        </p:tgtEl>
                                      </p:cBhvr>
                                    </p:animEffect>
                                  </p:childTnLst>
                                </p:cTn>
                              </p:par>
                              <p:par>
                                <p:cTn id="52" presetID="22" presetClass="entr" presetSubtype="8" fill="hold" grpId="0" nodeType="withEffect">
                                  <p:stCondLst>
                                    <p:cond delay="0"/>
                                  </p:stCondLst>
                                  <p:childTnLst>
                                    <p:set>
                                      <p:cBhvr>
                                        <p:cTn id="53" dur="1" fill="hold">
                                          <p:stCondLst>
                                            <p:cond delay="0"/>
                                          </p:stCondLst>
                                        </p:cTn>
                                        <p:tgtEl>
                                          <p:spTgt spid="152"/>
                                        </p:tgtEl>
                                        <p:attrNameLst>
                                          <p:attrName>style.visibility</p:attrName>
                                        </p:attrNameLst>
                                      </p:cBhvr>
                                      <p:to>
                                        <p:strVal val="visible"/>
                                      </p:to>
                                    </p:set>
                                    <p:animEffect transition="in" filter="wipe(left)">
                                      <p:cBhvr>
                                        <p:cTn id="54" dur="500"/>
                                        <p:tgtEl>
                                          <p:spTgt spid="152"/>
                                        </p:tgtEl>
                                      </p:cBhvr>
                                    </p:animEffect>
                                  </p:childTnLst>
                                </p:cTn>
                              </p:par>
                              <p:par>
                                <p:cTn id="55" presetID="22" presetClass="entr" presetSubtype="8" fill="hold" grpId="0" nodeType="withEffect">
                                  <p:stCondLst>
                                    <p:cond delay="0"/>
                                  </p:stCondLst>
                                  <p:childTnLst>
                                    <p:set>
                                      <p:cBhvr>
                                        <p:cTn id="56" dur="1" fill="hold">
                                          <p:stCondLst>
                                            <p:cond delay="0"/>
                                          </p:stCondLst>
                                        </p:cTn>
                                        <p:tgtEl>
                                          <p:spTgt spid="153"/>
                                        </p:tgtEl>
                                        <p:attrNameLst>
                                          <p:attrName>style.visibility</p:attrName>
                                        </p:attrNameLst>
                                      </p:cBhvr>
                                      <p:to>
                                        <p:strVal val="visible"/>
                                      </p:to>
                                    </p:set>
                                    <p:animEffect transition="in" filter="wipe(left)">
                                      <p:cBhvr>
                                        <p:cTn id="57" dur="500"/>
                                        <p:tgtEl>
                                          <p:spTgt spid="153"/>
                                        </p:tgtEl>
                                      </p:cBhvr>
                                    </p:animEffect>
                                  </p:childTnLst>
                                </p:cTn>
                              </p:par>
                              <p:par>
                                <p:cTn id="58" presetID="22" presetClass="entr" presetSubtype="8" fill="hold" grpId="0" nodeType="withEffect">
                                  <p:stCondLst>
                                    <p:cond delay="0"/>
                                  </p:stCondLst>
                                  <p:childTnLst>
                                    <p:set>
                                      <p:cBhvr>
                                        <p:cTn id="59" dur="1" fill="hold">
                                          <p:stCondLst>
                                            <p:cond delay="0"/>
                                          </p:stCondLst>
                                        </p:cTn>
                                        <p:tgtEl>
                                          <p:spTgt spid="154"/>
                                        </p:tgtEl>
                                        <p:attrNameLst>
                                          <p:attrName>style.visibility</p:attrName>
                                        </p:attrNameLst>
                                      </p:cBhvr>
                                      <p:to>
                                        <p:strVal val="visible"/>
                                      </p:to>
                                    </p:set>
                                    <p:animEffect transition="in" filter="wipe(left)">
                                      <p:cBhvr>
                                        <p:cTn id="60" dur="500"/>
                                        <p:tgtEl>
                                          <p:spTgt spid="154"/>
                                        </p:tgtEl>
                                      </p:cBhvr>
                                    </p:animEffect>
                                  </p:childTnLst>
                                </p:cTn>
                              </p:par>
                              <p:par>
                                <p:cTn id="61" presetID="22" presetClass="entr" presetSubtype="8" fill="hold" grpId="0" nodeType="withEffect">
                                  <p:stCondLst>
                                    <p:cond delay="0"/>
                                  </p:stCondLst>
                                  <p:childTnLst>
                                    <p:set>
                                      <p:cBhvr>
                                        <p:cTn id="62" dur="1" fill="hold">
                                          <p:stCondLst>
                                            <p:cond delay="0"/>
                                          </p:stCondLst>
                                        </p:cTn>
                                        <p:tgtEl>
                                          <p:spTgt spid="155"/>
                                        </p:tgtEl>
                                        <p:attrNameLst>
                                          <p:attrName>style.visibility</p:attrName>
                                        </p:attrNameLst>
                                      </p:cBhvr>
                                      <p:to>
                                        <p:strVal val="visible"/>
                                      </p:to>
                                    </p:set>
                                    <p:animEffect transition="in" filter="wipe(left)">
                                      <p:cBhvr>
                                        <p:cTn id="63" dur="500"/>
                                        <p:tgtEl>
                                          <p:spTgt spid="155"/>
                                        </p:tgtEl>
                                      </p:cBhvr>
                                    </p:animEffect>
                                  </p:childTnLst>
                                </p:cTn>
                              </p:par>
                              <p:par>
                                <p:cTn id="64" presetID="22" presetClass="entr" presetSubtype="8" fill="hold" grpId="0" nodeType="withEffect">
                                  <p:stCondLst>
                                    <p:cond delay="0"/>
                                  </p:stCondLst>
                                  <p:childTnLst>
                                    <p:set>
                                      <p:cBhvr>
                                        <p:cTn id="65" dur="1" fill="hold">
                                          <p:stCondLst>
                                            <p:cond delay="0"/>
                                          </p:stCondLst>
                                        </p:cTn>
                                        <p:tgtEl>
                                          <p:spTgt spid="156"/>
                                        </p:tgtEl>
                                        <p:attrNameLst>
                                          <p:attrName>style.visibility</p:attrName>
                                        </p:attrNameLst>
                                      </p:cBhvr>
                                      <p:to>
                                        <p:strVal val="visible"/>
                                      </p:to>
                                    </p:set>
                                    <p:animEffect transition="in" filter="wipe(left)">
                                      <p:cBhvr>
                                        <p:cTn id="66" dur="500"/>
                                        <p:tgtEl>
                                          <p:spTgt spid="156"/>
                                        </p:tgtEl>
                                      </p:cBhvr>
                                    </p:animEffect>
                                  </p:childTnLst>
                                </p:cTn>
                              </p:par>
                              <p:par>
                                <p:cTn id="67" presetID="22" presetClass="entr" presetSubtype="8" fill="hold" grpId="0" nodeType="withEffect">
                                  <p:stCondLst>
                                    <p:cond delay="0"/>
                                  </p:stCondLst>
                                  <p:childTnLst>
                                    <p:set>
                                      <p:cBhvr>
                                        <p:cTn id="68" dur="1" fill="hold">
                                          <p:stCondLst>
                                            <p:cond delay="0"/>
                                          </p:stCondLst>
                                        </p:cTn>
                                        <p:tgtEl>
                                          <p:spTgt spid="157"/>
                                        </p:tgtEl>
                                        <p:attrNameLst>
                                          <p:attrName>style.visibility</p:attrName>
                                        </p:attrNameLst>
                                      </p:cBhvr>
                                      <p:to>
                                        <p:strVal val="visible"/>
                                      </p:to>
                                    </p:set>
                                    <p:animEffect transition="in" filter="wipe(left)">
                                      <p:cBhvr>
                                        <p:cTn id="69" dur="500"/>
                                        <p:tgtEl>
                                          <p:spTgt spid="157"/>
                                        </p:tgtEl>
                                      </p:cBhvr>
                                    </p:animEffect>
                                  </p:childTnLst>
                                </p:cTn>
                              </p:par>
                            </p:childTnLst>
                          </p:cTn>
                        </p:par>
                        <p:par>
                          <p:cTn id="70" fill="hold">
                            <p:stCondLst>
                              <p:cond delay="2800"/>
                            </p:stCondLst>
                            <p:childTnLst>
                              <p:par>
                                <p:cTn id="71" presetID="10" presetClass="entr" presetSubtype="0" fill="hold" grpId="0" nodeType="afterEffect">
                                  <p:stCondLst>
                                    <p:cond delay="0"/>
                                  </p:stCondLst>
                                  <p:childTnLst>
                                    <p:set>
                                      <p:cBhvr>
                                        <p:cTn id="72" dur="1" fill="hold">
                                          <p:stCondLst>
                                            <p:cond delay="0"/>
                                          </p:stCondLst>
                                        </p:cTn>
                                        <p:tgtEl>
                                          <p:spTgt spid="170"/>
                                        </p:tgtEl>
                                        <p:attrNameLst>
                                          <p:attrName>style.visibility</p:attrName>
                                        </p:attrNameLst>
                                      </p:cBhvr>
                                      <p:to>
                                        <p:strVal val="visible"/>
                                      </p:to>
                                    </p:set>
                                    <p:animEffect transition="in" filter="fade">
                                      <p:cBhvr>
                                        <p:cTn id="73" dur="500"/>
                                        <p:tgtEl>
                                          <p:spTgt spid="170"/>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171"/>
                                        </p:tgtEl>
                                        <p:attrNameLst>
                                          <p:attrName>style.visibility</p:attrName>
                                        </p:attrNameLst>
                                      </p:cBhvr>
                                      <p:to>
                                        <p:strVal val="visible"/>
                                      </p:to>
                                    </p:set>
                                    <p:animEffect transition="in" filter="fade">
                                      <p:cBhvr>
                                        <p:cTn id="76" dur="500"/>
                                        <p:tgtEl>
                                          <p:spTgt spid="171"/>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172"/>
                                        </p:tgtEl>
                                        <p:attrNameLst>
                                          <p:attrName>style.visibility</p:attrName>
                                        </p:attrNameLst>
                                      </p:cBhvr>
                                      <p:to>
                                        <p:strVal val="visible"/>
                                      </p:to>
                                    </p:set>
                                    <p:animEffect transition="in" filter="fade">
                                      <p:cBhvr>
                                        <p:cTn id="79" dur="500"/>
                                        <p:tgtEl>
                                          <p:spTgt spid="172"/>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173"/>
                                        </p:tgtEl>
                                        <p:attrNameLst>
                                          <p:attrName>style.visibility</p:attrName>
                                        </p:attrNameLst>
                                      </p:cBhvr>
                                      <p:to>
                                        <p:strVal val="visible"/>
                                      </p:to>
                                    </p:set>
                                    <p:animEffect transition="in" filter="fade">
                                      <p:cBhvr>
                                        <p:cTn id="82" dur="500"/>
                                        <p:tgtEl>
                                          <p:spTgt spid="173"/>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175"/>
                                        </p:tgtEl>
                                        <p:attrNameLst>
                                          <p:attrName>style.visibility</p:attrName>
                                        </p:attrNameLst>
                                      </p:cBhvr>
                                      <p:to>
                                        <p:strVal val="visible"/>
                                      </p:to>
                                    </p:set>
                                    <p:animEffect transition="in" filter="fade">
                                      <p:cBhvr>
                                        <p:cTn id="85" dur="500"/>
                                        <p:tgtEl>
                                          <p:spTgt spid="175"/>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177"/>
                                        </p:tgtEl>
                                        <p:attrNameLst>
                                          <p:attrName>style.visibility</p:attrName>
                                        </p:attrNameLst>
                                      </p:cBhvr>
                                      <p:to>
                                        <p:strVal val="visible"/>
                                      </p:to>
                                    </p:set>
                                    <p:animEffect transition="in" filter="fade">
                                      <p:cBhvr>
                                        <p:cTn id="88" dur="500"/>
                                        <p:tgtEl>
                                          <p:spTgt spid="177"/>
                                        </p:tgtEl>
                                      </p:cBhvr>
                                    </p:animEffect>
                                  </p:childTnLst>
                                </p:cTn>
                              </p:par>
                            </p:childTnLst>
                          </p:cTn>
                        </p:par>
                        <p:par>
                          <p:cTn id="89" fill="hold">
                            <p:stCondLst>
                              <p:cond delay="3300"/>
                            </p:stCondLst>
                            <p:childTnLst>
                              <p:par>
                                <p:cTn id="90" presetID="22" presetClass="entr" presetSubtype="4" fill="hold" grpId="0" nodeType="afterEffect">
                                  <p:stCondLst>
                                    <p:cond delay="0"/>
                                  </p:stCondLst>
                                  <p:childTnLst>
                                    <p:set>
                                      <p:cBhvr>
                                        <p:cTn id="91" dur="1" fill="hold">
                                          <p:stCondLst>
                                            <p:cond delay="0"/>
                                          </p:stCondLst>
                                        </p:cTn>
                                        <p:tgtEl>
                                          <p:spTgt spid="161"/>
                                        </p:tgtEl>
                                        <p:attrNameLst>
                                          <p:attrName>style.visibility</p:attrName>
                                        </p:attrNameLst>
                                      </p:cBhvr>
                                      <p:to>
                                        <p:strVal val="visible"/>
                                      </p:to>
                                    </p:set>
                                    <p:animEffect transition="in" filter="wipe(down)">
                                      <p:cBhvr>
                                        <p:cTn id="92" dur="500"/>
                                        <p:tgtEl>
                                          <p:spTgt spid="161"/>
                                        </p:tgtEl>
                                      </p:cBhvr>
                                    </p:animEffect>
                                  </p:childTnLst>
                                </p:cTn>
                              </p:par>
                            </p:childTnLst>
                          </p:cTn>
                        </p:par>
                        <p:par>
                          <p:cTn id="93" fill="hold">
                            <p:stCondLst>
                              <p:cond delay="3800"/>
                            </p:stCondLst>
                            <p:childTnLst>
                              <p:par>
                                <p:cTn id="94" presetID="22" presetClass="entr" presetSubtype="4" fill="hold" grpId="0" nodeType="afterEffect">
                                  <p:stCondLst>
                                    <p:cond delay="0"/>
                                  </p:stCondLst>
                                  <p:childTnLst>
                                    <p:set>
                                      <p:cBhvr>
                                        <p:cTn id="95" dur="1" fill="hold">
                                          <p:stCondLst>
                                            <p:cond delay="0"/>
                                          </p:stCondLst>
                                        </p:cTn>
                                        <p:tgtEl>
                                          <p:spTgt spid="160"/>
                                        </p:tgtEl>
                                        <p:attrNameLst>
                                          <p:attrName>style.visibility</p:attrName>
                                        </p:attrNameLst>
                                      </p:cBhvr>
                                      <p:to>
                                        <p:strVal val="visible"/>
                                      </p:to>
                                    </p:set>
                                    <p:animEffect transition="in" filter="wipe(down)">
                                      <p:cBhvr>
                                        <p:cTn id="96" dur="500"/>
                                        <p:tgtEl>
                                          <p:spTgt spid="160"/>
                                        </p:tgtEl>
                                      </p:cBhvr>
                                    </p:animEffect>
                                  </p:childTnLst>
                                </p:cTn>
                              </p:par>
                            </p:childTnLst>
                          </p:cTn>
                        </p:par>
                        <p:par>
                          <p:cTn id="97" fill="hold">
                            <p:stCondLst>
                              <p:cond delay="4300"/>
                            </p:stCondLst>
                            <p:childTnLst>
                              <p:par>
                                <p:cTn id="98" presetID="22" presetClass="entr" presetSubtype="4" fill="hold" grpId="0" nodeType="afterEffect">
                                  <p:stCondLst>
                                    <p:cond delay="0"/>
                                  </p:stCondLst>
                                  <p:childTnLst>
                                    <p:set>
                                      <p:cBhvr>
                                        <p:cTn id="99" dur="1" fill="hold">
                                          <p:stCondLst>
                                            <p:cond delay="0"/>
                                          </p:stCondLst>
                                        </p:cTn>
                                        <p:tgtEl>
                                          <p:spTgt spid="159"/>
                                        </p:tgtEl>
                                        <p:attrNameLst>
                                          <p:attrName>style.visibility</p:attrName>
                                        </p:attrNameLst>
                                      </p:cBhvr>
                                      <p:to>
                                        <p:strVal val="visible"/>
                                      </p:to>
                                    </p:set>
                                    <p:animEffect transition="in" filter="wipe(down)">
                                      <p:cBhvr>
                                        <p:cTn id="100" dur="500"/>
                                        <p:tgtEl>
                                          <p:spTgt spid="159"/>
                                        </p:tgtEl>
                                      </p:cBhvr>
                                    </p:animEffect>
                                  </p:childTnLst>
                                </p:cTn>
                              </p:par>
                            </p:childTnLst>
                          </p:cTn>
                        </p:par>
                        <p:par>
                          <p:cTn id="101" fill="hold">
                            <p:stCondLst>
                              <p:cond delay="4800"/>
                            </p:stCondLst>
                            <p:childTnLst>
                              <p:par>
                                <p:cTn id="102" presetID="22" presetClass="entr" presetSubtype="4" fill="hold" grpId="0" nodeType="afterEffect">
                                  <p:stCondLst>
                                    <p:cond delay="0"/>
                                  </p:stCondLst>
                                  <p:childTnLst>
                                    <p:set>
                                      <p:cBhvr>
                                        <p:cTn id="103" dur="1" fill="hold">
                                          <p:stCondLst>
                                            <p:cond delay="0"/>
                                          </p:stCondLst>
                                        </p:cTn>
                                        <p:tgtEl>
                                          <p:spTgt spid="158"/>
                                        </p:tgtEl>
                                        <p:attrNameLst>
                                          <p:attrName>style.visibility</p:attrName>
                                        </p:attrNameLst>
                                      </p:cBhvr>
                                      <p:to>
                                        <p:strVal val="visible"/>
                                      </p:to>
                                    </p:set>
                                    <p:animEffect transition="in" filter="wipe(down)">
                                      <p:cBhvr>
                                        <p:cTn id="104" dur="500"/>
                                        <p:tgtEl>
                                          <p:spTgt spid="158"/>
                                        </p:tgtEl>
                                      </p:cBhvr>
                                    </p:animEffect>
                                  </p:childTnLst>
                                </p:cTn>
                              </p:par>
                            </p:childTnLst>
                          </p:cTn>
                        </p:par>
                        <p:par>
                          <p:cTn id="105" fill="hold">
                            <p:stCondLst>
                              <p:cond delay="5300"/>
                            </p:stCondLst>
                            <p:childTnLst>
                              <p:par>
                                <p:cTn id="106" presetID="22" presetClass="entr" presetSubtype="4" fill="hold" grpId="0" nodeType="afterEffect">
                                  <p:stCondLst>
                                    <p:cond delay="0"/>
                                  </p:stCondLst>
                                  <p:childTnLst>
                                    <p:set>
                                      <p:cBhvr>
                                        <p:cTn id="107" dur="1" fill="hold">
                                          <p:stCondLst>
                                            <p:cond delay="0"/>
                                          </p:stCondLst>
                                        </p:cTn>
                                        <p:tgtEl>
                                          <p:spTgt spid="174"/>
                                        </p:tgtEl>
                                        <p:attrNameLst>
                                          <p:attrName>style.visibility</p:attrName>
                                        </p:attrNameLst>
                                      </p:cBhvr>
                                      <p:to>
                                        <p:strVal val="visible"/>
                                      </p:to>
                                    </p:set>
                                    <p:animEffect transition="in" filter="wipe(down)">
                                      <p:cBhvr>
                                        <p:cTn id="108" dur="500"/>
                                        <p:tgtEl>
                                          <p:spTgt spid="174"/>
                                        </p:tgtEl>
                                      </p:cBhvr>
                                    </p:animEffect>
                                  </p:childTnLst>
                                </p:cTn>
                              </p:par>
                            </p:childTnLst>
                          </p:cTn>
                        </p:par>
                        <p:par>
                          <p:cTn id="109" fill="hold">
                            <p:stCondLst>
                              <p:cond delay="5800"/>
                            </p:stCondLst>
                            <p:childTnLst>
                              <p:par>
                                <p:cTn id="110" presetID="22" presetClass="entr" presetSubtype="4" fill="hold" grpId="0" nodeType="afterEffect">
                                  <p:stCondLst>
                                    <p:cond delay="0"/>
                                  </p:stCondLst>
                                  <p:childTnLst>
                                    <p:set>
                                      <p:cBhvr>
                                        <p:cTn id="111" dur="1" fill="hold">
                                          <p:stCondLst>
                                            <p:cond delay="0"/>
                                          </p:stCondLst>
                                        </p:cTn>
                                        <p:tgtEl>
                                          <p:spTgt spid="176"/>
                                        </p:tgtEl>
                                        <p:attrNameLst>
                                          <p:attrName>style.visibility</p:attrName>
                                        </p:attrNameLst>
                                      </p:cBhvr>
                                      <p:to>
                                        <p:strVal val="visible"/>
                                      </p:to>
                                    </p:set>
                                    <p:animEffect transition="in" filter="wipe(down)">
                                      <p:cBhvr>
                                        <p:cTn id="112" dur="500"/>
                                        <p:tgtEl>
                                          <p:spTgt spid="176"/>
                                        </p:tgtEl>
                                      </p:cBhvr>
                                    </p:animEffect>
                                  </p:childTnLst>
                                </p:cTn>
                              </p:par>
                            </p:childTnLst>
                          </p:cTn>
                        </p:par>
                        <p:par>
                          <p:cTn id="113" fill="hold">
                            <p:stCondLst>
                              <p:cond delay="6300"/>
                            </p:stCondLst>
                            <p:childTnLst>
                              <p:par>
                                <p:cTn id="114" presetID="12" presetClass="entr" presetSubtype="1" fill="hold" grpId="0" nodeType="afterEffect">
                                  <p:stCondLst>
                                    <p:cond delay="0"/>
                                  </p:stCondLst>
                                  <p:childTnLst>
                                    <p:set>
                                      <p:cBhvr>
                                        <p:cTn id="115" dur="1" fill="hold">
                                          <p:stCondLst>
                                            <p:cond delay="0"/>
                                          </p:stCondLst>
                                        </p:cTn>
                                        <p:tgtEl>
                                          <p:spTgt spid="144"/>
                                        </p:tgtEl>
                                        <p:attrNameLst>
                                          <p:attrName>style.visibility</p:attrName>
                                        </p:attrNameLst>
                                      </p:cBhvr>
                                      <p:to>
                                        <p:strVal val="visible"/>
                                      </p:to>
                                    </p:set>
                                    <p:anim calcmode="lin" valueType="num">
                                      <p:cBhvr additive="base">
                                        <p:cTn id="116" dur="500"/>
                                        <p:tgtEl>
                                          <p:spTgt spid="144"/>
                                        </p:tgtEl>
                                        <p:attrNameLst>
                                          <p:attrName>ppt_y</p:attrName>
                                        </p:attrNameLst>
                                      </p:cBhvr>
                                      <p:tavLst>
                                        <p:tav tm="0">
                                          <p:val>
                                            <p:strVal val="#ppt_y-#ppt_h*1.125000"/>
                                          </p:val>
                                        </p:tav>
                                        <p:tav tm="100000">
                                          <p:val>
                                            <p:strVal val="#ppt_y"/>
                                          </p:val>
                                        </p:tav>
                                      </p:tavLst>
                                    </p:anim>
                                    <p:animEffect transition="in" filter="wipe(down)">
                                      <p:cBhvr>
                                        <p:cTn id="117" dur="500"/>
                                        <p:tgtEl>
                                          <p:spTgt spid="144"/>
                                        </p:tgtEl>
                                      </p:cBhvr>
                                    </p:animEffect>
                                  </p:childTnLst>
                                </p:cTn>
                              </p:par>
                            </p:childTnLst>
                          </p:cTn>
                        </p:par>
                        <p:par>
                          <p:cTn id="118" fill="hold">
                            <p:stCondLst>
                              <p:cond delay="6800"/>
                            </p:stCondLst>
                            <p:childTnLst>
                              <p:par>
                                <p:cTn id="119" presetID="10" presetClass="entr" presetSubtype="0" fill="hold" grpId="0" nodeType="afterEffect">
                                  <p:stCondLst>
                                    <p:cond delay="0"/>
                                  </p:stCondLst>
                                  <p:childTnLst>
                                    <p:set>
                                      <p:cBhvr>
                                        <p:cTn id="120" dur="1" fill="hold">
                                          <p:stCondLst>
                                            <p:cond delay="0"/>
                                          </p:stCondLst>
                                        </p:cTn>
                                        <p:tgtEl>
                                          <p:spTgt spid="147"/>
                                        </p:tgtEl>
                                        <p:attrNameLst>
                                          <p:attrName>style.visibility</p:attrName>
                                        </p:attrNameLst>
                                      </p:cBhvr>
                                      <p:to>
                                        <p:strVal val="visible"/>
                                      </p:to>
                                    </p:set>
                                    <p:animEffect transition="in" filter="fade">
                                      <p:cBhvr>
                                        <p:cTn id="121" dur="500"/>
                                        <p:tgtEl>
                                          <p:spTgt spid="147"/>
                                        </p:tgtEl>
                                      </p:cBhvr>
                                    </p:animEffect>
                                  </p:childTnLst>
                                </p:cTn>
                              </p:par>
                            </p:childTnLst>
                          </p:cTn>
                        </p:par>
                        <p:par>
                          <p:cTn id="122" fill="hold">
                            <p:stCondLst>
                              <p:cond delay="7300"/>
                            </p:stCondLst>
                            <p:childTnLst>
                              <p:par>
                                <p:cTn id="123" presetID="12" presetClass="entr" presetSubtype="1" fill="hold" grpId="0" nodeType="afterEffect">
                                  <p:stCondLst>
                                    <p:cond delay="0"/>
                                  </p:stCondLst>
                                  <p:childTnLst>
                                    <p:set>
                                      <p:cBhvr>
                                        <p:cTn id="124" dur="1" fill="hold">
                                          <p:stCondLst>
                                            <p:cond delay="0"/>
                                          </p:stCondLst>
                                        </p:cTn>
                                        <p:tgtEl>
                                          <p:spTgt spid="145"/>
                                        </p:tgtEl>
                                        <p:attrNameLst>
                                          <p:attrName>style.visibility</p:attrName>
                                        </p:attrNameLst>
                                      </p:cBhvr>
                                      <p:to>
                                        <p:strVal val="visible"/>
                                      </p:to>
                                    </p:set>
                                    <p:anim calcmode="lin" valueType="num">
                                      <p:cBhvr additive="base">
                                        <p:cTn id="125" dur="500"/>
                                        <p:tgtEl>
                                          <p:spTgt spid="145"/>
                                        </p:tgtEl>
                                        <p:attrNameLst>
                                          <p:attrName>ppt_y</p:attrName>
                                        </p:attrNameLst>
                                      </p:cBhvr>
                                      <p:tavLst>
                                        <p:tav tm="0">
                                          <p:val>
                                            <p:strVal val="#ppt_y-#ppt_h*1.125000"/>
                                          </p:val>
                                        </p:tav>
                                        <p:tav tm="100000">
                                          <p:val>
                                            <p:strVal val="#ppt_y"/>
                                          </p:val>
                                        </p:tav>
                                      </p:tavLst>
                                    </p:anim>
                                    <p:animEffect transition="in" filter="wipe(down)">
                                      <p:cBhvr>
                                        <p:cTn id="126" dur="500"/>
                                        <p:tgtEl>
                                          <p:spTgt spid="145"/>
                                        </p:tgtEl>
                                      </p:cBhvr>
                                    </p:animEffect>
                                  </p:childTnLst>
                                </p:cTn>
                              </p:par>
                            </p:childTnLst>
                          </p:cTn>
                        </p:par>
                        <p:par>
                          <p:cTn id="127" fill="hold">
                            <p:stCondLst>
                              <p:cond delay="7800"/>
                            </p:stCondLst>
                            <p:childTnLst>
                              <p:par>
                                <p:cTn id="128" presetID="10" presetClass="entr" presetSubtype="0" fill="hold" grpId="0" nodeType="afterEffect">
                                  <p:stCondLst>
                                    <p:cond delay="0"/>
                                  </p:stCondLst>
                                  <p:childTnLst>
                                    <p:set>
                                      <p:cBhvr>
                                        <p:cTn id="129" dur="1" fill="hold">
                                          <p:stCondLst>
                                            <p:cond delay="0"/>
                                          </p:stCondLst>
                                        </p:cTn>
                                        <p:tgtEl>
                                          <p:spTgt spid="146"/>
                                        </p:tgtEl>
                                        <p:attrNameLst>
                                          <p:attrName>style.visibility</p:attrName>
                                        </p:attrNameLst>
                                      </p:cBhvr>
                                      <p:to>
                                        <p:strVal val="visible"/>
                                      </p:to>
                                    </p:set>
                                    <p:animEffect transition="in" filter="fade">
                                      <p:cBhvr>
                                        <p:cTn id="130" dur="500"/>
                                        <p:tgtEl>
                                          <p:spTgt spid="146"/>
                                        </p:tgtEl>
                                      </p:cBhvr>
                                    </p:animEffect>
                                  </p:childTnLst>
                                </p:cTn>
                              </p:par>
                              <p:par>
                                <p:cTn id="131" presetID="22" presetClass="entr" presetSubtype="8" fill="hold" grpId="0" nodeType="withEffect">
                                  <p:stCondLst>
                                    <p:cond delay="0"/>
                                  </p:stCondLst>
                                  <p:iterate type="lt">
                                    <p:tmPct val="10000"/>
                                  </p:iterate>
                                  <p:childTnLst>
                                    <p:set>
                                      <p:cBhvr>
                                        <p:cTn id="132" dur="1" fill="hold">
                                          <p:stCondLst>
                                            <p:cond delay="0"/>
                                          </p:stCondLst>
                                        </p:cTn>
                                        <p:tgtEl>
                                          <p:spTgt spid="148"/>
                                        </p:tgtEl>
                                        <p:attrNameLst>
                                          <p:attrName>style.visibility</p:attrName>
                                        </p:attrNameLst>
                                      </p:cBhvr>
                                      <p:to>
                                        <p:strVal val="visible"/>
                                      </p:to>
                                    </p:set>
                                    <p:animEffect transition="in" filter="wipe(left)">
                                      <p:cBhvr>
                                        <p:cTn id="133" dur="200"/>
                                        <p:tgtEl>
                                          <p:spTgt spid="148"/>
                                        </p:tgtEl>
                                      </p:cBhvr>
                                    </p:animEffect>
                                  </p:childTnLst>
                                </p:cTn>
                              </p:par>
                              <p:par>
                                <p:cTn id="134" presetID="22" presetClass="entr" presetSubtype="8" fill="hold" grpId="0" nodeType="withEffect">
                                  <p:stCondLst>
                                    <p:cond delay="0"/>
                                  </p:stCondLst>
                                  <p:iterate type="lt">
                                    <p:tmPct val="10000"/>
                                  </p:iterate>
                                  <p:childTnLst>
                                    <p:set>
                                      <p:cBhvr>
                                        <p:cTn id="135" dur="1" fill="hold">
                                          <p:stCondLst>
                                            <p:cond delay="0"/>
                                          </p:stCondLst>
                                        </p:cTn>
                                        <p:tgtEl>
                                          <p:spTgt spid="149"/>
                                        </p:tgtEl>
                                        <p:attrNameLst>
                                          <p:attrName>style.visibility</p:attrName>
                                        </p:attrNameLst>
                                      </p:cBhvr>
                                      <p:to>
                                        <p:strVal val="visible"/>
                                      </p:to>
                                    </p:set>
                                    <p:animEffect transition="in" filter="wipe(left)">
                                      <p:cBhvr>
                                        <p:cTn id="136" dur="200"/>
                                        <p:tgtEl>
                                          <p:spTgt spid="1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33" grpId="0"/>
      <p:bldP spid="144" grpId="0" animBg="1"/>
      <p:bldP spid="145" grpId="0" animBg="1"/>
      <p:bldP spid="146" grpId="0" animBg="1"/>
      <p:bldP spid="147" grpId="0" animBg="1"/>
      <p:bldP spid="148" grpId="0"/>
      <p:bldP spid="149" grpId="0"/>
      <p:bldP spid="150" grpId="0" animBg="1"/>
      <p:bldP spid="151" grpId="0" animBg="1"/>
      <p:bldP spid="152" grpId="0" animBg="1"/>
      <p:bldP spid="153" grpId="0" animBg="1"/>
      <p:bldP spid="154" grpId="0" animBg="1"/>
      <p:bldP spid="155" grpId="0" animBg="1"/>
      <p:bldP spid="156" grpId="0" animBg="1"/>
      <p:bldP spid="157" grpId="0" animBg="1"/>
      <p:bldP spid="158" grpId="0" animBg="1"/>
      <p:bldP spid="159" grpId="0" animBg="1"/>
      <p:bldP spid="160" grpId="0" animBg="1"/>
      <p:bldP spid="161" grpId="0" animBg="1"/>
      <p:bldP spid="162" grpId="0"/>
      <p:bldP spid="163" grpId="0"/>
      <p:bldP spid="164" grpId="0"/>
      <p:bldP spid="165" grpId="0"/>
      <p:bldP spid="166" grpId="0"/>
      <p:bldP spid="167" grpId="0"/>
      <p:bldP spid="168" grpId="0"/>
      <p:bldP spid="169" grpId="0"/>
      <p:bldP spid="170" grpId="0"/>
      <p:bldP spid="171" grpId="0"/>
      <p:bldP spid="172" grpId="0"/>
      <p:bldP spid="173" grpId="0"/>
      <p:bldP spid="174" grpId="0" animBg="1"/>
      <p:bldP spid="175" grpId="0"/>
      <p:bldP spid="176" grpId="0" animBg="1"/>
      <p:bldP spid="17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8" name="组合 127"/>
          <p:cNvGrpSpPr>
            <a:grpSpLocks noChangeAspect="1"/>
          </p:cNvGrpSpPr>
          <p:nvPr/>
        </p:nvGrpSpPr>
        <p:grpSpPr>
          <a:xfrm>
            <a:off x="359581" y="328252"/>
            <a:ext cx="411518" cy="411464"/>
            <a:chOff x="304800" y="673100"/>
            <a:chExt cx="4000500" cy="4000500"/>
          </a:xfrm>
          <a:effectLst>
            <a:outerShdw blurRad="444500" dist="254000" dir="8100000" algn="tr" rotWithShape="0">
              <a:prstClr val="black">
                <a:alpha val="24000"/>
              </a:prstClr>
            </a:outerShdw>
          </a:effectLst>
        </p:grpSpPr>
        <p:sp>
          <p:nvSpPr>
            <p:cNvPr id="129" name="同心圆 128"/>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微软雅黑"/>
              </a:endParaRPr>
            </a:p>
          </p:txBody>
        </p:sp>
        <p:sp>
          <p:nvSpPr>
            <p:cNvPr id="130" name="椭圆 129"/>
            <p:cNvSpPr/>
            <p:nvPr/>
          </p:nvSpPr>
          <p:spPr>
            <a:xfrm>
              <a:off x="392100" y="760400"/>
              <a:ext cx="3825879" cy="3825879"/>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a:endParaRPr>
            </a:p>
          </p:txBody>
        </p:sp>
      </p:grpSp>
      <p:cxnSp>
        <p:nvCxnSpPr>
          <p:cNvPr id="131" name="直接连接符 130"/>
          <p:cNvCxnSpPr/>
          <p:nvPr/>
        </p:nvCxnSpPr>
        <p:spPr>
          <a:xfrm>
            <a:off x="898771" y="611565"/>
            <a:ext cx="7084961" cy="0"/>
          </a:xfrm>
          <a:prstGeom prst="line">
            <a:avLst/>
          </a:prstGeom>
          <a:ln w="158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7885677" y="411510"/>
            <a:ext cx="1150819" cy="400110"/>
          </a:xfrm>
          <a:prstGeom prst="rect">
            <a:avLst/>
          </a:prstGeom>
          <a:noFill/>
        </p:spPr>
        <p:txBody>
          <a:bodyPr wrap="square" rtlCol="0">
            <a:spAutoFit/>
          </a:bodyPr>
          <a:lstStyle/>
          <a:p>
            <a:pPr algn="ctr"/>
            <a:r>
              <a:rPr lang="en-US" altLang="zh-CN" sz="2000" b="1" dirty="0" smtClean="0">
                <a:solidFill>
                  <a:schemeClr val="tx1">
                    <a:lumMod val="50000"/>
                    <a:lumOff val="50000"/>
                  </a:schemeClr>
                </a:solidFill>
                <a:ea typeface="微软雅黑"/>
              </a:rPr>
              <a:t>LOGO</a:t>
            </a:r>
            <a:endParaRPr lang="zh-CN" altLang="en-US" sz="2000" b="1" dirty="0">
              <a:solidFill>
                <a:schemeClr val="tx1">
                  <a:lumMod val="50000"/>
                  <a:lumOff val="50000"/>
                </a:schemeClr>
              </a:solidFill>
              <a:ea typeface="微软雅黑"/>
            </a:endParaRPr>
          </a:p>
        </p:txBody>
      </p:sp>
      <p:sp>
        <p:nvSpPr>
          <p:cNvPr id="133" name="Text Box 18"/>
          <p:cNvSpPr txBox="1">
            <a:spLocks noChangeArrowheads="1"/>
          </p:cNvSpPr>
          <p:nvPr/>
        </p:nvSpPr>
        <p:spPr bwMode="gray">
          <a:xfrm>
            <a:off x="970779" y="288980"/>
            <a:ext cx="281044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zh-CN" altLang="en-US" sz="1600" b="1" dirty="0">
                <a:solidFill>
                  <a:schemeClr val="tx1">
                    <a:lumMod val="75000"/>
                    <a:lumOff val="25000"/>
                  </a:schemeClr>
                </a:solidFill>
                <a:latin typeface="微软雅黑"/>
                <a:ea typeface="微软雅黑"/>
              </a:rPr>
              <a:t>添加您想要的标题</a:t>
            </a:r>
          </a:p>
        </p:txBody>
      </p:sp>
      <p:sp>
        <p:nvSpPr>
          <p:cNvPr id="42" name="Line 74"/>
          <p:cNvSpPr>
            <a:spLocks noChangeShapeType="1"/>
          </p:cNvSpPr>
          <p:nvPr/>
        </p:nvSpPr>
        <p:spPr bwMode="auto">
          <a:xfrm flipV="1">
            <a:off x="1640682" y="3483769"/>
            <a:ext cx="736997" cy="172641"/>
          </a:xfrm>
          <a:prstGeom prst="line">
            <a:avLst/>
          </a:prstGeom>
          <a:noFill/>
          <a:ln w="38100">
            <a:solidFill>
              <a:schemeClr val="tx1">
                <a:lumMod val="50000"/>
                <a:lumOff val="50000"/>
              </a:schemeClr>
            </a:solidFill>
            <a:prstDash val="sysDot"/>
            <a:round/>
            <a:headEnd/>
            <a:tailEnd/>
          </a:ln>
        </p:spPr>
        <p:txBody>
          <a:bodyPr lIns="68580" tIns="34290" rIns="68580" bIns="34290"/>
          <a:lstStyle/>
          <a:p>
            <a:endParaRPr lang="zh-CN" altLang="en-US">
              <a:solidFill>
                <a:srgbClr val="0547A1"/>
              </a:solidFill>
            </a:endParaRPr>
          </a:p>
        </p:txBody>
      </p:sp>
      <p:sp>
        <p:nvSpPr>
          <p:cNvPr id="43" name="Line 90"/>
          <p:cNvSpPr>
            <a:spLocks noChangeShapeType="1"/>
          </p:cNvSpPr>
          <p:nvPr/>
        </p:nvSpPr>
        <p:spPr bwMode="auto">
          <a:xfrm flipV="1">
            <a:off x="2369344" y="2937273"/>
            <a:ext cx="910829" cy="563165"/>
          </a:xfrm>
          <a:prstGeom prst="line">
            <a:avLst/>
          </a:prstGeom>
          <a:noFill/>
          <a:ln w="38100">
            <a:solidFill>
              <a:schemeClr val="tx1">
                <a:lumMod val="50000"/>
                <a:lumOff val="50000"/>
              </a:schemeClr>
            </a:solidFill>
            <a:prstDash val="sysDot"/>
            <a:round/>
            <a:headEnd/>
            <a:tailEnd/>
          </a:ln>
        </p:spPr>
        <p:txBody>
          <a:bodyPr lIns="68580" tIns="34290" rIns="68580" bIns="34290"/>
          <a:lstStyle/>
          <a:p>
            <a:endParaRPr lang="zh-CN" altLang="en-US">
              <a:solidFill>
                <a:srgbClr val="0547A1"/>
              </a:solidFill>
            </a:endParaRPr>
          </a:p>
        </p:txBody>
      </p:sp>
      <p:sp>
        <p:nvSpPr>
          <p:cNvPr id="44" name="Line 91"/>
          <p:cNvSpPr>
            <a:spLocks noChangeShapeType="1"/>
          </p:cNvSpPr>
          <p:nvPr/>
        </p:nvSpPr>
        <p:spPr bwMode="auto">
          <a:xfrm>
            <a:off x="4062412" y="3205163"/>
            <a:ext cx="814388" cy="9525"/>
          </a:xfrm>
          <a:prstGeom prst="line">
            <a:avLst/>
          </a:prstGeom>
          <a:noFill/>
          <a:ln w="38100">
            <a:solidFill>
              <a:schemeClr val="tx1">
                <a:lumMod val="50000"/>
                <a:lumOff val="50000"/>
              </a:schemeClr>
            </a:solidFill>
            <a:prstDash val="sysDot"/>
            <a:round/>
            <a:headEnd/>
            <a:tailEnd/>
          </a:ln>
        </p:spPr>
        <p:txBody>
          <a:bodyPr lIns="68580" tIns="34290" rIns="68580" bIns="34290"/>
          <a:lstStyle/>
          <a:p>
            <a:endParaRPr lang="zh-CN" altLang="en-US">
              <a:solidFill>
                <a:srgbClr val="0547A1"/>
              </a:solidFill>
            </a:endParaRPr>
          </a:p>
        </p:txBody>
      </p:sp>
      <p:sp>
        <p:nvSpPr>
          <p:cNvPr id="45" name="Line 92"/>
          <p:cNvSpPr>
            <a:spLocks noChangeShapeType="1"/>
          </p:cNvSpPr>
          <p:nvPr/>
        </p:nvSpPr>
        <p:spPr bwMode="auto">
          <a:xfrm>
            <a:off x="3245644" y="2945607"/>
            <a:ext cx="815579" cy="270272"/>
          </a:xfrm>
          <a:prstGeom prst="line">
            <a:avLst/>
          </a:prstGeom>
          <a:noFill/>
          <a:ln w="38100">
            <a:solidFill>
              <a:schemeClr val="tx1">
                <a:lumMod val="50000"/>
                <a:lumOff val="50000"/>
              </a:schemeClr>
            </a:solidFill>
            <a:prstDash val="sysDot"/>
            <a:round/>
            <a:headEnd/>
            <a:tailEnd/>
          </a:ln>
        </p:spPr>
        <p:txBody>
          <a:bodyPr lIns="68580" tIns="34290" rIns="68580" bIns="34290"/>
          <a:lstStyle/>
          <a:p>
            <a:endParaRPr lang="zh-CN" altLang="en-US">
              <a:solidFill>
                <a:srgbClr val="0547A1"/>
              </a:solidFill>
            </a:endParaRPr>
          </a:p>
        </p:txBody>
      </p:sp>
      <p:sp>
        <p:nvSpPr>
          <p:cNvPr id="46" name="Line 93"/>
          <p:cNvSpPr>
            <a:spLocks noChangeShapeType="1"/>
          </p:cNvSpPr>
          <p:nvPr/>
        </p:nvSpPr>
        <p:spPr bwMode="auto">
          <a:xfrm flipV="1">
            <a:off x="4869656" y="2876551"/>
            <a:ext cx="719138" cy="345281"/>
          </a:xfrm>
          <a:prstGeom prst="line">
            <a:avLst/>
          </a:prstGeom>
          <a:noFill/>
          <a:ln w="38100">
            <a:solidFill>
              <a:schemeClr val="tx1">
                <a:lumMod val="50000"/>
                <a:lumOff val="50000"/>
              </a:schemeClr>
            </a:solidFill>
            <a:prstDash val="sysDot"/>
            <a:round/>
            <a:headEnd/>
            <a:tailEnd/>
          </a:ln>
        </p:spPr>
        <p:txBody>
          <a:bodyPr lIns="68580" tIns="34290" rIns="68580" bIns="34290"/>
          <a:lstStyle/>
          <a:p>
            <a:endParaRPr lang="zh-CN" altLang="en-US">
              <a:solidFill>
                <a:srgbClr val="0547A1"/>
              </a:solidFill>
            </a:endParaRPr>
          </a:p>
        </p:txBody>
      </p:sp>
      <p:sp>
        <p:nvSpPr>
          <p:cNvPr id="47" name="Line 94"/>
          <p:cNvSpPr>
            <a:spLocks noChangeShapeType="1"/>
          </p:cNvSpPr>
          <p:nvPr/>
        </p:nvSpPr>
        <p:spPr bwMode="auto">
          <a:xfrm flipV="1">
            <a:off x="5598319" y="2589610"/>
            <a:ext cx="806054" cy="285750"/>
          </a:xfrm>
          <a:prstGeom prst="line">
            <a:avLst/>
          </a:prstGeom>
          <a:noFill/>
          <a:ln w="38100">
            <a:solidFill>
              <a:schemeClr val="tx1">
                <a:lumMod val="50000"/>
                <a:lumOff val="50000"/>
              </a:schemeClr>
            </a:solidFill>
            <a:prstDash val="sysDot"/>
            <a:round/>
            <a:headEnd/>
            <a:tailEnd/>
          </a:ln>
        </p:spPr>
        <p:txBody>
          <a:bodyPr lIns="68580" tIns="34290" rIns="68580" bIns="34290"/>
          <a:lstStyle/>
          <a:p>
            <a:endParaRPr lang="zh-CN" altLang="en-US">
              <a:solidFill>
                <a:srgbClr val="0547A1"/>
              </a:solidFill>
            </a:endParaRPr>
          </a:p>
        </p:txBody>
      </p:sp>
      <p:sp>
        <p:nvSpPr>
          <p:cNvPr id="48" name="Line 95"/>
          <p:cNvSpPr>
            <a:spLocks noChangeShapeType="1"/>
          </p:cNvSpPr>
          <p:nvPr/>
        </p:nvSpPr>
        <p:spPr bwMode="auto">
          <a:xfrm flipV="1">
            <a:off x="6413898" y="2174081"/>
            <a:ext cx="935831" cy="415529"/>
          </a:xfrm>
          <a:prstGeom prst="line">
            <a:avLst/>
          </a:prstGeom>
          <a:noFill/>
          <a:ln w="38100">
            <a:solidFill>
              <a:schemeClr val="tx1">
                <a:lumMod val="50000"/>
                <a:lumOff val="50000"/>
              </a:schemeClr>
            </a:solidFill>
            <a:prstDash val="sysDot"/>
            <a:round/>
            <a:headEnd/>
            <a:tailEnd/>
          </a:ln>
        </p:spPr>
        <p:txBody>
          <a:bodyPr lIns="68580" tIns="34290" rIns="68580" bIns="34290"/>
          <a:lstStyle/>
          <a:p>
            <a:endParaRPr lang="zh-CN" altLang="en-US">
              <a:solidFill>
                <a:srgbClr val="0547A1"/>
              </a:solidFill>
            </a:endParaRPr>
          </a:p>
        </p:txBody>
      </p:sp>
      <p:sp>
        <p:nvSpPr>
          <p:cNvPr id="49" name="Line 96"/>
          <p:cNvSpPr>
            <a:spLocks noChangeShapeType="1"/>
          </p:cNvSpPr>
          <p:nvPr/>
        </p:nvSpPr>
        <p:spPr bwMode="auto">
          <a:xfrm flipV="1">
            <a:off x="7299723" y="1583532"/>
            <a:ext cx="945356" cy="589360"/>
          </a:xfrm>
          <a:prstGeom prst="line">
            <a:avLst/>
          </a:prstGeom>
          <a:noFill/>
          <a:ln w="38100">
            <a:solidFill>
              <a:schemeClr val="tx1">
                <a:lumMod val="50000"/>
                <a:lumOff val="50000"/>
              </a:schemeClr>
            </a:solidFill>
            <a:prstDash val="sysDot"/>
            <a:round/>
            <a:headEnd/>
            <a:tailEnd/>
          </a:ln>
        </p:spPr>
        <p:txBody>
          <a:bodyPr lIns="68580" tIns="34290" rIns="68580" bIns="34290"/>
          <a:lstStyle/>
          <a:p>
            <a:endParaRPr lang="zh-CN" altLang="en-US">
              <a:solidFill>
                <a:srgbClr val="0547A1"/>
              </a:solidFill>
            </a:endParaRPr>
          </a:p>
        </p:txBody>
      </p:sp>
      <p:sp>
        <p:nvSpPr>
          <p:cNvPr id="50" name="Line 73"/>
          <p:cNvSpPr>
            <a:spLocks noChangeShapeType="1"/>
          </p:cNvSpPr>
          <p:nvPr/>
        </p:nvSpPr>
        <p:spPr bwMode="auto">
          <a:xfrm flipV="1">
            <a:off x="894160" y="3656410"/>
            <a:ext cx="754856" cy="354806"/>
          </a:xfrm>
          <a:prstGeom prst="line">
            <a:avLst/>
          </a:prstGeom>
          <a:noFill/>
          <a:ln w="38100">
            <a:solidFill>
              <a:schemeClr val="tx1">
                <a:lumMod val="50000"/>
                <a:lumOff val="50000"/>
              </a:schemeClr>
            </a:solidFill>
            <a:prstDash val="sysDot"/>
            <a:round/>
            <a:headEnd/>
            <a:tailEnd/>
          </a:ln>
        </p:spPr>
        <p:txBody>
          <a:bodyPr lIns="68580" tIns="34290" rIns="68580" bIns="34290"/>
          <a:lstStyle/>
          <a:p>
            <a:endParaRPr lang="zh-CN" altLang="en-US">
              <a:solidFill>
                <a:srgbClr val="0547A1"/>
              </a:solidFill>
            </a:endParaRPr>
          </a:p>
        </p:txBody>
      </p:sp>
      <p:cxnSp>
        <p:nvCxnSpPr>
          <p:cNvPr id="51" name="直接连接符 20"/>
          <p:cNvCxnSpPr>
            <a:cxnSpLocks noChangeShapeType="1"/>
          </p:cNvCxnSpPr>
          <p:nvPr/>
        </p:nvCxnSpPr>
        <p:spPr bwMode="auto">
          <a:xfrm flipH="1">
            <a:off x="641747" y="4556522"/>
            <a:ext cx="7933134" cy="0"/>
          </a:xfrm>
          <a:prstGeom prst="line">
            <a:avLst/>
          </a:prstGeom>
          <a:noFill/>
          <a:ln w="28575" algn="ctr">
            <a:solidFill>
              <a:schemeClr val="tx1">
                <a:lumMod val="50000"/>
                <a:lumOff val="50000"/>
              </a:schemeClr>
            </a:solidFill>
            <a:round/>
            <a:headEnd/>
            <a:tailEnd/>
          </a:ln>
          <a:effectLst>
            <a:outerShdw dist="38100" dir="2700000" algn="tl" rotWithShape="0">
              <a:srgbClr val="000000">
                <a:alpha val="34999"/>
              </a:srgbClr>
            </a:outerShdw>
          </a:effectLst>
        </p:spPr>
      </p:cxnSp>
      <p:sp>
        <p:nvSpPr>
          <p:cNvPr id="52" name="椭圆 51"/>
          <p:cNvSpPr/>
          <p:nvPr/>
        </p:nvSpPr>
        <p:spPr>
          <a:xfrm>
            <a:off x="5507091" y="2758973"/>
            <a:ext cx="187037" cy="187037"/>
          </a:xfrm>
          <a:prstGeom prst="ellipse">
            <a:avLst/>
          </a:prstGeom>
          <a:gradFill flip="none" rotWithShape="1">
            <a:gsLst>
              <a:gs pos="0">
                <a:schemeClr val="bg1">
                  <a:lumMod val="85000"/>
                </a:schemeClr>
              </a:gs>
              <a:gs pos="100000">
                <a:schemeClr val="bg1"/>
              </a:gs>
            </a:gsLst>
            <a:lin ang="2700000" scaled="1"/>
            <a:tileRect/>
          </a:gradFill>
          <a:ln w="38100">
            <a:gradFill flip="none" rotWithShape="1">
              <a:gsLst>
                <a:gs pos="0">
                  <a:schemeClr val="bg1"/>
                </a:gs>
                <a:gs pos="100000">
                  <a:schemeClr val="bg1">
                    <a:lumMod val="85000"/>
                  </a:schemeClr>
                </a:gs>
              </a:gsLst>
              <a:lin ang="2700000" scaled="1"/>
              <a:tileRect/>
            </a:gradFill>
          </a:ln>
          <a:effectLst>
            <a:outerShdw blurRad="88900" dist="1016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a:defRPr/>
            </a:pPr>
            <a:endParaRPr lang="zh-CN" altLang="en-US" sz="600" b="1">
              <a:solidFill>
                <a:srgbClr val="0547A1"/>
              </a:solidFill>
              <a:ea typeface="微软雅黑"/>
            </a:endParaRPr>
          </a:p>
        </p:txBody>
      </p:sp>
      <p:sp>
        <p:nvSpPr>
          <p:cNvPr id="53" name="椭圆 52"/>
          <p:cNvSpPr/>
          <p:nvPr/>
        </p:nvSpPr>
        <p:spPr>
          <a:xfrm>
            <a:off x="3978099" y="3096461"/>
            <a:ext cx="187037" cy="187037"/>
          </a:xfrm>
          <a:prstGeom prst="ellipse">
            <a:avLst/>
          </a:prstGeom>
          <a:gradFill flip="none" rotWithShape="1">
            <a:gsLst>
              <a:gs pos="0">
                <a:schemeClr val="bg1">
                  <a:lumMod val="85000"/>
                </a:schemeClr>
              </a:gs>
              <a:gs pos="100000">
                <a:schemeClr val="bg1"/>
              </a:gs>
            </a:gsLst>
            <a:lin ang="2700000" scaled="1"/>
            <a:tileRect/>
          </a:gradFill>
          <a:ln w="38100">
            <a:gradFill flip="none" rotWithShape="1">
              <a:gsLst>
                <a:gs pos="0">
                  <a:schemeClr val="bg1"/>
                </a:gs>
                <a:gs pos="100000">
                  <a:schemeClr val="bg1">
                    <a:lumMod val="85000"/>
                  </a:schemeClr>
                </a:gs>
              </a:gsLst>
              <a:lin ang="2700000" scaled="1"/>
              <a:tileRect/>
            </a:gradFill>
          </a:ln>
          <a:effectLst>
            <a:outerShdw blurRad="88900" dist="1016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a:defRPr/>
            </a:pPr>
            <a:endParaRPr lang="zh-CN" altLang="en-US" sz="600" b="1">
              <a:solidFill>
                <a:srgbClr val="0547A1"/>
              </a:solidFill>
              <a:ea typeface="微软雅黑"/>
            </a:endParaRPr>
          </a:p>
        </p:txBody>
      </p:sp>
      <p:sp>
        <p:nvSpPr>
          <p:cNvPr id="54" name="椭圆 53"/>
          <p:cNvSpPr/>
          <p:nvPr/>
        </p:nvSpPr>
        <p:spPr>
          <a:xfrm>
            <a:off x="1542080" y="3575633"/>
            <a:ext cx="187037" cy="187038"/>
          </a:xfrm>
          <a:prstGeom prst="ellipse">
            <a:avLst/>
          </a:prstGeom>
          <a:gradFill flip="none" rotWithShape="1">
            <a:gsLst>
              <a:gs pos="0">
                <a:schemeClr val="bg1">
                  <a:lumMod val="85000"/>
                </a:schemeClr>
              </a:gs>
              <a:gs pos="100000">
                <a:schemeClr val="bg1"/>
              </a:gs>
            </a:gsLst>
            <a:lin ang="2700000" scaled="1"/>
            <a:tileRect/>
          </a:gradFill>
          <a:ln w="38100">
            <a:gradFill flip="none" rotWithShape="1">
              <a:gsLst>
                <a:gs pos="0">
                  <a:schemeClr val="bg1"/>
                </a:gs>
                <a:gs pos="100000">
                  <a:schemeClr val="bg1">
                    <a:lumMod val="85000"/>
                  </a:schemeClr>
                </a:gs>
              </a:gsLst>
              <a:lin ang="2700000" scaled="1"/>
              <a:tileRect/>
            </a:gradFill>
          </a:ln>
          <a:effectLst>
            <a:outerShdw blurRad="88900" dist="1016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a:defRPr/>
            </a:pPr>
            <a:endParaRPr lang="zh-CN" altLang="en-US" sz="600" b="1">
              <a:solidFill>
                <a:srgbClr val="0547A1"/>
              </a:solidFill>
              <a:ea typeface="微软雅黑"/>
            </a:endParaRPr>
          </a:p>
        </p:txBody>
      </p:sp>
      <p:sp>
        <p:nvSpPr>
          <p:cNvPr id="55" name="椭圆 54"/>
          <p:cNvSpPr/>
          <p:nvPr/>
        </p:nvSpPr>
        <p:spPr>
          <a:xfrm>
            <a:off x="805204" y="3913878"/>
            <a:ext cx="187037" cy="187037"/>
          </a:xfrm>
          <a:prstGeom prst="ellipse">
            <a:avLst/>
          </a:prstGeom>
          <a:gradFill flip="none" rotWithShape="1">
            <a:gsLst>
              <a:gs pos="0">
                <a:schemeClr val="bg1">
                  <a:lumMod val="85000"/>
                </a:schemeClr>
              </a:gs>
              <a:gs pos="100000">
                <a:schemeClr val="bg1"/>
              </a:gs>
            </a:gsLst>
            <a:lin ang="2700000" scaled="1"/>
            <a:tileRect/>
          </a:gradFill>
          <a:ln w="38100">
            <a:gradFill flip="none" rotWithShape="1">
              <a:gsLst>
                <a:gs pos="0">
                  <a:schemeClr val="bg1"/>
                </a:gs>
                <a:gs pos="100000">
                  <a:schemeClr val="bg1">
                    <a:lumMod val="85000"/>
                  </a:schemeClr>
                </a:gs>
              </a:gsLst>
              <a:lin ang="2700000" scaled="1"/>
              <a:tileRect/>
            </a:gradFill>
          </a:ln>
          <a:effectLst>
            <a:outerShdw blurRad="88900" dist="1016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a:defRPr/>
            </a:pPr>
            <a:endParaRPr lang="zh-CN" altLang="en-US" sz="600" b="1">
              <a:solidFill>
                <a:srgbClr val="0547A1"/>
              </a:solidFill>
              <a:ea typeface="微软雅黑"/>
            </a:endParaRPr>
          </a:p>
        </p:txBody>
      </p:sp>
      <p:sp>
        <p:nvSpPr>
          <p:cNvPr id="56" name="文本框 13"/>
          <p:cNvSpPr txBox="1">
            <a:spLocks noChangeArrowheads="1"/>
          </p:cNvSpPr>
          <p:nvPr/>
        </p:nvSpPr>
        <p:spPr bwMode="auto">
          <a:xfrm>
            <a:off x="623888" y="4617244"/>
            <a:ext cx="617935" cy="223138"/>
          </a:xfrm>
          <a:prstGeom prst="rect">
            <a:avLst/>
          </a:prstGeom>
          <a:noFill/>
          <a:ln w="9525">
            <a:noFill/>
            <a:miter lim="800000"/>
            <a:headEnd/>
            <a:tailEnd/>
          </a:ln>
        </p:spPr>
        <p:txBody>
          <a:bodyPr lIns="68580" tIns="34290" rIns="68580" bIns="34290">
            <a:spAutoFit/>
          </a:bodyPr>
          <a:lstStyle/>
          <a:p>
            <a:pPr algn="ctr"/>
            <a:r>
              <a:rPr lang="en-US" altLang="zh-CN" sz="1000" b="1" dirty="0">
                <a:solidFill>
                  <a:srgbClr val="7030A0"/>
                </a:solidFill>
                <a:latin typeface="微软雅黑"/>
                <a:ea typeface="微软雅黑"/>
              </a:rPr>
              <a:t>3</a:t>
            </a:r>
            <a:r>
              <a:rPr lang="zh-CN" altLang="en-US" sz="1000" b="1" dirty="0">
                <a:solidFill>
                  <a:srgbClr val="7030A0"/>
                </a:solidFill>
                <a:latin typeface="微软雅黑"/>
                <a:ea typeface="微软雅黑"/>
              </a:rPr>
              <a:t>月份</a:t>
            </a:r>
          </a:p>
        </p:txBody>
      </p:sp>
      <p:sp>
        <p:nvSpPr>
          <p:cNvPr id="57" name="椭圆 56"/>
          <p:cNvSpPr/>
          <p:nvPr/>
        </p:nvSpPr>
        <p:spPr>
          <a:xfrm>
            <a:off x="6299817" y="2488051"/>
            <a:ext cx="187037" cy="187037"/>
          </a:xfrm>
          <a:prstGeom prst="ellipse">
            <a:avLst/>
          </a:prstGeom>
          <a:gradFill flip="none" rotWithShape="1">
            <a:gsLst>
              <a:gs pos="0">
                <a:schemeClr val="bg1">
                  <a:lumMod val="85000"/>
                </a:schemeClr>
              </a:gs>
              <a:gs pos="100000">
                <a:schemeClr val="bg1"/>
              </a:gs>
            </a:gsLst>
            <a:lin ang="2700000" scaled="1"/>
            <a:tileRect/>
          </a:gradFill>
          <a:ln w="38100">
            <a:gradFill flip="none" rotWithShape="1">
              <a:gsLst>
                <a:gs pos="0">
                  <a:schemeClr val="bg1"/>
                </a:gs>
                <a:gs pos="100000">
                  <a:schemeClr val="bg1">
                    <a:lumMod val="85000"/>
                  </a:schemeClr>
                </a:gs>
              </a:gsLst>
              <a:lin ang="2700000" scaled="1"/>
              <a:tileRect/>
            </a:gradFill>
          </a:ln>
          <a:effectLst>
            <a:outerShdw blurRad="88900" dist="1016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a:defRPr/>
            </a:pPr>
            <a:endParaRPr lang="zh-CN" altLang="en-US" sz="600" b="1">
              <a:solidFill>
                <a:srgbClr val="0547A1"/>
              </a:solidFill>
              <a:ea typeface="微软雅黑"/>
            </a:endParaRPr>
          </a:p>
        </p:txBody>
      </p:sp>
      <p:cxnSp>
        <p:nvCxnSpPr>
          <p:cNvPr id="58" name="直接连接符 20"/>
          <p:cNvCxnSpPr>
            <a:cxnSpLocks noChangeShapeType="1"/>
          </p:cNvCxnSpPr>
          <p:nvPr/>
        </p:nvCxnSpPr>
        <p:spPr bwMode="auto">
          <a:xfrm flipH="1">
            <a:off x="945356" y="4439841"/>
            <a:ext cx="0" cy="113109"/>
          </a:xfrm>
          <a:prstGeom prst="line">
            <a:avLst/>
          </a:prstGeom>
          <a:noFill/>
          <a:ln w="28575" algn="ctr">
            <a:solidFill>
              <a:schemeClr val="tx1">
                <a:lumMod val="50000"/>
                <a:lumOff val="50000"/>
              </a:schemeClr>
            </a:solidFill>
            <a:round/>
            <a:headEnd/>
            <a:tailEnd/>
          </a:ln>
          <a:effectLst>
            <a:outerShdw dist="38100" dir="2700000" algn="tl" rotWithShape="0">
              <a:schemeClr val="tx2">
                <a:alpha val="34999"/>
              </a:schemeClr>
            </a:outerShdw>
          </a:effectLst>
        </p:spPr>
      </p:cxnSp>
      <p:cxnSp>
        <p:nvCxnSpPr>
          <p:cNvPr id="59" name="直接连接符 20"/>
          <p:cNvCxnSpPr>
            <a:cxnSpLocks noChangeShapeType="1"/>
          </p:cNvCxnSpPr>
          <p:nvPr/>
        </p:nvCxnSpPr>
        <p:spPr bwMode="auto">
          <a:xfrm flipH="1">
            <a:off x="1690688" y="4439841"/>
            <a:ext cx="0" cy="113109"/>
          </a:xfrm>
          <a:prstGeom prst="line">
            <a:avLst/>
          </a:prstGeom>
          <a:noFill/>
          <a:ln w="28575" algn="ctr">
            <a:solidFill>
              <a:schemeClr val="tx1">
                <a:lumMod val="50000"/>
                <a:lumOff val="50000"/>
              </a:schemeClr>
            </a:solidFill>
            <a:round/>
            <a:headEnd/>
            <a:tailEnd/>
          </a:ln>
          <a:effectLst>
            <a:outerShdw dist="38100" dir="2700000" algn="tl" rotWithShape="0">
              <a:schemeClr val="tx2">
                <a:alpha val="34999"/>
              </a:schemeClr>
            </a:outerShdw>
          </a:effectLst>
        </p:spPr>
      </p:cxnSp>
      <p:cxnSp>
        <p:nvCxnSpPr>
          <p:cNvPr id="60" name="直接连接符 20"/>
          <p:cNvCxnSpPr>
            <a:cxnSpLocks noChangeShapeType="1"/>
          </p:cNvCxnSpPr>
          <p:nvPr/>
        </p:nvCxnSpPr>
        <p:spPr bwMode="auto">
          <a:xfrm flipH="1">
            <a:off x="2453879" y="4439841"/>
            <a:ext cx="0" cy="113109"/>
          </a:xfrm>
          <a:prstGeom prst="line">
            <a:avLst/>
          </a:prstGeom>
          <a:noFill/>
          <a:ln w="28575" algn="ctr">
            <a:solidFill>
              <a:schemeClr val="tx1">
                <a:lumMod val="50000"/>
                <a:lumOff val="50000"/>
              </a:schemeClr>
            </a:solidFill>
            <a:round/>
            <a:headEnd/>
            <a:tailEnd/>
          </a:ln>
          <a:effectLst>
            <a:outerShdw dist="38100" dir="2700000" algn="tl" rotWithShape="0">
              <a:schemeClr val="tx2">
                <a:alpha val="34999"/>
              </a:schemeClr>
            </a:outerShdw>
          </a:effectLst>
        </p:spPr>
      </p:cxnSp>
      <p:cxnSp>
        <p:nvCxnSpPr>
          <p:cNvPr id="61" name="直接连接符 20"/>
          <p:cNvCxnSpPr>
            <a:cxnSpLocks noChangeShapeType="1"/>
          </p:cNvCxnSpPr>
          <p:nvPr/>
        </p:nvCxnSpPr>
        <p:spPr bwMode="auto">
          <a:xfrm flipH="1">
            <a:off x="4099322" y="4439841"/>
            <a:ext cx="0" cy="113109"/>
          </a:xfrm>
          <a:prstGeom prst="line">
            <a:avLst/>
          </a:prstGeom>
          <a:noFill/>
          <a:ln w="28575" algn="ctr">
            <a:solidFill>
              <a:schemeClr val="tx1">
                <a:lumMod val="50000"/>
                <a:lumOff val="50000"/>
              </a:schemeClr>
            </a:solidFill>
            <a:round/>
            <a:headEnd/>
            <a:tailEnd/>
          </a:ln>
          <a:effectLst>
            <a:outerShdw dist="38100" dir="2700000" algn="tl" rotWithShape="0">
              <a:schemeClr val="tx2">
                <a:alpha val="34999"/>
              </a:schemeClr>
            </a:outerShdw>
          </a:effectLst>
        </p:spPr>
      </p:cxnSp>
      <p:cxnSp>
        <p:nvCxnSpPr>
          <p:cNvPr id="62" name="直接连接符 20"/>
          <p:cNvCxnSpPr>
            <a:cxnSpLocks noChangeShapeType="1"/>
          </p:cNvCxnSpPr>
          <p:nvPr/>
        </p:nvCxnSpPr>
        <p:spPr bwMode="auto">
          <a:xfrm flipH="1">
            <a:off x="5675710" y="4439841"/>
            <a:ext cx="0" cy="113109"/>
          </a:xfrm>
          <a:prstGeom prst="line">
            <a:avLst/>
          </a:prstGeom>
          <a:noFill/>
          <a:ln w="28575" algn="ctr">
            <a:solidFill>
              <a:schemeClr val="tx1">
                <a:lumMod val="50000"/>
                <a:lumOff val="50000"/>
              </a:schemeClr>
            </a:solidFill>
            <a:round/>
            <a:headEnd/>
            <a:tailEnd/>
          </a:ln>
          <a:effectLst>
            <a:outerShdw dist="38100" dir="2700000" algn="tl" rotWithShape="0">
              <a:schemeClr val="tx2">
                <a:alpha val="34999"/>
              </a:schemeClr>
            </a:outerShdw>
          </a:effectLst>
        </p:spPr>
      </p:cxnSp>
      <p:cxnSp>
        <p:nvCxnSpPr>
          <p:cNvPr id="63" name="直接连接符 20"/>
          <p:cNvCxnSpPr>
            <a:cxnSpLocks noChangeShapeType="1"/>
          </p:cNvCxnSpPr>
          <p:nvPr/>
        </p:nvCxnSpPr>
        <p:spPr bwMode="auto">
          <a:xfrm flipH="1">
            <a:off x="6486525" y="4439841"/>
            <a:ext cx="0" cy="113109"/>
          </a:xfrm>
          <a:prstGeom prst="line">
            <a:avLst/>
          </a:prstGeom>
          <a:noFill/>
          <a:ln w="28575" algn="ctr">
            <a:solidFill>
              <a:schemeClr val="tx1">
                <a:lumMod val="50000"/>
                <a:lumOff val="50000"/>
              </a:schemeClr>
            </a:solidFill>
            <a:round/>
            <a:headEnd/>
            <a:tailEnd/>
          </a:ln>
          <a:effectLst>
            <a:outerShdw dist="38100" dir="2700000" algn="tl" rotWithShape="0">
              <a:schemeClr val="tx2">
                <a:alpha val="34999"/>
              </a:schemeClr>
            </a:outerShdw>
          </a:effectLst>
        </p:spPr>
      </p:cxnSp>
      <p:cxnSp>
        <p:nvCxnSpPr>
          <p:cNvPr id="64" name="直接连接符 20"/>
          <p:cNvCxnSpPr>
            <a:cxnSpLocks noChangeShapeType="1"/>
          </p:cNvCxnSpPr>
          <p:nvPr/>
        </p:nvCxnSpPr>
        <p:spPr bwMode="auto">
          <a:xfrm flipH="1">
            <a:off x="7374731" y="4439841"/>
            <a:ext cx="0" cy="113109"/>
          </a:xfrm>
          <a:prstGeom prst="line">
            <a:avLst/>
          </a:prstGeom>
          <a:noFill/>
          <a:ln w="28575" algn="ctr">
            <a:solidFill>
              <a:schemeClr val="tx1">
                <a:lumMod val="50000"/>
                <a:lumOff val="50000"/>
              </a:schemeClr>
            </a:solidFill>
            <a:round/>
            <a:headEnd/>
            <a:tailEnd/>
          </a:ln>
          <a:effectLst>
            <a:outerShdw dist="38100" dir="2700000" algn="tl" rotWithShape="0">
              <a:schemeClr val="tx2">
                <a:alpha val="34999"/>
              </a:schemeClr>
            </a:outerShdw>
          </a:effectLst>
        </p:spPr>
      </p:cxnSp>
      <p:cxnSp>
        <p:nvCxnSpPr>
          <p:cNvPr id="65" name="直接连接符 20"/>
          <p:cNvCxnSpPr>
            <a:cxnSpLocks noChangeShapeType="1"/>
          </p:cNvCxnSpPr>
          <p:nvPr/>
        </p:nvCxnSpPr>
        <p:spPr bwMode="auto">
          <a:xfrm flipH="1">
            <a:off x="8262938" y="4439841"/>
            <a:ext cx="0" cy="113109"/>
          </a:xfrm>
          <a:prstGeom prst="line">
            <a:avLst/>
          </a:prstGeom>
          <a:noFill/>
          <a:ln w="28575" algn="ctr">
            <a:solidFill>
              <a:schemeClr val="tx1">
                <a:lumMod val="50000"/>
                <a:lumOff val="50000"/>
              </a:schemeClr>
            </a:solidFill>
            <a:round/>
            <a:headEnd/>
            <a:tailEnd/>
          </a:ln>
          <a:effectLst>
            <a:outerShdw dist="38100" dir="2700000" algn="tl" rotWithShape="0">
              <a:schemeClr val="tx2">
                <a:alpha val="34999"/>
              </a:schemeClr>
            </a:outerShdw>
          </a:effectLst>
        </p:spPr>
      </p:cxnSp>
      <p:cxnSp>
        <p:nvCxnSpPr>
          <p:cNvPr id="66" name="直接连接符 20"/>
          <p:cNvCxnSpPr>
            <a:cxnSpLocks noChangeShapeType="1"/>
          </p:cNvCxnSpPr>
          <p:nvPr/>
        </p:nvCxnSpPr>
        <p:spPr bwMode="auto">
          <a:xfrm flipH="1">
            <a:off x="4894660" y="4439841"/>
            <a:ext cx="0" cy="113109"/>
          </a:xfrm>
          <a:prstGeom prst="line">
            <a:avLst/>
          </a:prstGeom>
          <a:noFill/>
          <a:ln w="28575" algn="ctr">
            <a:solidFill>
              <a:schemeClr val="tx1">
                <a:lumMod val="50000"/>
                <a:lumOff val="50000"/>
              </a:schemeClr>
            </a:solidFill>
            <a:round/>
            <a:headEnd/>
            <a:tailEnd/>
          </a:ln>
          <a:effectLst>
            <a:outerShdw dist="38100" dir="2700000" algn="tl" rotWithShape="0">
              <a:schemeClr val="tx2">
                <a:alpha val="34999"/>
              </a:schemeClr>
            </a:outerShdw>
          </a:effectLst>
        </p:spPr>
      </p:cxnSp>
      <p:cxnSp>
        <p:nvCxnSpPr>
          <p:cNvPr id="67" name="直接连接符 20"/>
          <p:cNvCxnSpPr>
            <a:cxnSpLocks noChangeShapeType="1"/>
          </p:cNvCxnSpPr>
          <p:nvPr/>
        </p:nvCxnSpPr>
        <p:spPr bwMode="auto">
          <a:xfrm flipH="1">
            <a:off x="3280172" y="4439841"/>
            <a:ext cx="0" cy="113109"/>
          </a:xfrm>
          <a:prstGeom prst="line">
            <a:avLst/>
          </a:prstGeom>
          <a:noFill/>
          <a:ln w="28575" algn="ctr">
            <a:solidFill>
              <a:schemeClr val="tx1">
                <a:lumMod val="50000"/>
                <a:lumOff val="50000"/>
              </a:schemeClr>
            </a:solidFill>
            <a:round/>
            <a:headEnd/>
            <a:tailEnd/>
          </a:ln>
          <a:effectLst>
            <a:outerShdw dist="38100" dir="2700000" algn="tl" rotWithShape="0">
              <a:schemeClr val="tx2">
                <a:alpha val="34999"/>
              </a:schemeClr>
            </a:outerShdw>
          </a:effectLst>
        </p:spPr>
      </p:cxnSp>
      <p:sp>
        <p:nvSpPr>
          <p:cNvPr id="68" name="文本框 13"/>
          <p:cNvSpPr txBox="1">
            <a:spLocks noChangeArrowheads="1"/>
          </p:cNvSpPr>
          <p:nvPr/>
        </p:nvSpPr>
        <p:spPr bwMode="auto">
          <a:xfrm>
            <a:off x="1408138" y="4617244"/>
            <a:ext cx="617935" cy="223138"/>
          </a:xfrm>
          <a:prstGeom prst="rect">
            <a:avLst/>
          </a:prstGeom>
          <a:noFill/>
          <a:ln w="9525">
            <a:noFill/>
            <a:miter lim="800000"/>
            <a:headEnd/>
            <a:tailEnd/>
          </a:ln>
        </p:spPr>
        <p:txBody>
          <a:bodyPr lIns="68580" tIns="34290" rIns="68580" bIns="34290">
            <a:spAutoFit/>
          </a:bodyPr>
          <a:lstStyle/>
          <a:p>
            <a:pPr algn="ctr"/>
            <a:r>
              <a:rPr lang="en-US" altLang="zh-CN" sz="1000" b="1" dirty="0">
                <a:solidFill>
                  <a:srgbClr val="7030A0"/>
                </a:solidFill>
                <a:latin typeface="微软雅黑"/>
                <a:ea typeface="微软雅黑"/>
              </a:rPr>
              <a:t>4</a:t>
            </a:r>
            <a:r>
              <a:rPr lang="zh-CN" altLang="en-US" sz="1000" b="1" dirty="0">
                <a:solidFill>
                  <a:srgbClr val="7030A0"/>
                </a:solidFill>
                <a:latin typeface="微软雅黑"/>
                <a:ea typeface="微软雅黑"/>
              </a:rPr>
              <a:t>月份</a:t>
            </a:r>
          </a:p>
        </p:txBody>
      </p:sp>
      <p:sp>
        <p:nvSpPr>
          <p:cNvPr id="69" name="文本框 13"/>
          <p:cNvSpPr txBox="1">
            <a:spLocks noChangeArrowheads="1"/>
          </p:cNvSpPr>
          <p:nvPr/>
        </p:nvSpPr>
        <p:spPr bwMode="auto">
          <a:xfrm>
            <a:off x="2976638" y="4617244"/>
            <a:ext cx="617934" cy="223138"/>
          </a:xfrm>
          <a:prstGeom prst="rect">
            <a:avLst/>
          </a:prstGeom>
          <a:noFill/>
          <a:ln w="9525">
            <a:noFill/>
            <a:miter lim="800000"/>
            <a:headEnd/>
            <a:tailEnd/>
          </a:ln>
        </p:spPr>
        <p:txBody>
          <a:bodyPr lIns="68580" tIns="34290" rIns="68580" bIns="34290">
            <a:spAutoFit/>
          </a:bodyPr>
          <a:lstStyle/>
          <a:p>
            <a:pPr algn="ctr"/>
            <a:r>
              <a:rPr lang="en-US" altLang="zh-CN" sz="1000" b="1">
                <a:solidFill>
                  <a:srgbClr val="7030A0"/>
                </a:solidFill>
                <a:latin typeface="微软雅黑"/>
                <a:ea typeface="微软雅黑"/>
              </a:rPr>
              <a:t>6</a:t>
            </a:r>
            <a:r>
              <a:rPr lang="zh-CN" altLang="en-US" sz="1000" b="1">
                <a:solidFill>
                  <a:srgbClr val="7030A0"/>
                </a:solidFill>
                <a:latin typeface="微软雅黑"/>
                <a:ea typeface="微软雅黑"/>
              </a:rPr>
              <a:t>月份</a:t>
            </a:r>
          </a:p>
        </p:txBody>
      </p:sp>
      <p:sp>
        <p:nvSpPr>
          <p:cNvPr id="70" name="文本框 13"/>
          <p:cNvSpPr txBox="1">
            <a:spLocks noChangeArrowheads="1"/>
          </p:cNvSpPr>
          <p:nvPr/>
        </p:nvSpPr>
        <p:spPr bwMode="auto">
          <a:xfrm>
            <a:off x="3760887" y="4617244"/>
            <a:ext cx="617935" cy="223138"/>
          </a:xfrm>
          <a:prstGeom prst="rect">
            <a:avLst/>
          </a:prstGeom>
          <a:noFill/>
          <a:ln w="9525">
            <a:noFill/>
            <a:miter lim="800000"/>
            <a:headEnd/>
            <a:tailEnd/>
          </a:ln>
        </p:spPr>
        <p:txBody>
          <a:bodyPr lIns="68580" tIns="34290" rIns="68580" bIns="34290">
            <a:spAutoFit/>
          </a:bodyPr>
          <a:lstStyle/>
          <a:p>
            <a:pPr algn="ctr"/>
            <a:r>
              <a:rPr lang="en-US" altLang="zh-CN" sz="1000" b="1">
                <a:solidFill>
                  <a:srgbClr val="7030A0"/>
                </a:solidFill>
                <a:latin typeface="微软雅黑"/>
                <a:ea typeface="微软雅黑"/>
              </a:rPr>
              <a:t>7</a:t>
            </a:r>
            <a:r>
              <a:rPr lang="zh-CN" altLang="en-US" sz="1000" b="1">
                <a:solidFill>
                  <a:srgbClr val="7030A0"/>
                </a:solidFill>
                <a:latin typeface="微软雅黑"/>
                <a:ea typeface="微软雅黑"/>
              </a:rPr>
              <a:t>月份</a:t>
            </a:r>
          </a:p>
        </p:txBody>
      </p:sp>
      <p:sp>
        <p:nvSpPr>
          <p:cNvPr id="71" name="文本框 13"/>
          <p:cNvSpPr txBox="1">
            <a:spLocks noChangeArrowheads="1"/>
          </p:cNvSpPr>
          <p:nvPr/>
        </p:nvSpPr>
        <p:spPr bwMode="auto">
          <a:xfrm>
            <a:off x="4545137" y="4617244"/>
            <a:ext cx="617935" cy="223138"/>
          </a:xfrm>
          <a:prstGeom prst="rect">
            <a:avLst/>
          </a:prstGeom>
          <a:noFill/>
          <a:ln w="9525">
            <a:noFill/>
            <a:miter lim="800000"/>
            <a:headEnd/>
            <a:tailEnd/>
          </a:ln>
        </p:spPr>
        <p:txBody>
          <a:bodyPr lIns="68580" tIns="34290" rIns="68580" bIns="34290">
            <a:spAutoFit/>
          </a:bodyPr>
          <a:lstStyle/>
          <a:p>
            <a:pPr algn="ctr"/>
            <a:r>
              <a:rPr lang="en-US" altLang="zh-CN" sz="1000" b="1">
                <a:solidFill>
                  <a:srgbClr val="7030A0"/>
                </a:solidFill>
                <a:latin typeface="微软雅黑"/>
                <a:ea typeface="微软雅黑"/>
              </a:rPr>
              <a:t>8</a:t>
            </a:r>
            <a:r>
              <a:rPr lang="zh-CN" altLang="en-US" sz="1000" b="1">
                <a:solidFill>
                  <a:srgbClr val="7030A0"/>
                </a:solidFill>
                <a:latin typeface="微软雅黑"/>
                <a:ea typeface="微软雅黑"/>
              </a:rPr>
              <a:t>月份</a:t>
            </a:r>
          </a:p>
        </p:txBody>
      </p:sp>
      <p:sp>
        <p:nvSpPr>
          <p:cNvPr id="72" name="文本框 13"/>
          <p:cNvSpPr txBox="1">
            <a:spLocks noChangeArrowheads="1"/>
          </p:cNvSpPr>
          <p:nvPr/>
        </p:nvSpPr>
        <p:spPr bwMode="auto">
          <a:xfrm>
            <a:off x="5329387" y="4617244"/>
            <a:ext cx="617934" cy="223138"/>
          </a:xfrm>
          <a:prstGeom prst="rect">
            <a:avLst/>
          </a:prstGeom>
          <a:noFill/>
          <a:ln w="9525">
            <a:noFill/>
            <a:miter lim="800000"/>
            <a:headEnd/>
            <a:tailEnd/>
          </a:ln>
        </p:spPr>
        <p:txBody>
          <a:bodyPr lIns="68580" tIns="34290" rIns="68580" bIns="34290">
            <a:spAutoFit/>
          </a:bodyPr>
          <a:lstStyle/>
          <a:p>
            <a:pPr algn="ctr"/>
            <a:r>
              <a:rPr lang="en-US" altLang="zh-CN" sz="1000" b="1">
                <a:solidFill>
                  <a:srgbClr val="7030A0"/>
                </a:solidFill>
                <a:latin typeface="微软雅黑"/>
                <a:ea typeface="微软雅黑"/>
              </a:rPr>
              <a:t>9</a:t>
            </a:r>
            <a:r>
              <a:rPr lang="zh-CN" altLang="en-US" sz="1000" b="1">
                <a:solidFill>
                  <a:srgbClr val="7030A0"/>
                </a:solidFill>
                <a:latin typeface="微软雅黑"/>
                <a:ea typeface="微软雅黑"/>
              </a:rPr>
              <a:t>月份</a:t>
            </a:r>
          </a:p>
        </p:txBody>
      </p:sp>
      <p:sp>
        <p:nvSpPr>
          <p:cNvPr id="73" name="文本框 13"/>
          <p:cNvSpPr txBox="1">
            <a:spLocks noChangeArrowheads="1"/>
          </p:cNvSpPr>
          <p:nvPr/>
        </p:nvSpPr>
        <p:spPr bwMode="auto">
          <a:xfrm>
            <a:off x="6113636" y="4617244"/>
            <a:ext cx="777254" cy="223138"/>
          </a:xfrm>
          <a:prstGeom prst="rect">
            <a:avLst/>
          </a:prstGeom>
          <a:noFill/>
          <a:ln w="9525">
            <a:noFill/>
            <a:miter lim="800000"/>
            <a:headEnd/>
            <a:tailEnd/>
          </a:ln>
        </p:spPr>
        <p:txBody>
          <a:bodyPr wrap="square" lIns="68580" tIns="34290" rIns="68580" bIns="34290">
            <a:spAutoFit/>
          </a:bodyPr>
          <a:lstStyle/>
          <a:p>
            <a:pPr algn="ctr"/>
            <a:r>
              <a:rPr lang="en-US" altLang="zh-CN" sz="1000" b="1" dirty="0">
                <a:solidFill>
                  <a:srgbClr val="7030A0"/>
                </a:solidFill>
                <a:latin typeface="微软雅黑"/>
                <a:ea typeface="微软雅黑"/>
              </a:rPr>
              <a:t>10</a:t>
            </a:r>
            <a:r>
              <a:rPr lang="zh-CN" altLang="en-US" sz="1000" b="1" dirty="0">
                <a:solidFill>
                  <a:srgbClr val="7030A0"/>
                </a:solidFill>
                <a:latin typeface="微软雅黑"/>
                <a:ea typeface="微软雅黑"/>
              </a:rPr>
              <a:t>月份</a:t>
            </a:r>
          </a:p>
        </p:txBody>
      </p:sp>
      <p:sp>
        <p:nvSpPr>
          <p:cNvPr id="74" name="文本框 13"/>
          <p:cNvSpPr txBox="1">
            <a:spLocks noChangeArrowheads="1"/>
          </p:cNvSpPr>
          <p:nvPr/>
        </p:nvSpPr>
        <p:spPr bwMode="auto">
          <a:xfrm>
            <a:off x="7057205" y="4617244"/>
            <a:ext cx="721519" cy="223138"/>
          </a:xfrm>
          <a:prstGeom prst="rect">
            <a:avLst/>
          </a:prstGeom>
          <a:noFill/>
          <a:ln w="9525">
            <a:noFill/>
            <a:miter lim="800000"/>
            <a:headEnd/>
            <a:tailEnd/>
          </a:ln>
        </p:spPr>
        <p:txBody>
          <a:bodyPr lIns="68580" tIns="34290" rIns="68580" bIns="34290">
            <a:spAutoFit/>
          </a:bodyPr>
          <a:lstStyle/>
          <a:p>
            <a:pPr algn="ctr"/>
            <a:r>
              <a:rPr lang="en-US" altLang="zh-CN" sz="1000" b="1">
                <a:solidFill>
                  <a:srgbClr val="7030A0"/>
                </a:solidFill>
                <a:latin typeface="微软雅黑"/>
                <a:ea typeface="微软雅黑"/>
              </a:rPr>
              <a:t>11</a:t>
            </a:r>
            <a:r>
              <a:rPr lang="zh-CN" altLang="en-US" sz="1000" b="1">
                <a:solidFill>
                  <a:srgbClr val="7030A0"/>
                </a:solidFill>
                <a:latin typeface="微软雅黑"/>
                <a:ea typeface="微软雅黑"/>
              </a:rPr>
              <a:t>月份</a:t>
            </a:r>
          </a:p>
        </p:txBody>
      </p:sp>
      <p:sp>
        <p:nvSpPr>
          <p:cNvPr id="75" name="文本框 13"/>
          <p:cNvSpPr txBox="1">
            <a:spLocks noChangeArrowheads="1"/>
          </p:cNvSpPr>
          <p:nvPr/>
        </p:nvSpPr>
        <p:spPr bwMode="auto">
          <a:xfrm>
            <a:off x="7945041" y="4617244"/>
            <a:ext cx="722709" cy="223138"/>
          </a:xfrm>
          <a:prstGeom prst="rect">
            <a:avLst/>
          </a:prstGeom>
          <a:noFill/>
          <a:ln w="9525">
            <a:noFill/>
            <a:miter lim="800000"/>
            <a:headEnd/>
            <a:tailEnd/>
          </a:ln>
        </p:spPr>
        <p:txBody>
          <a:bodyPr lIns="68580" tIns="34290" rIns="68580" bIns="34290">
            <a:spAutoFit/>
          </a:bodyPr>
          <a:lstStyle/>
          <a:p>
            <a:pPr algn="ctr"/>
            <a:r>
              <a:rPr lang="en-US" altLang="zh-CN" sz="1000" b="1" dirty="0">
                <a:solidFill>
                  <a:srgbClr val="7030A0"/>
                </a:solidFill>
                <a:latin typeface="微软雅黑"/>
                <a:ea typeface="微软雅黑"/>
              </a:rPr>
              <a:t>12</a:t>
            </a:r>
            <a:r>
              <a:rPr lang="zh-CN" altLang="en-US" sz="1000" b="1" dirty="0">
                <a:solidFill>
                  <a:srgbClr val="7030A0"/>
                </a:solidFill>
                <a:latin typeface="微软雅黑"/>
                <a:ea typeface="微软雅黑"/>
              </a:rPr>
              <a:t>月份</a:t>
            </a:r>
          </a:p>
        </p:txBody>
      </p:sp>
      <p:sp>
        <p:nvSpPr>
          <p:cNvPr id="76" name="文本框 13"/>
          <p:cNvSpPr txBox="1">
            <a:spLocks noChangeArrowheads="1"/>
          </p:cNvSpPr>
          <p:nvPr/>
        </p:nvSpPr>
        <p:spPr bwMode="auto">
          <a:xfrm>
            <a:off x="2192388" y="4617244"/>
            <a:ext cx="617935" cy="223138"/>
          </a:xfrm>
          <a:prstGeom prst="rect">
            <a:avLst/>
          </a:prstGeom>
          <a:noFill/>
          <a:ln w="9525">
            <a:noFill/>
            <a:miter lim="800000"/>
            <a:headEnd/>
            <a:tailEnd/>
          </a:ln>
        </p:spPr>
        <p:txBody>
          <a:bodyPr lIns="68580" tIns="34290" rIns="68580" bIns="34290">
            <a:spAutoFit/>
          </a:bodyPr>
          <a:lstStyle/>
          <a:p>
            <a:pPr algn="ctr"/>
            <a:r>
              <a:rPr lang="en-US" altLang="zh-CN" sz="1000" b="1">
                <a:solidFill>
                  <a:srgbClr val="7030A0"/>
                </a:solidFill>
                <a:latin typeface="微软雅黑"/>
                <a:ea typeface="微软雅黑"/>
              </a:rPr>
              <a:t>5</a:t>
            </a:r>
            <a:r>
              <a:rPr lang="zh-CN" altLang="en-US" sz="1000" b="1">
                <a:solidFill>
                  <a:srgbClr val="7030A0"/>
                </a:solidFill>
                <a:latin typeface="微软雅黑"/>
                <a:ea typeface="微软雅黑"/>
              </a:rPr>
              <a:t>月份</a:t>
            </a:r>
          </a:p>
        </p:txBody>
      </p:sp>
      <p:sp>
        <p:nvSpPr>
          <p:cNvPr id="77" name="椭圆 9"/>
          <p:cNvSpPr/>
          <p:nvPr/>
        </p:nvSpPr>
        <p:spPr>
          <a:xfrm>
            <a:off x="2288602" y="3375608"/>
            <a:ext cx="187037" cy="187038"/>
          </a:xfrm>
          <a:prstGeom prst="ellipse">
            <a:avLst/>
          </a:prstGeom>
          <a:gradFill flip="none" rotWithShape="1">
            <a:gsLst>
              <a:gs pos="0">
                <a:schemeClr val="bg1">
                  <a:lumMod val="85000"/>
                </a:schemeClr>
              </a:gs>
              <a:gs pos="100000">
                <a:schemeClr val="bg1"/>
              </a:gs>
            </a:gsLst>
            <a:lin ang="2700000" scaled="1"/>
            <a:tileRect/>
          </a:gradFill>
          <a:ln w="38100">
            <a:gradFill flip="none" rotWithShape="1">
              <a:gsLst>
                <a:gs pos="0">
                  <a:schemeClr val="bg1"/>
                </a:gs>
                <a:gs pos="100000">
                  <a:schemeClr val="bg1">
                    <a:lumMod val="85000"/>
                  </a:schemeClr>
                </a:gs>
              </a:gsLst>
              <a:lin ang="2700000" scaled="1"/>
              <a:tileRect/>
            </a:gradFill>
          </a:ln>
          <a:effectLst>
            <a:outerShdw blurRad="88900" dist="1016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a:defRPr/>
            </a:pPr>
            <a:endParaRPr lang="zh-CN" altLang="en-US" sz="600" b="1">
              <a:solidFill>
                <a:srgbClr val="0547A1"/>
              </a:solidFill>
              <a:ea typeface="微软雅黑"/>
            </a:endParaRPr>
          </a:p>
        </p:txBody>
      </p:sp>
      <p:sp>
        <p:nvSpPr>
          <p:cNvPr id="78" name="椭圆 9"/>
          <p:cNvSpPr/>
          <p:nvPr/>
        </p:nvSpPr>
        <p:spPr>
          <a:xfrm>
            <a:off x="3148234" y="2863639"/>
            <a:ext cx="187037" cy="187038"/>
          </a:xfrm>
          <a:prstGeom prst="ellipse">
            <a:avLst/>
          </a:prstGeom>
          <a:gradFill flip="none" rotWithShape="1">
            <a:gsLst>
              <a:gs pos="0">
                <a:schemeClr val="bg1">
                  <a:lumMod val="85000"/>
                </a:schemeClr>
              </a:gs>
              <a:gs pos="100000">
                <a:schemeClr val="bg1"/>
              </a:gs>
            </a:gsLst>
            <a:lin ang="2700000" scaled="1"/>
            <a:tileRect/>
          </a:gradFill>
          <a:ln w="38100">
            <a:gradFill flip="none" rotWithShape="1">
              <a:gsLst>
                <a:gs pos="0">
                  <a:schemeClr val="bg1"/>
                </a:gs>
                <a:gs pos="100000">
                  <a:schemeClr val="bg1">
                    <a:lumMod val="85000"/>
                  </a:schemeClr>
                </a:gs>
              </a:gsLst>
              <a:lin ang="2700000" scaled="1"/>
              <a:tileRect/>
            </a:gradFill>
          </a:ln>
          <a:effectLst>
            <a:outerShdw blurRad="88900" dist="1016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a:defRPr/>
            </a:pPr>
            <a:endParaRPr lang="zh-CN" altLang="en-US" sz="600" b="1">
              <a:solidFill>
                <a:srgbClr val="0547A1"/>
              </a:solidFill>
              <a:ea typeface="微软雅黑"/>
            </a:endParaRPr>
          </a:p>
        </p:txBody>
      </p:sp>
      <p:sp>
        <p:nvSpPr>
          <p:cNvPr id="79" name="椭圆 8"/>
          <p:cNvSpPr/>
          <p:nvPr/>
        </p:nvSpPr>
        <p:spPr>
          <a:xfrm>
            <a:off x="4759149" y="3122655"/>
            <a:ext cx="187037" cy="187037"/>
          </a:xfrm>
          <a:prstGeom prst="ellipse">
            <a:avLst/>
          </a:prstGeom>
          <a:gradFill flip="none" rotWithShape="1">
            <a:gsLst>
              <a:gs pos="0">
                <a:schemeClr val="bg1">
                  <a:lumMod val="85000"/>
                </a:schemeClr>
              </a:gs>
              <a:gs pos="100000">
                <a:schemeClr val="bg1"/>
              </a:gs>
            </a:gsLst>
            <a:lin ang="2700000" scaled="1"/>
            <a:tileRect/>
          </a:gradFill>
          <a:ln w="38100">
            <a:gradFill flip="none" rotWithShape="1">
              <a:gsLst>
                <a:gs pos="0">
                  <a:schemeClr val="bg1"/>
                </a:gs>
                <a:gs pos="100000">
                  <a:schemeClr val="bg1">
                    <a:lumMod val="85000"/>
                  </a:schemeClr>
                </a:gs>
              </a:gsLst>
              <a:lin ang="2700000" scaled="1"/>
              <a:tileRect/>
            </a:gradFill>
          </a:ln>
          <a:effectLst>
            <a:outerShdw blurRad="88900" dist="1016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a:defRPr/>
            </a:pPr>
            <a:endParaRPr lang="zh-CN" altLang="en-US" sz="600" b="1">
              <a:solidFill>
                <a:srgbClr val="0547A1"/>
              </a:solidFill>
              <a:ea typeface="微软雅黑"/>
            </a:endParaRPr>
          </a:p>
        </p:txBody>
      </p:sp>
      <p:sp>
        <p:nvSpPr>
          <p:cNvPr id="80" name="椭圆 24"/>
          <p:cNvSpPr/>
          <p:nvPr/>
        </p:nvSpPr>
        <p:spPr>
          <a:xfrm>
            <a:off x="7207074" y="2078476"/>
            <a:ext cx="187037" cy="187037"/>
          </a:xfrm>
          <a:prstGeom prst="ellipse">
            <a:avLst/>
          </a:prstGeom>
          <a:gradFill flip="none" rotWithShape="1">
            <a:gsLst>
              <a:gs pos="0">
                <a:schemeClr val="bg1">
                  <a:lumMod val="85000"/>
                </a:schemeClr>
              </a:gs>
              <a:gs pos="100000">
                <a:schemeClr val="bg1"/>
              </a:gs>
            </a:gsLst>
            <a:lin ang="2700000" scaled="1"/>
            <a:tileRect/>
          </a:gradFill>
          <a:ln w="38100">
            <a:gradFill flip="none" rotWithShape="1">
              <a:gsLst>
                <a:gs pos="0">
                  <a:schemeClr val="bg1"/>
                </a:gs>
                <a:gs pos="100000">
                  <a:schemeClr val="bg1">
                    <a:lumMod val="85000"/>
                  </a:schemeClr>
                </a:gs>
              </a:gsLst>
              <a:lin ang="2700000" scaled="1"/>
              <a:tileRect/>
            </a:gradFill>
          </a:ln>
          <a:effectLst>
            <a:outerShdw blurRad="88900" dist="1016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a:defRPr/>
            </a:pPr>
            <a:endParaRPr lang="zh-CN" altLang="en-US" sz="600" b="1">
              <a:solidFill>
                <a:srgbClr val="0547A1"/>
              </a:solidFill>
              <a:ea typeface="微软雅黑"/>
            </a:endParaRPr>
          </a:p>
        </p:txBody>
      </p:sp>
      <p:sp>
        <p:nvSpPr>
          <p:cNvPr id="81" name="椭圆 24"/>
          <p:cNvSpPr/>
          <p:nvPr/>
        </p:nvSpPr>
        <p:spPr>
          <a:xfrm>
            <a:off x="8136952" y="1493880"/>
            <a:ext cx="187037" cy="187037"/>
          </a:xfrm>
          <a:prstGeom prst="ellipse">
            <a:avLst/>
          </a:prstGeom>
          <a:gradFill flip="none" rotWithShape="1">
            <a:gsLst>
              <a:gs pos="0">
                <a:schemeClr val="bg1">
                  <a:lumMod val="85000"/>
                </a:schemeClr>
              </a:gs>
              <a:gs pos="100000">
                <a:schemeClr val="bg1"/>
              </a:gs>
            </a:gsLst>
            <a:lin ang="2700000" scaled="1"/>
            <a:tileRect/>
          </a:gradFill>
          <a:ln w="38100">
            <a:gradFill flip="none" rotWithShape="1">
              <a:gsLst>
                <a:gs pos="0">
                  <a:schemeClr val="bg1"/>
                </a:gs>
                <a:gs pos="100000">
                  <a:schemeClr val="bg1">
                    <a:lumMod val="85000"/>
                  </a:schemeClr>
                </a:gs>
              </a:gsLst>
              <a:lin ang="2700000" scaled="1"/>
              <a:tileRect/>
            </a:gradFill>
          </a:ln>
          <a:effectLst>
            <a:outerShdw blurRad="88900" dist="1016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a:defRPr/>
            </a:pPr>
            <a:endParaRPr lang="zh-CN" altLang="en-US" sz="600" b="1">
              <a:solidFill>
                <a:srgbClr val="0547A1"/>
              </a:solidFill>
              <a:ea typeface="微软雅黑"/>
            </a:endParaRPr>
          </a:p>
        </p:txBody>
      </p:sp>
      <p:sp>
        <p:nvSpPr>
          <p:cNvPr id="82" name="文本框 13"/>
          <p:cNvSpPr txBox="1">
            <a:spLocks noChangeArrowheads="1"/>
          </p:cNvSpPr>
          <p:nvPr/>
        </p:nvSpPr>
        <p:spPr bwMode="auto">
          <a:xfrm>
            <a:off x="792857" y="1188219"/>
            <a:ext cx="3275087" cy="1177245"/>
          </a:xfrm>
          <a:prstGeom prst="rect">
            <a:avLst/>
          </a:prstGeom>
          <a:noFill/>
          <a:ln w="9525">
            <a:noFill/>
            <a:miter lim="800000"/>
            <a:headEnd/>
            <a:tailEnd/>
          </a:ln>
        </p:spPr>
        <p:txBody>
          <a:bodyPr wrap="square" lIns="68580" tIns="34290" rIns="68580" bIns="34290">
            <a:spAutoFit/>
          </a:bodyPr>
          <a:lstStyle/>
          <a:p>
            <a:pPr>
              <a:lnSpc>
                <a:spcPct val="15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此处添加详细文本描述，建议与标题相关并符合整体语言风格，语言描述尽量简洁生动。尽量将每页幻灯片的字数控制在  </a:t>
            </a:r>
            <a:r>
              <a:rPr lang="en-US" altLang="zh-CN" sz="1200" dirty="0">
                <a:solidFill>
                  <a:schemeClr val="tx1">
                    <a:lumMod val="50000"/>
                    <a:lumOff val="50000"/>
                  </a:schemeClr>
                </a:solidFill>
                <a:latin typeface="微软雅黑" panose="020B0503020204020204" pitchFamily="34" charset="-122"/>
                <a:ea typeface="微软雅黑" panose="020B0503020204020204" pitchFamily="34" charset="-122"/>
              </a:rPr>
              <a:t>200</a:t>
            </a: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字以内，据统计每页幻灯片的最好控制在</a:t>
            </a:r>
            <a:r>
              <a:rPr lang="en-US" altLang="zh-CN" sz="1200" dirty="0">
                <a:solidFill>
                  <a:schemeClr val="tx1">
                    <a:lumMod val="50000"/>
                    <a:lumOff val="50000"/>
                  </a:schemeClr>
                </a:solidFill>
                <a:latin typeface="微软雅黑" panose="020B0503020204020204" pitchFamily="34" charset="-122"/>
                <a:ea typeface="微软雅黑" panose="020B0503020204020204" pitchFamily="34" charset="-122"/>
              </a:rPr>
              <a:t>5</a:t>
            </a: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分钟之内。</a:t>
            </a:r>
          </a:p>
        </p:txBody>
      </p:sp>
      <p:sp>
        <p:nvSpPr>
          <p:cNvPr id="83" name="文本框 13"/>
          <p:cNvSpPr txBox="1">
            <a:spLocks noChangeArrowheads="1"/>
          </p:cNvSpPr>
          <p:nvPr/>
        </p:nvSpPr>
        <p:spPr bwMode="auto">
          <a:xfrm>
            <a:off x="810717" y="915566"/>
            <a:ext cx="1577578" cy="315471"/>
          </a:xfrm>
          <a:prstGeom prst="rect">
            <a:avLst/>
          </a:prstGeom>
          <a:noFill/>
          <a:ln w="9525">
            <a:noFill/>
            <a:miter lim="800000"/>
            <a:headEnd/>
            <a:tailEnd/>
          </a:ln>
        </p:spPr>
        <p:txBody>
          <a:bodyPr lIns="68580" tIns="34290" rIns="68580" bIns="34290">
            <a:spAutoFit/>
          </a:bodyPr>
          <a:lstStyle/>
          <a:p>
            <a:r>
              <a:rPr lang="zh-CN" altLang="en-US" sz="1600" b="1" dirty="0">
                <a:solidFill>
                  <a:srgbClr val="7030A0"/>
                </a:solidFill>
                <a:latin typeface="微软雅黑"/>
                <a:ea typeface="微软雅黑"/>
              </a:rPr>
              <a:t>添加标题内容</a:t>
            </a:r>
          </a:p>
        </p:txBody>
      </p:sp>
      <p:sp>
        <p:nvSpPr>
          <p:cNvPr id="84" name="文本框 13"/>
          <p:cNvSpPr txBox="1">
            <a:spLocks noChangeArrowheads="1"/>
          </p:cNvSpPr>
          <p:nvPr/>
        </p:nvSpPr>
        <p:spPr bwMode="auto">
          <a:xfrm>
            <a:off x="289322" y="3481388"/>
            <a:ext cx="1252758" cy="275525"/>
          </a:xfrm>
          <a:prstGeom prst="rect">
            <a:avLst/>
          </a:prstGeom>
          <a:noFill/>
          <a:ln w="9525">
            <a:noFill/>
            <a:miter lim="800000"/>
            <a:headEnd/>
            <a:tailEnd/>
          </a:ln>
        </p:spPr>
        <p:txBody>
          <a:bodyPr wrap="square" lIns="68580" tIns="34290" rIns="68580" bIns="34290">
            <a:spAutoFit/>
          </a:bodyPr>
          <a:lstStyle/>
          <a:p>
            <a:pPr algn="ctr">
              <a:lnSpc>
                <a:spcPct val="150000"/>
              </a:lnSpc>
            </a:pPr>
            <a:r>
              <a:rPr lang="zh-CN" altLang="en-US" sz="1000" b="1" dirty="0">
                <a:solidFill>
                  <a:srgbClr val="7030A0"/>
                </a:solidFill>
                <a:latin typeface="方正正中黑简体" pitchFamily="2" charset="-122"/>
                <a:ea typeface="微软雅黑"/>
              </a:rPr>
              <a:t>添加文本内容</a:t>
            </a:r>
            <a:endParaRPr lang="zh-CN" altLang="en-US" sz="1000" b="1" dirty="0">
              <a:solidFill>
                <a:srgbClr val="7030A0"/>
              </a:solidFill>
              <a:ea typeface="微软雅黑"/>
            </a:endParaRPr>
          </a:p>
        </p:txBody>
      </p:sp>
      <p:sp>
        <p:nvSpPr>
          <p:cNvPr id="85" name="文本框 13"/>
          <p:cNvSpPr txBox="1">
            <a:spLocks noChangeArrowheads="1"/>
          </p:cNvSpPr>
          <p:nvPr/>
        </p:nvSpPr>
        <p:spPr bwMode="auto">
          <a:xfrm>
            <a:off x="1397793" y="3733801"/>
            <a:ext cx="1303735" cy="275525"/>
          </a:xfrm>
          <a:prstGeom prst="rect">
            <a:avLst/>
          </a:prstGeom>
          <a:noFill/>
          <a:ln w="9525">
            <a:noFill/>
            <a:miter lim="800000"/>
            <a:headEnd/>
            <a:tailEnd/>
          </a:ln>
        </p:spPr>
        <p:txBody>
          <a:bodyPr wrap="square" lIns="68580" tIns="34290" rIns="68580" bIns="34290">
            <a:spAutoFit/>
          </a:bodyPr>
          <a:lstStyle/>
          <a:p>
            <a:pPr algn="ctr">
              <a:lnSpc>
                <a:spcPct val="150000"/>
              </a:lnSpc>
            </a:pPr>
            <a:r>
              <a:rPr lang="zh-CN" altLang="en-US" sz="1000" b="1" dirty="0">
                <a:solidFill>
                  <a:srgbClr val="7030A0"/>
                </a:solidFill>
                <a:latin typeface="方正正中黑简体" pitchFamily="2" charset="-122"/>
                <a:ea typeface="微软雅黑"/>
              </a:rPr>
              <a:t>添加文本内容</a:t>
            </a:r>
            <a:endParaRPr lang="zh-CN" altLang="en-US" sz="1000" b="1" dirty="0">
              <a:solidFill>
                <a:srgbClr val="7030A0"/>
              </a:solidFill>
              <a:ea typeface="微软雅黑"/>
            </a:endParaRPr>
          </a:p>
        </p:txBody>
      </p:sp>
      <p:sp>
        <p:nvSpPr>
          <p:cNvPr id="86" name="文本框 13"/>
          <p:cNvSpPr txBox="1">
            <a:spLocks noChangeArrowheads="1"/>
          </p:cNvSpPr>
          <p:nvPr/>
        </p:nvSpPr>
        <p:spPr bwMode="auto">
          <a:xfrm>
            <a:off x="2490786" y="3302794"/>
            <a:ext cx="1227535" cy="275525"/>
          </a:xfrm>
          <a:prstGeom prst="rect">
            <a:avLst/>
          </a:prstGeom>
          <a:noFill/>
          <a:ln w="9525">
            <a:noFill/>
            <a:miter lim="800000"/>
            <a:headEnd/>
            <a:tailEnd/>
          </a:ln>
        </p:spPr>
        <p:txBody>
          <a:bodyPr wrap="square" lIns="68580" tIns="34290" rIns="68580" bIns="34290">
            <a:spAutoFit/>
          </a:bodyPr>
          <a:lstStyle/>
          <a:p>
            <a:pPr algn="ctr">
              <a:lnSpc>
                <a:spcPct val="150000"/>
              </a:lnSpc>
            </a:pPr>
            <a:r>
              <a:rPr lang="zh-CN" altLang="en-US" sz="1000" b="1" dirty="0">
                <a:solidFill>
                  <a:srgbClr val="7030A0"/>
                </a:solidFill>
                <a:latin typeface="方正正中黑简体" pitchFamily="2" charset="-122"/>
                <a:ea typeface="微软雅黑"/>
              </a:rPr>
              <a:t>添加文本内容</a:t>
            </a:r>
            <a:endParaRPr lang="zh-CN" altLang="en-US" sz="1000" b="1" dirty="0">
              <a:solidFill>
                <a:srgbClr val="7030A0"/>
              </a:solidFill>
              <a:ea typeface="微软雅黑"/>
            </a:endParaRPr>
          </a:p>
        </p:txBody>
      </p:sp>
      <p:sp>
        <p:nvSpPr>
          <p:cNvPr id="87" name="文本框 13"/>
          <p:cNvSpPr txBox="1">
            <a:spLocks noChangeArrowheads="1"/>
          </p:cNvSpPr>
          <p:nvPr/>
        </p:nvSpPr>
        <p:spPr bwMode="auto">
          <a:xfrm>
            <a:off x="2725341" y="2515792"/>
            <a:ext cx="1252758" cy="275525"/>
          </a:xfrm>
          <a:prstGeom prst="rect">
            <a:avLst/>
          </a:prstGeom>
          <a:noFill/>
          <a:ln w="9525">
            <a:noFill/>
            <a:miter lim="800000"/>
            <a:headEnd/>
            <a:tailEnd/>
          </a:ln>
        </p:spPr>
        <p:txBody>
          <a:bodyPr wrap="square" lIns="68580" tIns="34290" rIns="68580" bIns="34290">
            <a:spAutoFit/>
          </a:bodyPr>
          <a:lstStyle/>
          <a:p>
            <a:pPr algn="ctr">
              <a:lnSpc>
                <a:spcPct val="150000"/>
              </a:lnSpc>
            </a:pPr>
            <a:r>
              <a:rPr lang="zh-CN" altLang="en-US" sz="1000" b="1" dirty="0">
                <a:solidFill>
                  <a:srgbClr val="7030A0"/>
                </a:solidFill>
                <a:latin typeface="方正正中黑简体" pitchFamily="2" charset="-122"/>
                <a:ea typeface="微软雅黑"/>
              </a:rPr>
              <a:t>添加文本内容</a:t>
            </a:r>
            <a:endParaRPr lang="zh-CN" altLang="en-US" sz="1000" b="1" dirty="0">
              <a:solidFill>
                <a:srgbClr val="7030A0"/>
              </a:solidFill>
              <a:ea typeface="微软雅黑"/>
            </a:endParaRPr>
          </a:p>
        </p:txBody>
      </p:sp>
      <p:sp>
        <p:nvSpPr>
          <p:cNvPr id="88" name="文本框 13"/>
          <p:cNvSpPr txBox="1">
            <a:spLocks noChangeArrowheads="1"/>
          </p:cNvSpPr>
          <p:nvPr/>
        </p:nvSpPr>
        <p:spPr bwMode="auto">
          <a:xfrm>
            <a:off x="3718322" y="3288507"/>
            <a:ext cx="1227864" cy="275525"/>
          </a:xfrm>
          <a:prstGeom prst="rect">
            <a:avLst/>
          </a:prstGeom>
          <a:noFill/>
          <a:ln w="9525">
            <a:noFill/>
            <a:miter lim="800000"/>
            <a:headEnd/>
            <a:tailEnd/>
          </a:ln>
        </p:spPr>
        <p:txBody>
          <a:bodyPr wrap="square" lIns="68580" tIns="34290" rIns="68580" bIns="34290">
            <a:spAutoFit/>
          </a:bodyPr>
          <a:lstStyle/>
          <a:p>
            <a:pPr algn="ctr">
              <a:lnSpc>
                <a:spcPct val="150000"/>
              </a:lnSpc>
            </a:pPr>
            <a:r>
              <a:rPr lang="zh-CN" altLang="en-US" sz="1000" b="1" dirty="0">
                <a:solidFill>
                  <a:srgbClr val="7030A0"/>
                </a:solidFill>
                <a:latin typeface="方正正中黑简体" pitchFamily="2" charset="-122"/>
                <a:ea typeface="微软雅黑"/>
              </a:rPr>
              <a:t>添加文本内容</a:t>
            </a:r>
            <a:endParaRPr lang="zh-CN" altLang="en-US" sz="1000" b="1" dirty="0">
              <a:solidFill>
                <a:srgbClr val="7030A0"/>
              </a:solidFill>
              <a:ea typeface="微软雅黑"/>
            </a:endParaRPr>
          </a:p>
        </p:txBody>
      </p:sp>
      <p:sp>
        <p:nvSpPr>
          <p:cNvPr id="89" name="文本框 13"/>
          <p:cNvSpPr txBox="1">
            <a:spLocks noChangeArrowheads="1"/>
          </p:cNvSpPr>
          <p:nvPr/>
        </p:nvSpPr>
        <p:spPr bwMode="auto">
          <a:xfrm>
            <a:off x="4944666" y="3067051"/>
            <a:ext cx="1226344" cy="275525"/>
          </a:xfrm>
          <a:prstGeom prst="rect">
            <a:avLst/>
          </a:prstGeom>
          <a:noFill/>
          <a:ln w="9525">
            <a:noFill/>
            <a:miter lim="800000"/>
            <a:headEnd/>
            <a:tailEnd/>
          </a:ln>
        </p:spPr>
        <p:txBody>
          <a:bodyPr wrap="square" lIns="68580" tIns="34290" rIns="68580" bIns="34290">
            <a:spAutoFit/>
          </a:bodyPr>
          <a:lstStyle/>
          <a:p>
            <a:pPr algn="ctr">
              <a:lnSpc>
                <a:spcPct val="150000"/>
              </a:lnSpc>
            </a:pPr>
            <a:r>
              <a:rPr lang="zh-CN" altLang="en-US" sz="1000" b="1" dirty="0">
                <a:solidFill>
                  <a:srgbClr val="7030A0"/>
                </a:solidFill>
                <a:latin typeface="方正正中黑简体" pitchFamily="2" charset="-122"/>
                <a:ea typeface="微软雅黑"/>
              </a:rPr>
              <a:t>添加文本内容</a:t>
            </a:r>
            <a:endParaRPr lang="zh-CN" altLang="en-US" sz="1000" b="1" dirty="0">
              <a:solidFill>
                <a:srgbClr val="7030A0"/>
              </a:solidFill>
              <a:ea typeface="微软雅黑"/>
            </a:endParaRPr>
          </a:p>
        </p:txBody>
      </p:sp>
      <p:sp>
        <p:nvSpPr>
          <p:cNvPr id="90" name="文本框 13"/>
          <p:cNvSpPr txBox="1">
            <a:spLocks noChangeArrowheads="1"/>
          </p:cNvSpPr>
          <p:nvPr/>
        </p:nvSpPr>
        <p:spPr bwMode="auto">
          <a:xfrm>
            <a:off x="5713810" y="2751535"/>
            <a:ext cx="1352550" cy="275525"/>
          </a:xfrm>
          <a:prstGeom prst="rect">
            <a:avLst/>
          </a:prstGeom>
          <a:noFill/>
          <a:ln w="9525">
            <a:noFill/>
            <a:miter lim="800000"/>
            <a:headEnd/>
            <a:tailEnd/>
          </a:ln>
        </p:spPr>
        <p:txBody>
          <a:bodyPr wrap="square" lIns="68580" tIns="34290" rIns="68580" bIns="34290">
            <a:spAutoFit/>
          </a:bodyPr>
          <a:lstStyle/>
          <a:p>
            <a:pPr algn="ctr">
              <a:lnSpc>
                <a:spcPct val="150000"/>
              </a:lnSpc>
            </a:pPr>
            <a:r>
              <a:rPr lang="zh-CN" altLang="en-US" sz="1000" b="1" dirty="0">
                <a:solidFill>
                  <a:srgbClr val="7030A0"/>
                </a:solidFill>
                <a:latin typeface="方正正中黑简体" pitchFamily="2" charset="-122"/>
                <a:ea typeface="微软雅黑"/>
              </a:rPr>
              <a:t>添加文本内容</a:t>
            </a:r>
            <a:endParaRPr lang="zh-CN" altLang="en-US" sz="1000" b="1" dirty="0">
              <a:solidFill>
                <a:srgbClr val="7030A0"/>
              </a:solidFill>
              <a:ea typeface="微软雅黑"/>
            </a:endParaRPr>
          </a:p>
        </p:txBody>
      </p:sp>
      <p:sp>
        <p:nvSpPr>
          <p:cNvPr id="91" name="文本框 13"/>
          <p:cNvSpPr txBox="1">
            <a:spLocks noChangeArrowheads="1"/>
          </p:cNvSpPr>
          <p:nvPr/>
        </p:nvSpPr>
        <p:spPr bwMode="auto">
          <a:xfrm>
            <a:off x="6530577" y="2447926"/>
            <a:ext cx="1241823" cy="275525"/>
          </a:xfrm>
          <a:prstGeom prst="rect">
            <a:avLst/>
          </a:prstGeom>
          <a:noFill/>
          <a:ln w="9525">
            <a:noFill/>
            <a:miter lim="800000"/>
            <a:headEnd/>
            <a:tailEnd/>
          </a:ln>
        </p:spPr>
        <p:txBody>
          <a:bodyPr wrap="square" lIns="68580" tIns="34290" rIns="68580" bIns="34290">
            <a:spAutoFit/>
          </a:bodyPr>
          <a:lstStyle/>
          <a:p>
            <a:pPr algn="ctr">
              <a:lnSpc>
                <a:spcPct val="150000"/>
              </a:lnSpc>
            </a:pPr>
            <a:r>
              <a:rPr lang="zh-CN" altLang="en-US" sz="1000" b="1" dirty="0">
                <a:solidFill>
                  <a:srgbClr val="7030A0"/>
                </a:solidFill>
                <a:latin typeface="方正正中黑简体" pitchFamily="2" charset="-122"/>
                <a:ea typeface="微软雅黑"/>
              </a:rPr>
              <a:t>添加文本内容</a:t>
            </a:r>
            <a:endParaRPr lang="zh-CN" altLang="en-US" sz="1000" b="1" dirty="0">
              <a:solidFill>
                <a:srgbClr val="7030A0"/>
              </a:solidFill>
              <a:ea typeface="微软雅黑"/>
            </a:endParaRPr>
          </a:p>
        </p:txBody>
      </p:sp>
      <p:sp>
        <p:nvSpPr>
          <p:cNvPr id="92" name="文本框 13"/>
          <p:cNvSpPr txBox="1">
            <a:spLocks noChangeArrowheads="1"/>
          </p:cNvSpPr>
          <p:nvPr/>
        </p:nvSpPr>
        <p:spPr bwMode="auto">
          <a:xfrm>
            <a:off x="7428310" y="2015729"/>
            <a:ext cx="1239440" cy="275525"/>
          </a:xfrm>
          <a:prstGeom prst="rect">
            <a:avLst/>
          </a:prstGeom>
          <a:noFill/>
          <a:ln w="9525">
            <a:noFill/>
            <a:miter lim="800000"/>
            <a:headEnd/>
            <a:tailEnd/>
          </a:ln>
        </p:spPr>
        <p:txBody>
          <a:bodyPr wrap="square" lIns="68580" tIns="34290" rIns="68580" bIns="34290">
            <a:spAutoFit/>
          </a:bodyPr>
          <a:lstStyle/>
          <a:p>
            <a:pPr algn="ctr">
              <a:lnSpc>
                <a:spcPct val="150000"/>
              </a:lnSpc>
            </a:pPr>
            <a:r>
              <a:rPr lang="zh-CN" altLang="en-US" sz="1000" b="1" dirty="0">
                <a:solidFill>
                  <a:srgbClr val="7030A0"/>
                </a:solidFill>
                <a:latin typeface="方正正中黑简体" pitchFamily="2" charset="-122"/>
                <a:ea typeface="微软雅黑"/>
              </a:rPr>
              <a:t>添加文本内容</a:t>
            </a:r>
            <a:endParaRPr lang="zh-CN" altLang="en-US" sz="1000" b="1" dirty="0">
              <a:solidFill>
                <a:srgbClr val="7030A0"/>
              </a:solidFill>
              <a:ea typeface="微软雅黑"/>
            </a:endParaRPr>
          </a:p>
        </p:txBody>
      </p:sp>
      <p:sp>
        <p:nvSpPr>
          <p:cNvPr id="93" name="文本框 13"/>
          <p:cNvSpPr txBox="1">
            <a:spLocks noChangeArrowheads="1"/>
          </p:cNvSpPr>
          <p:nvPr/>
        </p:nvSpPr>
        <p:spPr bwMode="auto">
          <a:xfrm>
            <a:off x="7677150" y="1143001"/>
            <a:ext cx="1287338" cy="275525"/>
          </a:xfrm>
          <a:prstGeom prst="rect">
            <a:avLst/>
          </a:prstGeom>
          <a:noFill/>
          <a:ln w="9525">
            <a:noFill/>
            <a:miter lim="800000"/>
            <a:headEnd/>
            <a:tailEnd/>
          </a:ln>
        </p:spPr>
        <p:txBody>
          <a:bodyPr wrap="square" lIns="68580" tIns="34290" rIns="68580" bIns="34290">
            <a:spAutoFit/>
          </a:bodyPr>
          <a:lstStyle/>
          <a:p>
            <a:pPr algn="ctr">
              <a:lnSpc>
                <a:spcPct val="150000"/>
              </a:lnSpc>
            </a:pPr>
            <a:r>
              <a:rPr lang="zh-CN" altLang="en-US" sz="1000" b="1" dirty="0">
                <a:solidFill>
                  <a:srgbClr val="7030A0"/>
                </a:solidFill>
                <a:latin typeface="方正正中黑简体" pitchFamily="2" charset="-122"/>
                <a:ea typeface="微软雅黑"/>
              </a:rPr>
              <a:t>添加文本内容</a:t>
            </a:r>
            <a:endParaRPr lang="zh-CN" altLang="en-US" sz="1000" b="1" dirty="0">
              <a:solidFill>
                <a:srgbClr val="7030A0"/>
              </a:solidFill>
              <a:ea typeface="微软雅黑"/>
            </a:endParaRPr>
          </a:p>
        </p:txBody>
      </p:sp>
    </p:spTree>
    <p:extLst>
      <p:ext uri="{BB962C8B-B14F-4D97-AF65-F5344CB8AC3E}">
        <p14:creationId xmlns:p14="http://schemas.microsoft.com/office/powerpoint/2010/main" val="1599220161"/>
      </p:ext>
    </p:extLst>
  </p:cSld>
  <p:clrMapOvr>
    <a:masterClrMapping/>
  </p:clrMapOvr>
  <p:transition spd="slow" advClick="0" advTm="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8"/>
                                        </p:tgtEl>
                                        <p:attrNameLst>
                                          <p:attrName>style.visibility</p:attrName>
                                        </p:attrNameLst>
                                      </p:cBhvr>
                                      <p:to>
                                        <p:strVal val="visible"/>
                                      </p:to>
                                    </p:set>
                                    <p:animEffect transition="in" filter="fade">
                                      <p:cBhvr>
                                        <p:cTn id="7" dur="500"/>
                                        <p:tgtEl>
                                          <p:spTgt spid="128"/>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131"/>
                                        </p:tgtEl>
                                        <p:attrNameLst>
                                          <p:attrName>style.visibility</p:attrName>
                                        </p:attrNameLst>
                                      </p:cBhvr>
                                      <p:to>
                                        <p:strVal val="visible"/>
                                      </p:to>
                                    </p:set>
                                    <p:animEffect transition="in" filter="wipe(right)">
                                      <p:cBhvr>
                                        <p:cTn id="11" dur="300"/>
                                        <p:tgtEl>
                                          <p:spTgt spid="131"/>
                                        </p:tgtEl>
                                      </p:cBhvr>
                                    </p:animEffect>
                                  </p:childTnLst>
                                </p:cTn>
                              </p:par>
                            </p:childTnLst>
                          </p:cTn>
                        </p:par>
                        <p:par>
                          <p:cTn id="12" fill="hold">
                            <p:stCondLst>
                              <p:cond delay="800"/>
                            </p:stCondLst>
                            <p:childTnLst>
                              <p:par>
                                <p:cTn id="13" presetID="22" presetClass="entr" presetSubtype="8" fill="hold" grpId="0" nodeType="afterEffect">
                                  <p:stCondLst>
                                    <p:cond delay="0"/>
                                  </p:stCondLst>
                                  <p:childTnLst>
                                    <p:set>
                                      <p:cBhvr>
                                        <p:cTn id="14" dur="1" fill="hold">
                                          <p:stCondLst>
                                            <p:cond delay="0"/>
                                          </p:stCondLst>
                                        </p:cTn>
                                        <p:tgtEl>
                                          <p:spTgt spid="133"/>
                                        </p:tgtEl>
                                        <p:attrNameLst>
                                          <p:attrName>style.visibility</p:attrName>
                                        </p:attrNameLst>
                                      </p:cBhvr>
                                      <p:to>
                                        <p:strVal val="visible"/>
                                      </p:to>
                                    </p:set>
                                    <p:animEffect transition="in" filter="wipe(left)">
                                      <p:cBhvr>
                                        <p:cTn id="15" dur="500"/>
                                        <p:tgtEl>
                                          <p:spTgt spid="133"/>
                                        </p:tgtEl>
                                      </p:cBhvr>
                                    </p:animEffect>
                                  </p:childTnLst>
                                </p:cTn>
                              </p:par>
                            </p:childTnLst>
                          </p:cTn>
                        </p:par>
                        <p:par>
                          <p:cTn id="16" fill="hold">
                            <p:stCondLst>
                              <p:cond delay="1300"/>
                            </p:stCondLst>
                            <p:childTnLst>
                              <p:par>
                                <p:cTn id="17" presetID="14" presetClass="entr" presetSubtype="10" fill="hold" grpId="0" nodeType="after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randombar(horizontal)">
                                      <p:cBhvr>
                                        <p:cTn id="19" dur="500"/>
                                        <p:tgtEl>
                                          <p:spTgt spid="2"/>
                                        </p:tgtEl>
                                      </p:cBhvr>
                                    </p:animEffect>
                                  </p:childTnLst>
                                </p:cTn>
                              </p:par>
                            </p:childTnLst>
                          </p:cTn>
                        </p:par>
                        <p:par>
                          <p:cTn id="20" fill="hold">
                            <p:stCondLst>
                              <p:cond delay="1800"/>
                            </p:stCondLst>
                            <p:childTnLst>
                              <p:par>
                                <p:cTn id="21" presetID="2" presetClass="entr" presetSubtype="8" fill="hold" nodeType="afterEffect">
                                  <p:stCondLst>
                                    <p:cond delay="0"/>
                                  </p:stCondLst>
                                  <p:childTnLst>
                                    <p:set>
                                      <p:cBhvr>
                                        <p:cTn id="22" dur="1" fill="hold">
                                          <p:stCondLst>
                                            <p:cond delay="0"/>
                                          </p:stCondLst>
                                        </p:cTn>
                                        <p:tgtEl>
                                          <p:spTgt spid="51"/>
                                        </p:tgtEl>
                                        <p:attrNameLst>
                                          <p:attrName>style.visibility</p:attrName>
                                        </p:attrNameLst>
                                      </p:cBhvr>
                                      <p:to>
                                        <p:strVal val="visible"/>
                                      </p:to>
                                    </p:set>
                                    <p:anim calcmode="lin" valueType="num">
                                      <p:cBhvr additive="base">
                                        <p:cTn id="23" dur="500" fill="hold"/>
                                        <p:tgtEl>
                                          <p:spTgt spid="51"/>
                                        </p:tgtEl>
                                        <p:attrNameLst>
                                          <p:attrName>ppt_x</p:attrName>
                                        </p:attrNameLst>
                                      </p:cBhvr>
                                      <p:tavLst>
                                        <p:tav tm="0">
                                          <p:val>
                                            <p:strVal val="0-#ppt_w/2"/>
                                          </p:val>
                                        </p:tav>
                                        <p:tav tm="100000">
                                          <p:val>
                                            <p:strVal val="#ppt_x"/>
                                          </p:val>
                                        </p:tav>
                                      </p:tavLst>
                                    </p:anim>
                                    <p:anim calcmode="lin" valueType="num">
                                      <p:cBhvr additive="base">
                                        <p:cTn id="24" dur="500" fill="hold"/>
                                        <p:tgtEl>
                                          <p:spTgt spid="51"/>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56"/>
                                        </p:tgtEl>
                                        <p:attrNameLst>
                                          <p:attrName>style.visibility</p:attrName>
                                        </p:attrNameLst>
                                      </p:cBhvr>
                                      <p:to>
                                        <p:strVal val="visible"/>
                                      </p:to>
                                    </p:set>
                                    <p:anim calcmode="lin" valueType="num">
                                      <p:cBhvr additive="base">
                                        <p:cTn id="27" dur="500" fill="hold"/>
                                        <p:tgtEl>
                                          <p:spTgt spid="56"/>
                                        </p:tgtEl>
                                        <p:attrNameLst>
                                          <p:attrName>ppt_x</p:attrName>
                                        </p:attrNameLst>
                                      </p:cBhvr>
                                      <p:tavLst>
                                        <p:tav tm="0">
                                          <p:val>
                                            <p:strVal val="0-#ppt_w/2"/>
                                          </p:val>
                                        </p:tav>
                                        <p:tav tm="100000">
                                          <p:val>
                                            <p:strVal val="#ppt_x"/>
                                          </p:val>
                                        </p:tav>
                                      </p:tavLst>
                                    </p:anim>
                                    <p:anim calcmode="lin" valueType="num">
                                      <p:cBhvr additive="base">
                                        <p:cTn id="28" dur="500" fill="hold"/>
                                        <p:tgtEl>
                                          <p:spTgt spid="56"/>
                                        </p:tgtEl>
                                        <p:attrNameLst>
                                          <p:attrName>ppt_y</p:attrName>
                                        </p:attrNameLst>
                                      </p:cBhvr>
                                      <p:tavLst>
                                        <p:tav tm="0">
                                          <p:val>
                                            <p:strVal val="#ppt_y"/>
                                          </p:val>
                                        </p:tav>
                                        <p:tav tm="100000">
                                          <p:val>
                                            <p:strVal val="#ppt_y"/>
                                          </p:val>
                                        </p:tav>
                                      </p:tavLst>
                                    </p:anim>
                                  </p:childTnLst>
                                </p:cTn>
                              </p:par>
                              <p:par>
                                <p:cTn id="29" presetID="2" presetClass="entr" presetSubtype="8" fill="hold" nodeType="withEffect">
                                  <p:stCondLst>
                                    <p:cond delay="0"/>
                                  </p:stCondLst>
                                  <p:childTnLst>
                                    <p:set>
                                      <p:cBhvr>
                                        <p:cTn id="30" dur="1" fill="hold">
                                          <p:stCondLst>
                                            <p:cond delay="0"/>
                                          </p:stCondLst>
                                        </p:cTn>
                                        <p:tgtEl>
                                          <p:spTgt spid="58"/>
                                        </p:tgtEl>
                                        <p:attrNameLst>
                                          <p:attrName>style.visibility</p:attrName>
                                        </p:attrNameLst>
                                      </p:cBhvr>
                                      <p:to>
                                        <p:strVal val="visible"/>
                                      </p:to>
                                    </p:set>
                                    <p:anim calcmode="lin" valueType="num">
                                      <p:cBhvr additive="base">
                                        <p:cTn id="31" dur="500" fill="hold"/>
                                        <p:tgtEl>
                                          <p:spTgt spid="58"/>
                                        </p:tgtEl>
                                        <p:attrNameLst>
                                          <p:attrName>ppt_x</p:attrName>
                                        </p:attrNameLst>
                                      </p:cBhvr>
                                      <p:tavLst>
                                        <p:tav tm="0">
                                          <p:val>
                                            <p:strVal val="0-#ppt_w/2"/>
                                          </p:val>
                                        </p:tav>
                                        <p:tav tm="100000">
                                          <p:val>
                                            <p:strVal val="#ppt_x"/>
                                          </p:val>
                                        </p:tav>
                                      </p:tavLst>
                                    </p:anim>
                                    <p:anim calcmode="lin" valueType="num">
                                      <p:cBhvr additive="base">
                                        <p:cTn id="32" dur="500" fill="hold"/>
                                        <p:tgtEl>
                                          <p:spTgt spid="58"/>
                                        </p:tgtEl>
                                        <p:attrNameLst>
                                          <p:attrName>ppt_y</p:attrName>
                                        </p:attrNameLst>
                                      </p:cBhvr>
                                      <p:tavLst>
                                        <p:tav tm="0">
                                          <p:val>
                                            <p:strVal val="#ppt_y"/>
                                          </p:val>
                                        </p:tav>
                                        <p:tav tm="100000">
                                          <p:val>
                                            <p:strVal val="#ppt_y"/>
                                          </p:val>
                                        </p:tav>
                                      </p:tavLst>
                                    </p:anim>
                                  </p:childTnLst>
                                </p:cTn>
                              </p:par>
                              <p:par>
                                <p:cTn id="33" presetID="2" presetClass="entr" presetSubtype="8" fill="hold" nodeType="withEffect">
                                  <p:stCondLst>
                                    <p:cond delay="0"/>
                                  </p:stCondLst>
                                  <p:childTnLst>
                                    <p:set>
                                      <p:cBhvr>
                                        <p:cTn id="34" dur="1" fill="hold">
                                          <p:stCondLst>
                                            <p:cond delay="0"/>
                                          </p:stCondLst>
                                        </p:cTn>
                                        <p:tgtEl>
                                          <p:spTgt spid="59"/>
                                        </p:tgtEl>
                                        <p:attrNameLst>
                                          <p:attrName>style.visibility</p:attrName>
                                        </p:attrNameLst>
                                      </p:cBhvr>
                                      <p:to>
                                        <p:strVal val="visible"/>
                                      </p:to>
                                    </p:set>
                                    <p:anim calcmode="lin" valueType="num">
                                      <p:cBhvr additive="base">
                                        <p:cTn id="35" dur="500" fill="hold"/>
                                        <p:tgtEl>
                                          <p:spTgt spid="59"/>
                                        </p:tgtEl>
                                        <p:attrNameLst>
                                          <p:attrName>ppt_x</p:attrName>
                                        </p:attrNameLst>
                                      </p:cBhvr>
                                      <p:tavLst>
                                        <p:tav tm="0">
                                          <p:val>
                                            <p:strVal val="0-#ppt_w/2"/>
                                          </p:val>
                                        </p:tav>
                                        <p:tav tm="100000">
                                          <p:val>
                                            <p:strVal val="#ppt_x"/>
                                          </p:val>
                                        </p:tav>
                                      </p:tavLst>
                                    </p:anim>
                                    <p:anim calcmode="lin" valueType="num">
                                      <p:cBhvr additive="base">
                                        <p:cTn id="36" dur="500" fill="hold"/>
                                        <p:tgtEl>
                                          <p:spTgt spid="59"/>
                                        </p:tgtEl>
                                        <p:attrNameLst>
                                          <p:attrName>ppt_y</p:attrName>
                                        </p:attrNameLst>
                                      </p:cBhvr>
                                      <p:tavLst>
                                        <p:tav tm="0">
                                          <p:val>
                                            <p:strVal val="#ppt_y"/>
                                          </p:val>
                                        </p:tav>
                                        <p:tav tm="100000">
                                          <p:val>
                                            <p:strVal val="#ppt_y"/>
                                          </p:val>
                                        </p:tav>
                                      </p:tavLst>
                                    </p:anim>
                                  </p:childTnLst>
                                </p:cTn>
                              </p:par>
                              <p:par>
                                <p:cTn id="37" presetID="2" presetClass="entr" presetSubtype="8" fill="hold" nodeType="withEffect">
                                  <p:stCondLst>
                                    <p:cond delay="0"/>
                                  </p:stCondLst>
                                  <p:childTnLst>
                                    <p:set>
                                      <p:cBhvr>
                                        <p:cTn id="38" dur="1" fill="hold">
                                          <p:stCondLst>
                                            <p:cond delay="0"/>
                                          </p:stCondLst>
                                        </p:cTn>
                                        <p:tgtEl>
                                          <p:spTgt spid="60"/>
                                        </p:tgtEl>
                                        <p:attrNameLst>
                                          <p:attrName>style.visibility</p:attrName>
                                        </p:attrNameLst>
                                      </p:cBhvr>
                                      <p:to>
                                        <p:strVal val="visible"/>
                                      </p:to>
                                    </p:set>
                                    <p:anim calcmode="lin" valueType="num">
                                      <p:cBhvr additive="base">
                                        <p:cTn id="39" dur="500" fill="hold"/>
                                        <p:tgtEl>
                                          <p:spTgt spid="60"/>
                                        </p:tgtEl>
                                        <p:attrNameLst>
                                          <p:attrName>ppt_x</p:attrName>
                                        </p:attrNameLst>
                                      </p:cBhvr>
                                      <p:tavLst>
                                        <p:tav tm="0">
                                          <p:val>
                                            <p:strVal val="0-#ppt_w/2"/>
                                          </p:val>
                                        </p:tav>
                                        <p:tav tm="100000">
                                          <p:val>
                                            <p:strVal val="#ppt_x"/>
                                          </p:val>
                                        </p:tav>
                                      </p:tavLst>
                                    </p:anim>
                                    <p:anim calcmode="lin" valueType="num">
                                      <p:cBhvr additive="base">
                                        <p:cTn id="40" dur="500" fill="hold"/>
                                        <p:tgtEl>
                                          <p:spTgt spid="60"/>
                                        </p:tgtEl>
                                        <p:attrNameLst>
                                          <p:attrName>ppt_y</p:attrName>
                                        </p:attrNameLst>
                                      </p:cBhvr>
                                      <p:tavLst>
                                        <p:tav tm="0">
                                          <p:val>
                                            <p:strVal val="#ppt_y"/>
                                          </p:val>
                                        </p:tav>
                                        <p:tav tm="100000">
                                          <p:val>
                                            <p:strVal val="#ppt_y"/>
                                          </p:val>
                                        </p:tav>
                                      </p:tavLst>
                                    </p:anim>
                                  </p:childTnLst>
                                </p:cTn>
                              </p:par>
                              <p:par>
                                <p:cTn id="41" presetID="2" presetClass="entr" presetSubtype="8" fill="hold" nodeType="withEffect">
                                  <p:stCondLst>
                                    <p:cond delay="0"/>
                                  </p:stCondLst>
                                  <p:childTnLst>
                                    <p:set>
                                      <p:cBhvr>
                                        <p:cTn id="42" dur="1" fill="hold">
                                          <p:stCondLst>
                                            <p:cond delay="0"/>
                                          </p:stCondLst>
                                        </p:cTn>
                                        <p:tgtEl>
                                          <p:spTgt spid="61"/>
                                        </p:tgtEl>
                                        <p:attrNameLst>
                                          <p:attrName>style.visibility</p:attrName>
                                        </p:attrNameLst>
                                      </p:cBhvr>
                                      <p:to>
                                        <p:strVal val="visible"/>
                                      </p:to>
                                    </p:set>
                                    <p:anim calcmode="lin" valueType="num">
                                      <p:cBhvr additive="base">
                                        <p:cTn id="43" dur="500" fill="hold"/>
                                        <p:tgtEl>
                                          <p:spTgt spid="61"/>
                                        </p:tgtEl>
                                        <p:attrNameLst>
                                          <p:attrName>ppt_x</p:attrName>
                                        </p:attrNameLst>
                                      </p:cBhvr>
                                      <p:tavLst>
                                        <p:tav tm="0">
                                          <p:val>
                                            <p:strVal val="0-#ppt_w/2"/>
                                          </p:val>
                                        </p:tav>
                                        <p:tav tm="100000">
                                          <p:val>
                                            <p:strVal val="#ppt_x"/>
                                          </p:val>
                                        </p:tav>
                                      </p:tavLst>
                                    </p:anim>
                                    <p:anim calcmode="lin" valueType="num">
                                      <p:cBhvr additive="base">
                                        <p:cTn id="44" dur="500" fill="hold"/>
                                        <p:tgtEl>
                                          <p:spTgt spid="61"/>
                                        </p:tgtEl>
                                        <p:attrNameLst>
                                          <p:attrName>ppt_y</p:attrName>
                                        </p:attrNameLst>
                                      </p:cBhvr>
                                      <p:tavLst>
                                        <p:tav tm="0">
                                          <p:val>
                                            <p:strVal val="#ppt_y"/>
                                          </p:val>
                                        </p:tav>
                                        <p:tav tm="100000">
                                          <p:val>
                                            <p:strVal val="#ppt_y"/>
                                          </p:val>
                                        </p:tav>
                                      </p:tavLst>
                                    </p:anim>
                                  </p:childTnLst>
                                </p:cTn>
                              </p:par>
                              <p:par>
                                <p:cTn id="45" presetID="2" presetClass="entr" presetSubtype="8" fill="hold" nodeType="withEffect">
                                  <p:stCondLst>
                                    <p:cond delay="0"/>
                                  </p:stCondLst>
                                  <p:childTnLst>
                                    <p:set>
                                      <p:cBhvr>
                                        <p:cTn id="46" dur="1" fill="hold">
                                          <p:stCondLst>
                                            <p:cond delay="0"/>
                                          </p:stCondLst>
                                        </p:cTn>
                                        <p:tgtEl>
                                          <p:spTgt spid="62"/>
                                        </p:tgtEl>
                                        <p:attrNameLst>
                                          <p:attrName>style.visibility</p:attrName>
                                        </p:attrNameLst>
                                      </p:cBhvr>
                                      <p:to>
                                        <p:strVal val="visible"/>
                                      </p:to>
                                    </p:set>
                                    <p:anim calcmode="lin" valueType="num">
                                      <p:cBhvr additive="base">
                                        <p:cTn id="47" dur="500" fill="hold"/>
                                        <p:tgtEl>
                                          <p:spTgt spid="62"/>
                                        </p:tgtEl>
                                        <p:attrNameLst>
                                          <p:attrName>ppt_x</p:attrName>
                                        </p:attrNameLst>
                                      </p:cBhvr>
                                      <p:tavLst>
                                        <p:tav tm="0">
                                          <p:val>
                                            <p:strVal val="0-#ppt_w/2"/>
                                          </p:val>
                                        </p:tav>
                                        <p:tav tm="100000">
                                          <p:val>
                                            <p:strVal val="#ppt_x"/>
                                          </p:val>
                                        </p:tav>
                                      </p:tavLst>
                                    </p:anim>
                                    <p:anim calcmode="lin" valueType="num">
                                      <p:cBhvr additive="base">
                                        <p:cTn id="48" dur="500" fill="hold"/>
                                        <p:tgtEl>
                                          <p:spTgt spid="62"/>
                                        </p:tgtEl>
                                        <p:attrNameLst>
                                          <p:attrName>ppt_y</p:attrName>
                                        </p:attrNameLst>
                                      </p:cBhvr>
                                      <p:tavLst>
                                        <p:tav tm="0">
                                          <p:val>
                                            <p:strVal val="#ppt_y"/>
                                          </p:val>
                                        </p:tav>
                                        <p:tav tm="100000">
                                          <p:val>
                                            <p:strVal val="#ppt_y"/>
                                          </p:val>
                                        </p:tav>
                                      </p:tavLst>
                                    </p:anim>
                                  </p:childTnLst>
                                </p:cTn>
                              </p:par>
                              <p:par>
                                <p:cTn id="49" presetID="2" presetClass="entr" presetSubtype="8" fill="hold" nodeType="withEffect">
                                  <p:stCondLst>
                                    <p:cond delay="0"/>
                                  </p:stCondLst>
                                  <p:childTnLst>
                                    <p:set>
                                      <p:cBhvr>
                                        <p:cTn id="50" dur="1" fill="hold">
                                          <p:stCondLst>
                                            <p:cond delay="0"/>
                                          </p:stCondLst>
                                        </p:cTn>
                                        <p:tgtEl>
                                          <p:spTgt spid="63"/>
                                        </p:tgtEl>
                                        <p:attrNameLst>
                                          <p:attrName>style.visibility</p:attrName>
                                        </p:attrNameLst>
                                      </p:cBhvr>
                                      <p:to>
                                        <p:strVal val="visible"/>
                                      </p:to>
                                    </p:set>
                                    <p:anim calcmode="lin" valueType="num">
                                      <p:cBhvr additive="base">
                                        <p:cTn id="51" dur="500" fill="hold"/>
                                        <p:tgtEl>
                                          <p:spTgt spid="63"/>
                                        </p:tgtEl>
                                        <p:attrNameLst>
                                          <p:attrName>ppt_x</p:attrName>
                                        </p:attrNameLst>
                                      </p:cBhvr>
                                      <p:tavLst>
                                        <p:tav tm="0">
                                          <p:val>
                                            <p:strVal val="0-#ppt_w/2"/>
                                          </p:val>
                                        </p:tav>
                                        <p:tav tm="100000">
                                          <p:val>
                                            <p:strVal val="#ppt_x"/>
                                          </p:val>
                                        </p:tav>
                                      </p:tavLst>
                                    </p:anim>
                                    <p:anim calcmode="lin" valueType="num">
                                      <p:cBhvr additive="base">
                                        <p:cTn id="52" dur="500" fill="hold"/>
                                        <p:tgtEl>
                                          <p:spTgt spid="63"/>
                                        </p:tgtEl>
                                        <p:attrNameLst>
                                          <p:attrName>ppt_y</p:attrName>
                                        </p:attrNameLst>
                                      </p:cBhvr>
                                      <p:tavLst>
                                        <p:tav tm="0">
                                          <p:val>
                                            <p:strVal val="#ppt_y"/>
                                          </p:val>
                                        </p:tav>
                                        <p:tav tm="100000">
                                          <p:val>
                                            <p:strVal val="#ppt_y"/>
                                          </p:val>
                                        </p:tav>
                                      </p:tavLst>
                                    </p:anim>
                                  </p:childTnLst>
                                </p:cTn>
                              </p:par>
                              <p:par>
                                <p:cTn id="53" presetID="2" presetClass="entr" presetSubtype="8" fill="hold" nodeType="withEffect">
                                  <p:stCondLst>
                                    <p:cond delay="0"/>
                                  </p:stCondLst>
                                  <p:childTnLst>
                                    <p:set>
                                      <p:cBhvr>
                                        <p:cTn id="54" dur="1" fill="hold">
                                          <p:stCondLst>
                                            <p:cond delay="0"/>
                                          </p:stCondLst>
                                        </p:cTn>
                                        <p:tgtEl>
                                          <p:spTgt spid="64"/>
                                        </p:tgtEl>
                                        <p:attrNameLst>
                                          <p:attrName>style.visibility</p:attrName>
                                        </p:attrNameLst>
                                      </p:cBhvr>
                                      <p:to>
                                        <p:strVal val="visible"/>
                                      </p:to>
                                    </p:set>
                                    <p:anim calcmode="lin" valueType="num">
                                      <p:cBhvr additive="base">
                                        <p:cTn id="55" dur="500" fill="hold"/>
                                        <p:tgtEl>
                                          <p:spTgt spid="64"/>
                                        </p:tgtEl>
                                        <p:attrNameLst>
                                          <p:attrName>ppt_x</p:attrName>
                                        </p:attrNameLst>
                                      </p:cBhvr>
                                      <p:tavLst>
                                        <p:tav tm="0">
                                          <p:val>
                                            <p:strVal val="0-#ppt_w/2"/>
                                          </p:val>
                                        </p:tav>
                                        <p:tav tm="100000">
                                          <p:val>
                                            <p:strVal val="#ppt_x"/>
                                          </p:val>
                                        </p:tav>
                                      </p:tavLst>
                                    </p:anim>
                                    <p:anim calcmode="lin" valueType="num">
                                      <p:cBhvr additive="base">
                                        <p:cTn id="56" dur="500" fill="hold"/>
                                        <p:tgtEl>
                                          <p:spTgt spid="64"/>
                                        </p:tgtEl>
                                        <p:attrNameLst>
                                          <p:attrName>ppt_y</p:attrName>
                                        </p:attrNameLst>
                                      </p:cBhvr>
                                      <p:tavLst>
                                        <p:tav tm="0">
                                          <p:val>
                                            <p:strVal val="#ppt_y"/>
                                          </p:val>
                                        </p:tav>
                                        <p:tav tm="100000">
                                          <p:val>
                                            <p:strVal val="#ppt_y"/>
                                          </p:val>
                                        </p:tav>
                                      </p:tavLst>
                                    </p:anim>
                                  </p:childTnLst>
                                </p:cTn>
                              </p:par>
                              <p:par>
                                <p:cTn id="57" presetID="2" presetClass="entr" presetSubtype="8" fill="hold" nodeType="withEffect">
                                  <p:stCondLst>
                                    <p:cond delay="0"/>
                                  </p:stCondLst>
                                  <p:childTnLst>
                                    <p:set>
                                      <p:cBhvr>
                                        <p:cTn id="58" dur="1" fill="hold">
                                          <p:stCondLst>
                                            <p:cond delay="0"/>
                                          </p:stCondLst>
                                        </p:cTn>
                                        <p:tgtEl>
                                          <p:spTgt spid="65"/>
                                        </p:tgtEl>
                                        <p:attrNameLst>
                                          <p:attrName>style.visibility</p:attrName>
                                        </p:attrNameLst>
                                      </p:cBhvr>
                                      <p:to>
                                        <p:strVal val="visible"/>
                                      </p:to>
                                    </p:set>
                                    <p:anim calcmode="lin" valueType="num">
                                      <p:cBhvr additive="base">
                                        <p:cTn id="59" dur="500" fill="hold"/>
                                        <p:tgtEl>
                                          <p:spTgt spid="65"/>
                                        </p:tgtEl>
                                        <p:attrNameLst>
                                          <p:attrName>ppt_x</p:attrName>
                                        </p:attrNameLst>
                                      </p:cBhvr>
                                      <p:tavLst>
                                        <p:tav tm="0">
                                          <p:val>
                                            <p:strVal val="0-#ppt_w/2"/>
                                          </p:val>
                                        </p:tav>
                                        <p:tav tm="100000">
                                          <p:val>
                                            <p:strVal val="#ppt_x"/>
                                          </p:val>
                                        </p:tav>
                                      </p:tavLst>
                                    </p:anim>
                                    <p:anim calcmode="lin" valueType="num">
                                      <p:cBhvr additive="base">
                                        <p:cTn id="60" dur="500" fill="hold"/>
                                        <p:tgtEl>
                                          <p:spTgt spid="65"/>
                                        </p:tgtEl>
                                        <p:attrNameLst>
                                          <p:attrName>ppt_y</p:attrName>
                                        </p:attrNameLst>
                                      </p:cBhvr>
                                      <p:tavLst>
                                        <p:tav tm="0">
                                          <p:val>
                                            <p:strVal val="#ppt_y"/>
                                          </p:val>
                                        </p:tav>
                                        <p:tav tm="100000">
                                          <p:val>
                                            <p:strVal val="#ppt_y"/>
                                          </p:val>
                                        </p:tav>
                                      </p:tavLst>
                                    </p:anim>
                                  </p:childTnLst>
                                </p:cTn>
                              </p:par>
                              <p:par>
                                <p:cTn id="61" presetID="2" presetClass="entr" presetSubtype="8" fill="hold" nodeType="withEffect">
                                  <p:stCondLst>
                                    <p:cond delay="0"/>
                                  </p:stCondLst>
                                  <p:childTnLst>
                                    <p:set>
                                      <p:cBhvr>
                                        <p:cTn id="62" dur="1" fill="hold">
                                          <p:stCondLst>
                                            <p:cond delay="0"/>
                                          </p:stCondLst>
                                        </p:cTn>
                                        <p:tgtEl>
                                          <p:spTgt spid="66"/>
                                        </p:tgtEl>
                                        <p:attrNameLst>
                                          <p:attrName>style.visibility</p:attrName>
                                        </p:attrNameLst>
                                      </p:cBhvr>
                                      <p:to>
                                        <p:strVal val="visible"/>
                                      </p:to>
                                    </p:set>
                                    <p:anim calcmode="lin" valueType="num">
                                      <p:cBhvr additive="base">
                                        <p:cTn id="63" dur="500" fill="hold"/>
                                        <p:tgtEl>
                                          <p:spTgt spid="66"/>
                                        </p:tgtEl>
                                        <p:attrNameLst>
                                          <p:attrName>ppt_x</p:attrName>
                                        </p:attrNameLst>
                                      </p:cBhvr>
                                      <p:tavLst>
                                        <p:tav tm="0">
                                          <p:val>
                                            <p:strVal val="0-#ppt_w/2"/>
                                          </p:val>
                                        </p:tav>
                                        <p:tav tm="100000">
                                          <p:val>
                                            <p:strVal val="#ppt_x"/>
                                          </p:val>
                                        </p:tav>
                                      </p:tavLst>
                                    </p:anim>
                                    <p:anim calcmode="lin" valueType="num">
                                      <p:cBhvr additive="base">
                                        <p:cTn id="64" dur="500" fill="hold"/>
                                        <p:tgtEl>
                                          <p:spTgt spid="66"/>
                                        </p:tgtEl>
                                        <p:attrNameLst>
                                          <p:attrName>ppt_y</p:attrName>
                                        </p:attrNameLst>
                                      </p:cBhvr>
                                      <p:tavLst>
                                        <p:tav tm="0">
                                          <p:val>
                                            <p:strVal val="#ppt_y"/>
                                          </p:val>
                                        </p:tav>
                                        <p:tav tm="100000">
                                          <p:val>
                                            <p:strVal val="#ppt_y"/>
                                          </p:val>
                                        </p:tav>
                                      </p:tavLst>
                                    </p:anim>
                                  </p:childTnLst>
                                </p:cTn>
                              </p:par>
                              <p:par>
                                <p:cTn id="65" presetID="2" presetClass="entr" presetSubtype="8" fill="hold" nodeType="withEffect">
                                  <p:stCondLst>
                                    <p:cond delay="0"/>
                                  </p:stCondLst>
                                  <p:childTnLst>
                                    <p:set>
                                      <p:cBhvr>
                                        <p:cTn id="66" dur="1" fill="hold">
                                          <p:stCondLst>
                                            <p:cond delay="0"/>
                                          </p:stCondLst>
                                        </p:cTn>
                                        <p:tgtEl>
                                          <p:spTgt spid="67"/>
                                        </p:tgtEl>
                                        <p:attrNameLst>
                                          <p:attrName>style.visibility</p:attrName>
                                        </p:attrNameLst>
                                      </p:cBhvr>
                                      <p:to>
                                        <p:strVal val="visible"/>
                                      </p:to>
                                    </p:set>
                                    <p:anim calcmode="lin" valueType="num">
                                      <p:cBhvr additive="base">
                                        <p:cTn id="67" dur="500" fill="hold"/>
                                        <p:tgtEl>
                                          <p:spTgt spid="67"/>
                                        </p:tgtEl>
                                        <p:attrNameLst>
                                          <p:attrName>ppt_x</p:attrName>
                                        </p:attrNameLst>
                                      </p:cBhvr>
                                      <p:tavLst>
                                        <p:tav tm="0">
                                          <p:val>
                                            <p:strVal val="0-#ppt_w/2"/>
                                          </p:val>
                                        </p:tav>
                                        <p:tav tm="100000">
                                          <p:val>
                                            <p:strVal val="#ppt_x"/>
                                          </p:val>
                                        </p:tav>
                                      </p:tavLst>
                                    </p:anim>
                                    <p:anim calcmode="lin" valueType="num">
                                      <p:cBhvr additive="base">
                                        <p:cTn id="68" dur="500" fill="hold"/>
                                        <p:tgtEl>
                                          <p:spTgt spid="67"/>
                                        </p:tgtEl>
                                        <p:attrNameLst>
                                          <p:attrName>ppt_y</p:attrName>
                                        </p:attrNameLst>
                                      </p:cBhvr>
                                      <p:tavLst>
                                        <p:tav tm="0">
                                          <p:val>
                                            <p:strVal val="#ppt_y"/>
                                          </p:val>
                                        </p:tav>
                                        <p:tav tm="100000">
                                          <p:val>
                                            <p:strVal val="#ppt_y"/>
                                          </p:val>
                                        </p:tav>
                                      </p:tavLst>
                                    </p:anim>
                                  </p:childTnLst>
                                </p:cTn>
                              </p:par>
                              <p:par>
                                <p:cTn id="69" presetID="2" presetClass="entr" presetSubtype="8" fill="hold" grpId="0" nodeType="withEffect">
                                  <p:stCondLst>
                                    <p:cond delay="0"/>
                                  </p:stCondLst>
                                  <p:childTnLst>
                                    <p:set>
                                      <p:cBhvr>
                                        <p:cTn id="70" dur="1" fill="hold">
                                          <p:stCondLst>
                                            <p:cond delay="0"/>
                                          </p:stCondLst>
                                        </p:cTn>
                                        <p:tgtEl>
                                          <p:spTgt spid="68"/>
                                        </p:tgtEl>
                                        <p:attrNameLst>
                                          <p:attrName>style.visibility</p:attrName>
                                        </p:attrNameLst>
                                      </p:cBhvr>
                                      <p:to>
                                        <p:strVal val="visible"/>
                                      </p:to>
                                    </p:set>
                                    <p:anim calcmode="lin" valueType="num">
                                      <p:cBhvr additive="base">
                                        <p:cTn id="71" dur="500" fill="hold"/>
                                        <p:tgtEl>
                                          <p:spTgt spid="68"/>
                                        </p:tgtEl>
                                        <p:attrNameLst>
                                          <p:attrName>ppt_x</p:attrName>
                                        </p:attrNameLst>
                                      </p:cBhvr>
                                      <p:tavLst>
                                        <p:tav tm="0">
                                          <p:val>
                                            <p:strVal val="0-#ppt_w/2"/>
                                          </p:val>
                                        </p:tav>
                                        <p:tav tm="100000">
                                          <p:val>
                                            <p:strVal val="#ppt_x"/>
                                          </p:val>
                                        </p:tav>
                                      </p:tavLst>
                                    </p:anim>
                                    <p:anim calcmode="lin" valueType="num">
                                      <p:cBhvr additive="base">
                                        <p:cTn id="72" dur="500" fill="hold"/>
                                        <p:tgtEl>
                                          <p:spTgt spid="68"/>
                                        </p:tgtEl>
                                        <p:attrNameLst>
                                          <p:attrName>ppt_y</p:attrName>
                                        </p:attrNameLst>
                                      </p:cBhvr>
                                      <p:tavLst>
                                        <p:tav tm="0">
                                          <p:val>
                                            <p:strVal val="#ppt_y"/>
                                          </p:val>
                                        </p:tav>
                                        <p:tav tm="100000">
                                          <p:val>
                                            <p:strVal val="#ppt_y"/>
                                          </p:val>
                                        </p:tav>
                                      </p:tavLst>
                                    </p:anim>
                                  </p:childTnLst>
                                </p:cTn>
                              </p:par>
                              <p:par>
                                <p:cTn id="73" presetID="2" presetClass="entr" presetSubtype="8" fill="hold" grpId="0" nodeType="withEffect">
                                  <p:stCondLst>
                                    <p:cond delay="0"/>
                                  </p:stCondLst>
                                  <p:childTnLst>
                                    <p:set>
                                      <p:cBhvr>
                                        <p:cTn id="74" dur="1" fill="hold">
                                          <p:stCondLst>
                                            <p:cond delay="0"/>
                                          </p:stCondLst>
                                        </p:cTn>
                                        <p:tgtEl>
                                          <p:spTgt spid="69"/>
                                        </p:tgtEl>
                                        <p:attrNameLst>
                                          <p:attrName>style.visibility</p:attrName>
                                        </p:attrNameLst>
                                      </p:cBhvr>
                                      <p:to>
                                        <p:strVal val="visible"/>
                                      </p:to>
                                    </p:set>
                                    <p:anim calcmode="lin" valueType="num">
                                      <p:cBhvr additive="base">
                                        <p:cTn id="75" dur="500" fill="hold"/>
                                        <p:tgtEl>
                                          <p:spTgt spid="69"/>
                                        </p:tgtEl>
                                        <p:attrNameLst>
                                          <p:attrName>ppt_x</p:attrName>
                                        </p:attrNameLst>
                                      </p:cBhvr>
                                      <p:tavLst>
                                        <p:tav tm="0">
                                          <p:val>
                                            <p:strVal val="0-#ppt_w/2"/>
                                          </p:val>
                                        </p:tav>
                                        <p:tav tm="100000">
                                          <p:val>
                                            <p:strVal val="#ppt_x"/>
                                          </p:val>
                                        </p:tav>
                                      </p:tavLst>
                                    </p:anim>
                                    <p:anim calcmode="lin" valueType="num">
                                      <p:cBhvr additive="base">
                                        <p:cTn id="76" dur="500" fill="hold"/>
                                        <p:tgtEl>
                                          <p:spTgt spid="69"/>
                                        </p:tgtEl>
                                        <p:attrNameLst>
                                          <p:attrName>ppt_y</p:attrName>
                                        </p:attrNameLst>
                                      </p:cBhvr>
                                      <p:tavLst>
                                        <p:tav tm="0">
                                          <p:val>
                                            <p:strVal val="#ppt_y"/>
                                          </p:val>
                                        </p:tav>
                                        <p:tav tm="100000">
                                          <p:val>
                                            <p:strVal val="#ppt_y"/>
                                          </p:val>
                                        </p:tav>
                                      </p:tavLst>
                                    </p:anim>
                                  </p:childTnLst>
                                </p:cTn>
                              </p:par>
                              <p:par>
                                <p:cTn id="77" presetID="2" presetClass="entr" presetSubtype="8" fill="hold" grpId="0" nodeType="withEffect">
                                  <p:stCondLst>
                                    <p:cond delay="0"/>
                                  </p:stCondLst>
                                  <p:childTnLst>
                                    <p:set>
                                      <p:cBhvr>
                                        <p:cTn id="78" dur="1" fill="hold">
                                          <p:stCondLst>
                                            <p:cond delay="0"/>
                                          </p:stCondLst>
                                        </p:cTn>
                                        <p:tgtEl>
                                          <p:spTgt spid="70"/>
                                        </p:tgtEl>
                                        <p:attrNameLst>
                                          <p:attrName>style.visibility</p:attrName>
                                        </p:attrNameLst>
                                      </p:cBhvr>
                                      <p:to>
                                        <p:strVal val="visible"/>
                                      </p:to>
                                    </p:set>
                                    <p:anim calcmode="lin" valueType="num">
                                      <p:cBhvr additive="base">
                                        <p:cTn id="79" dur="500" fill="hold"/>
                                        <p:tgtEl>
                                          <p:spTgt spid="70"/>
                                        </p:tgtEl>
                                        <p:attrNameLst>
                                          <p:attrName>ppt_x</p:attrName>
                                        </p:attrNameLst>
                                      </p:cBhvr>
                                      <p:tavLst>
                                        <p:tav tm="0">
                                          <p:val>
                                            <p:strVal val="0-#ppt_w/2"/>
                                          </p:val>
                                        </p:tav>
                                        <p:tav tm="100000">
                                          <p:val>
                                            <p:strVal val="#ppt_x"/>
                                          </p:val>
                                        </p:tav>
                                      </p:tavLst>
                                    </p:anim>
                                    <p:anim calcmode="lin" valueType="num">
                                      <p:cBhvr additive="base">
                                        <p:cTn id="80" dur="500" fill="hold"/>
                                        <p:tgtEl>
                                          <p:spTgt spid="70"/>
                                        </p:tgtEl>
                                        <p:attrNameLst>
                                          <p:attrName>ppt_y</p:attrName>
                                        </p:attrNameLst>
                                      </p:cBhvr>
                                      <p:tavLst>
                                        <p:tav tm="0">
                                          <p:val>
                                            <p:strVal val="#ppt_y"/>
                                          </p:val>
                                        </p:tav>
                                        <p:tav tm="100000">
                                          <p:val>
                                            <p:strVal val="#ppt_y"/>
                                          </p:val>
                                        </p:tav>
                                      </p:tavLst>
                                    </p:anim>
                                  </p:childTnLst>
                                </p:cTn>
                              </p:par>
                              <p:par>
                                <p:cTn id="81" presetID="2" presetClass="entr" presetSubtype="8" fill="hold" grpId="0" nodeType="withEffect">
                                  <p:stCondLst>
                                    <p:cond delay="0"/>
                                  </p:stCondLst>
                                  <p:childTnLst>
                                    <p:set>
                                      <p:cBhvr>
                                        <p:cTn id="82" dur="1" fill="hold">
                                          <p:stCondLst>
                                            <p:cond delay="0"/>
                                          </p:stCondLst>
                                        </p:cTn>
                                        <p:tgtEl>
                                          <p:spTgt spid="71"/>
                                        </p:tgtEl>
                                        <p:attrNameLst>
                                          <p:attrName>style.visibility</p:attrName>
                                        </p:attrNameLst>
                                      </p:cBhvr>
                                      <p:to>
                                        <p:strVal val="visible"/>
                                      </p:to>
                                    </p:set>
                                    <p:anim calcmode="lin" valueType="num">
                                      <p:cBhvr additive="base">
                                        <p:cTn id="83" dur="500" fill="hold"/>
                                        <p:tgtEl>
                                          <p:spTgt spid="71"/>
                                        </p:tgtEl>
                                        <p:attrNameLst>
                                          <p:attrName>ppt_x</p:attrName>
                                        </p:attrNameLst>
                                      </p:cBhvr>
                                      <p:tavLst>
                                        <p:tav tm="0">
                                          <p:val>
                                            <p:strVal val="0-#ppt_w/2"/>
                                          </p:val>
                                        </p:tav>
                                        <p:tav tm="100000">
                                          <p:val>
                                            <p:strVal val="#ppt_x"/>
                                          </p:val>
                                        </p:tav>
                                      </p:tavLst>
                                    </p:anim>
                                    <p:anim calcmode="lin" valueType="num">
                                      <p:cBhvr additive="base">
                                        <p:cTn id="84" dur="500" fill="hold"/>
                                        <p:tgtEl>
                                          <p:spTgt spid="71"/>
                                        </p:tgtEl>
                                        <p:attrNameLst>
                                          <p:attrName>ppt_y</p:attrName>
                                        </p:attrNameLst>
                                      </p:cBhvr>
                                      <p:tavLst>
                                        <p:tav tm="0">
                                          <p:val>
                                            <p:strVal val="#ppt_y"/>
                                          </p:val>
                                        </p:tav>
                                        <p:tav tm="100000">
                                          <p:val>
                                            <p:strVal val="#ppt_y"/>
                                          </p:val>
                                        </p:tav>
                                      </p:tavLst>
                                    </p:anim>
                                  </p:childTnLst>
                                </p:cTn>
                              </p:par>
                              <p:par>
                                <p:cTn id="85" presetID="2" presetClass="entr" presetSubtype="8" fill="hold" grpId="0" nodeType="withEffect">
                                  <p:stCondLst>
                                    <p:cond delay="0"/>
                                  </p:stCondLst>
                                  <p:childTnLst>
                                    <p:set>
                                      <p:cBhvr>
                                        <p:cTn id="86" dur="1" fill="hold">
                                          <p:stCondLst>
                                            <p:cond delay="0"/>
                                          </p:stCondLst>
                                        </p:cTn>
                                        <p:tgtEl>
                                          <p:spTgt spid="72"/>
                                        </p:tgtEl>
                                        <p:attrNameLst>
                                          <p:attrName>style.visibility</p:attrName>
                                        </p:attrNameLst>
                                      </p:cBhvr>
                                      <p:to>
                                        <p:strVal val="visible"/>
                                      </p:to>
                                    </p:set>
                                    <p:anim calcmode="lin" valueType="num">
                                      <p:cBhvr additive="base">
                                        <p:cTn id="87" dur="500" fill="hold"/>
                                        <p:tgtEl>
                                          <p:spTgt spid="72"/>
                                        </p:tgtEl>
                                        <p:attrNameLst>
                                          <p:attrName>ppt_x</p:attrName>
                                        </p:attrNameLst>
                                      </p:cBhvr>
                                      <p:tavLst>
                                        <p:tav tm="0">
                                          <p:val>
                                            <p:strVal val="0-#ppt_w/2"/>
                                          </p:val>
                                        </p:tav>
                                        <p:tav tm="100000">
                                          <p:val>
                                            <p:strVal val="#ppt_x"/>
                                          </p:val>
                                        </p:tav>
                                      </p:tavLst>
                                    </p:anim>
                                    <p:anim calcmode="lin" valueType="num">
                                      <p:cBhvr additive="base">
                                        <p:cTn id="88" dur="500" fill="hold"/>
                                        <p:tgtEl>
                                          <p:spTgt spid="72"/>
                                        </p:tgtEl>
                                        <p:attrNameLst>
                                          <p:attrName>ppt_y</p:attrName>
                                        </p:attrNameLst>
                                      </p:cBhvr>
                                      <p:tavLst>
                                        <p:tav tm="0">
                                          <p:val>
                                            <p:strVal val="#ppt_y"/>
                                          </p:val>
                                        </p:tav>
                                        <p:tav tm="100000">
                                          <p:val>
                                            <p:strVal val="#ppt_y"/>
                                          </p:val>
                                        </p:tav>
                                      </p:tavLst>
                                    </p:anim>
                                  </p:childTnLst>
                                </p:cTn>
                              </p:par>
                              <p:par>
                                <p:cTn id="89" presetID="2" presetClass="entr" presetSubtype="8" fill="hold" grpId="0" nodeType="withEffect">
                                  <p:stCondLst>
                                    <p:cond delay="0"/>
                                  </p:stCondLst>
                                  <p:childTnLst>
                                    <p:set>
                                      <p:cBhvr>
                                        <p:cTn id="90" dur="1" fill="hold">
                                          <p:stCondLst>
                                            <p:cond delay="0"/>
                                          </p:stCondLst>
                                        </p:cTn>
                                        <p:tgtEl>
                                          <p:spTgt spid="73"/>
                                        </p:tgtEl>
                                        <p:attrNameLst>
                                          <p:attrName>style.visibility</p:attrName>
                                        </p:attrNameLst>
                                      </p:cBhvr>
                                      <p:to>
                                        <p:strVal val="visible"/>
                                      </p:to>
                                    </p:set>
                                    <p:anim calcmode="lin" valueType="num">
                                      <p:cBhvr additive="base">
                                        <p:cTn id="91" dur="500" fill="hold"/>
                                        <p:tgtEl>
                                          <p:spTgt spid="73"/>
                                        </p:tgtEl>
                                        <p:attrNameLst>
                                          <p:attrName>ppt_x</p:attrName>
                                        </p:attrNameLst>
                                      </p:cBhvr>
                                      <p:tavLst>
                                        <p:tav tm="0">
                                          <p:val>
                                            <p:strVal val="0-#ppt_w/2"/>
                                          </p:val>
                                        </p:tav>
                                        <p:tav tm="100000">
                                          <p:val>
                                            <p:strVal val="#ppt_x"/>
                                          </p:val>
                                        </p:tav>
                                      </p:tavLst>
                                    </p:anim>
                                    <p:anim calcmode="lin" valueType="num">
                                      <p:cBhvr additive="base">
                                        <p:cTn id="92" dur="500" fill="hold"/>
                                        <p:tgtEl>
                                          <p:spTgt spid="73"/>
                                        </p:tgtEl>
                                        <p:attrNameLst>
                                          <p:attrName>ppt_y</p:attrName>
                                        </p:attrNameLst>
                                      </p:cBhvr>
                                      <p:tavLst>
                                        <p:tav tm="0">
                                          <p:val>
                                            <p:strVal val="#ppt_y"/>
                                          </p:val>
                                        </p:tav>
                                        <p:tav tm="100000">
                                          <p:val>
                                            <p:strVal val="#ppt_y"/>
                                          </p:val>
                                        </p:tav>
                                      </p:tavLst>
                                    </p:anim>
                                  </p:childTnLst>
                                </p:cTn>
                              </p:par>
                              <p:par>
                                <p:cTn id="93" presetID="2" presetClass="entr" presetSubtype="8" fill="hold" grpId="0" nodeType="withEffect">
                                  <p:stCondLst>
                                    <p:cond delay="0"/>
                                  </p:stCondLst>
                                  <p:childTnLst>
                                    <p:set>
                                      <p:cBhvr>
                                        <p:cTn id="94" dur="1" fill="hold">
                                          <p:stCondLst>
                                            <p:cond delay="0"/>
                                          </p:stCondLst>
                                        </p:cTn>
                                        <p:tgtEl>
                                          <p:spTgt spid="74"/>
                                        </p:tgtEl>
                                        <p:attrNameLst>
                                          <p:attrName>style.visibility</p:attrName>
                                        </p:attrNameLst>
                                      </p:cBhvr>
                                      <p:to>
                                        <p:strVal val="visible"/>
                                      </p:to>
                                    </p:set>
                                    <p:anim calcmode="lin" valueType="num">
                                      <p:cBhvr additive="base">
                                        <p:cTn id="95" dur="500" fill="hold"/>
                                        <p:tgtEl>
                                          <p:spTgt spid="74"/>
                                        </p:tgtEl>
                                        <p:attrNameLst>
                                          <p:attrName>ppt_x</p:attrName>
                                        </p:attrNameLst>
                                      </p:cBhvr>
                                      <p:tavLst>
                                        <p:tav tm="0">
                                          <p:val>
                                            <p:strVal val="0-#ppt_w/2"/>
                                          </p:val>
                                        </p:tav>
                                        <p:tav tm="100000">
                                          <p:val>
                                            <p:strVal val="#ppt_x"/>
                                          </p:val>
                                        </p:tav>
                                      </p:tavLst>
                                    </p:anim>
                                    <p:anim calcmode="lin" valueType="num">
                                      <p:cBhvr additive="base">
                                        <p:cTn id="96" dur="500" fill="hold"/>
                                        <p:tgtEl>
                                          <p:spTgt spid="74"/>
                                        </p:tgtEl>
                                        <p:attrNameLst>
                                          <p:attrName>ppt_y</p:attrName>
                                        </p:attrNameLst>
                                      </p:cBhvr>
                                      <p:tavLst>
                                        <p:tav tm="0">
                                          <p:val>
                                            <p:strVal val="#ppt_y"/>
                                          </p:val>
                                        </p:tav>
                                        <p:tav tm="100000">
                                          <p:val>
                                            <p:strVal val="#ppt_y"/>
                                          </p:val>
                                        </p:tav>
                                      </p:tavLst>
                                    </p:anim>
                                  </p:childTnLst>
                                </p:cTn>
                              </p:par>
                              <p:par>
                                <p:cTn id="97" presetID="2" presetClass="entr" presetSubtype="8" fill="hold" grpId="0" nodeType="withEffect">
                                  <p:stCondLst>
                                    <p:cond delay="0"/>
                                  </p:stCondLst>
                                  <p:childTnLst>
                                    <p:set>
                                      <p:cBhvr>
                                        <p:cTn id="98" dur="1" fill="hold">
                                          <p:stCondLst>
                                            <p:cond delay="0"/>
                                          </p:stCondLst>
                                        </p:cTn>
                                        <p:tgtEl>
                                          <p:spTgt spid="75"/>
                                        </p:tgtEl>
                                        <p:attrNameLst>
                                          <p:attrName>style.visibility</p:attrName>
                                        </p:attrNameLst>
                                      </p:cBhvr>
                                      <p:to>
                                        <p:strVal val="visible"/>
                                      </p:to>
                                    </p:set>
                                    <p:anim calcmode="lin" valueType="num">
                                      <p:cBhvr additive="base">
                                        <p:cTn id="99" dur="500" fill="hold"/>
                                        <p:tgtEl>
                                          <p:spTgt spid="75"/>
                                        </p:tgtEl>
                                        <p:attrNameLst>
                                          <p:attrName>ppt_x</p:attrName>
                                        </p:attrNameLst>
                                      </p:cBhvr>
                                      <p:tavLst>
                                        <p:tav tm="0">
                                          <p:val>
                                            <p:strVal val="0-#ppt_w/2"/>
                                          </p:val>
                                        </p:tav>
                                        <p:tav tm="100000">
                                          <p:val>
                                            <p:strVal val="#ppt_x"/>
                                          </p:val>
                                        </p:tav>
                                      </p:tavLst>
                                    </p:anim>
                                    <p:anim calcmode="lin" valueType="num">
                                      <p:cBhvr additive="base">
                                        <p:cTn id="100" dur="500" fill="hold"/>
                                        <p:tgtEl>
                                          <p:spTgt spid="75"/>
                                        </p:tgtEl>
                                        <p:attrNameLst>
                                          <p:attrName>ppt_y</p:attrName>
                                        </p:attrNameLst>
                                      </p:cBhvr>
                                      <p:tavLst>
                                        <p:tav tm="0">
                                          <p:val>
                                            <p:strVal val="#ppt_y"/>
                                          </p:val>
                                        </p:tav>
                                        <p:tav tm="100000">
                                          <p:val>
                                            <p:strVal val="#ppt_y"/>
                                          </p:val>
                                        </p:tav>
                                      </p:tavLst>
                                    </p:anim>
                                  </p:childTnLst>
                                </p:cTn>
                              </p:par>
                              <p:par>
                                <p:cTn id="101" presetID="2" presetClass="entr" presetSubtype="8" fill="hold" grpId="0" nodeType="withEffect">
                                  <p:stCondLst>
                                    <p:cond delay="0"/>
                                  </p:stCondLst>
                                  <p:childTnLst>
                                    <p:set>
                                      <p:cBhvr>
                                        <p:cTn id="102" dur="1" fill="hold">
                                          <p:stCondLst>
                                            <p:cond delay="0"/>
                                          </p:stCondLst>
                                        </p:cTn>
                                        <p:tgtEl>
                                          <p:spTgt spid="76"/>
                                        </p:tgtEl>
                                        <p:attrNameLst>
                                          <p:attrName>style.visibility</p:attrName>
                                        </p:attrNameLst>
                                      </p:cBhvr>
                                      <p:to>
                                        <p:strVal val="visible"/>
                                      </p:to>
                                    </p:set>
                                    <p:anim calcmode="lin" valueType="num">
                                      <p:cBhvr additive="base">
                                        <p:cTn id="103" dur="500" fill="hold"/>
                                        <p:tgtEl>
                                          <p:spTgt spid="76"/>
                                        </p:tgtEl>
                                        <p:attrNameLst>
                                          <p:attrName>ppt_x</p:attrName>
                                        </p:attrNameLst>
                                      </p:cBhvr>
                                      <p:tavLst>
                                        <p:tav tm="0">
                                          <p:val>
                                            <p:strVal val="0-#ppt_w/2"/>
                                          </p:val>
                                        </p:tav>
                                        <p:tav tm="100000">
                                          <p:val>
                                            <p:strVal val="#ppt_x"/>
                                          </p:val>
                                        </p:tav>
                                      </p:tavLst>
                                    </p:anim>
                                    <p:anim calcmode="lin" valueType="num">
                                      <p:cBhvr additive="base">
                                        <p:cTn id="104" dur="500" fill="hold"/>
                                        <p:tgtEl>
                                          <p:spTgt spid="76"/>
                                        </p:tgtEl>
                                        <p:attrNameLst>
                                          <p:attrName>ppt_y</p:attrName>
                                        </p:attrNameLst>
                                      </p:cBhvr>
                                      <p:tavLst>
                                        <p:tav tm="0">
                                          <p:val>
                                            <p:strVal val="#ppt_y"/>
                                          </p:val>
                                        </p:tav>
                                        <p:tav tm="100000">
                                          <p:val>
                                            <p:strVal val="#ppt_y"/>
                                          </p:val>
                                        </p:tav>
                                      </p:tavLst>
                                    </p:anim>
                                  </p:childTnLst>
                                </p:cTn>
                              </p:par>
                            </p:childTnLst>
                          </p:cTn>
                        </p:par>
                        <p:par>
                          <p:cTn id="105" fill="hold">
                            <p:stCondLst>
                              <p:cond delay="2300"/>
                            </p:stCondLst>
                            <p:childTnLst>
                              <p:par>
                                <p:cTn id="106" presetID="12" presetClass="entr" presetSubtype="4" fill="hold" nodeType="afterEffect">
                                  <p:stCondLst>
                                    <p:cond delay="0"/>
                                  </p:stCondLst>
                                  <p:childTnLst>
                                    <p:set>
                                      <p:cBhvr>
                                        <p:cTn id="107" dur="1" fill="hold">
                                          <p:stCondLst>
                                            <p:cond delay="0"/>
                                          </p:stCondLst>
                                        </p:cTn>
                                        <p:tgtEl>
                                          <p:spTgt spid="55"/>
                                        </p:tgtEl>
                                        <p:attrNameLst>
                                          <p:attrName>style.visibility</p:attrName>
                                        </p:attrNameLst>
                                      </p:cBhvr>
                                      <p:to>
                                        <p:strVal val="visible"/>
                                      </p:to>
                                    </p:set>
                                    <p:animEffect transition="in" filter="slide(fromBottom)">
                                      <p:cBhvr>
                                        <p:cTn id="108" dur="500"/>
                                        <p:tgtEl>
                                          <p:spTgt spid="55"/>
                                        </p:tgtEl>
                                      </p:cBhvr>
                                    </p:animEffect>
                                  </p:childTnLst>
                                </p:cTn>
                              </p:par>
                            </p:childTnLst>
                          </p:cTn>
                        </p:par>
                        <p:par>
                          <p:cTn id="109" fill="hold">
                            <p:stCondLst>
                              <p:cond delay="2800"/>
                            </p:stCondLst>
                            <p:childTnLst>
                              <p:par>
                                <p:cTn id="110" presetID="41" presetClass="entr" presetSubtype="0" fill="hold" grpId="0" nodeType="afterEffect">
                                  <p:stCondLst>
                                    <p:cond delay="0"/>
                                  </p:stCondLst>
                                  <p:iterate type="lt">
                                    <p:tmPct val="10000"/>
                                  </p:iterate>
                                  <p:childTnLst>
                                    <p:set>
                                      <p:cBhvr>
                                        <p:cTn id="111" dur="1" fill="hold">
                                          <p:stCondLst>
                                            <p:cond delay="0"/>
                                          </p:stCondLst>
                                        </p:cTn>
                                        <p:tgtEl>
                                          <p:spTgt spid="84"/>
                                        </p:tgtEl>
                                        <p:attrNameLst>
                                          <p:attrName>style.visibility</p:attrName>
                                        </p:attrNameLst>
                                      </p:cBhvr>
                                      <p:to>
                                        <p:strVal val="visible"/>
                                      </p:to>
                                    </p:set>
                                    <p:anim calcmode="lin" valueType="num">
                                      <p:cBhvr>
                                        <p:cTn id="112" dur="500" fill="hold"/>
                                        <p:tgtEl>
                                          <p:spTgt spid="84"/>
                                        </p:tgtEl>
                                        <p:attrNameLst>
                                          <p:attrName>ppt_x</p:attrName>
                                        </p:attrNameLst>
                                      </p:cBhvr>
                                      <p:tavLst>
                                        <p:tav tm="0">
                                          <p:val>
                                            <p:strVal val="#ppt_x"/>
                                          </p:val>
                                        </p:tav>
                                        <p:tav tm="50000">
                                          <p:val>
                                            <p:strVal val="#ppt_x+.1"/>
                                          </p:val>
                                        </p:tav>
                                        <p:tav tm="100000">
                                          <p:val>
                                            <p:strVal val="#ppt_x"/>
                                          </p:val>
                                        </p:tav>
                                      </p:tavLst>
                                    </p:anim>
                                    <p:anim calcmode="lin" valueType="num">
                                      <p:cBhvr>
                                        <p:cTn id="113" dur="500" fill="hold"/>
                                        <p:tgtEl>
                                          <p:spTgt spid="84"/>
                                        </p:tgtEl>
                                        <p:attrNameLst>
                                          <p:attrName>ppt_y</p:attrName>
                                        </p:attrNameLst>
                                      </p:cBhvr>
                                      <p:tavLst>
                                        <p:tav tm="0">
                                          <p:val>
                                            <p:strVal val="#ppt_y"/>
                                          </p:val>
                                        </p:tav>
                                        <p:tav tm="100000">
                                          <p:val>
                                            <p:strVal val="#ppt_y"/>
                                          </p:val>
                                        </p:tav>
                                      </p:tavLst>
                                    </p:anim>
                                    <p:anim calcmode="lin" valueType="num">
                                      <p:cBhvr>
                                        <p:cTn id="114" dur="500" fill="hold"/>
                                        <p:tgtEl>
                                          <p:spTgt spid="84"/>
                                        </p:tgtEl>
                                        <p:attrNameLst>
                                          <p:attrName>ppt_h</p:attrName>
                                        </p:attrNameLst>
                                      </p:cBhvr>
                                      <p:tavLst>
                                        <p:tav tm="0">
                                          <p:val>
                                            <p:strVal val="#ppt_h/10"/>
                                          </p:val>
                                        </p:tav>
                                        <p:tav tm="50000">
                                          <p:val>
                                            <p:strVal val="#ppt_h+.01"/>
                                          </p:val>
                                        </p:tav>
                                        <p:tav tm="100000">
                                          <p:val>
                                            <p:strVal val="#ppt_h"/>
                                          </p:val>
                                        </p:tav>
                                      </p:tavLst>
                                    </p:anim>
                                    <p:anim calcmode="lin" valueType="num">
                                      <p:cBhvr>
                                        <p:cTn id="115" dur="500" fill="hold"/>
                                        <p:tgtEl>
                                          <p:spTgt spid="84"/>
                                        </p:tgtEl>
                                        <p:attrNameLst>
                                          <p:attrName>ppt_w</p:attrName>
                                        </p:attrNameLst>
                                      </p:cBhvr>
                                      <p:tavLst>
                                        <p:tav tm="0">
                                          <p:val>
                                            <p:strVal val="#ppt_w/10"/>
                                          </p:val>
                                        </p:tav>
                                        <p:tav tm="50000">
                                          <p:val>
                                            <p:strVal val="#ppt_w+.01"/>
                                          </p:val>
                                        </p:tav>
                                        <p:tav tm="100000">
                                          <p:val>
                                            <p:strVal val="#ppt_w"/>
                                          </p:val>
                                        </p:tav>
                                      </p:tavLst>
                                    </p:anim>
                                    <p:animEffect transition="in" filter="fade">
                                      <p:cBhvr>
                                        <p:cTn id="116" dur="500" tmFilter="0,0; .5, 1; 1, 1"/>
                                        <p:tgtEl>
                                          <p:spTgt spid="84"/>
                                        </p:tgtEl>
                                      </p:cBhvr>
                                    </p:animEffect>
                                  </p:childTnLst>
                                </p:cTn>
                              </p:par>
                            </p:childTnLst>
                          </p:cTn>
                        </p:par>
                        <p:par>
                          <p:cTn id="117" fill="hold">
                            <p:stCondLst>
                              <p:cond delay="3550"/>
                            </p:stCondLst>
                            <p:childTnLst>
                              <p:par>
                                <p:cTn id="118" presetID="18" presetClass="entr" presetSubtype="3" fill="hold" grpId="0" nodeType="afterEffect">
                                  <p:stCondLst>
                                    <p:cond delay="0"/>
                                  </p:stCondLst>
                                  <p:childTnLst>
                                    <p:set>
                                      <p:cBhvr>
                                        <p:cTn id="119" dur="1" fill="hold">
                                          <p:stCondLst>
                                            <p:cond delay="0"/>
                                          </p:stCondLst>
                                        </p:cTn>
                                        <p:tgtEl>
                                          <p:spTgt spid="50"/>
                                        </p:tgtEl>
                                        <p:attrNameLst>
                                          <p:attrName>style.visibility</p:attrName>
                                        </p:attrNameLst>
                                      </p:cBhvr>
                                      <p:to>
                                        <p:strVal val="visible"/>
                                      </p:to>
                                    </p:set>
                                    <p:animEffect transition="in" filter="strips(upRight)">
                                      <p:cBhvr>
                                        <p:cTn id="120" dur="500"/>
                                        <p:tgtEl>
                                          <p:spTgt spid="50"/>
                                        </p:tgtEl>
                                      </p:cBhvr>
                                    </p:animEffect>
                                  </p:childTnLst>
                                </p:cTn>
                              </p:par>
                            </p:childTnLst>
                          </p:cTn>
                        </p:par>
                        <p:par>
                          <p:cTn id="121" fill="hold">
                            <p:stCondLst>
                              <p:cond delay="4050"/>
                            </p:stCondLst>
                            <p:childTnLst>
                              <p:par>
                                <p:cTn id="122" presetID="12" presetClass="entr" presetSubtype="4" fill="hold" nodeType="afterEffect">
                                  <p:stCondLst>
                                    <p:cond delay="0"/>
                                  </p:stCondLst>
                                  <p:childTnLst>
                                    <p:set>
                                      <p:cBhvr>
                                        <p:cTn id="123" dur="1" fill="hold">
                                          <p:stCondLst>
                                            <p:cond delay="0"/>
                                          </p:stCondLst>
                                        </p:cTn>
                                        <p:tgtEl>
                                          <p:spTgt spid="54"/>
                                        </p:tgtEl>
                                        <p:attrNameLst>
                                          <p:attrName>style.visibility</p:attrName>
                                        </p:attrNameLst>
                                      </p:cBhvr>
                                      <p:to>
                                        <p:strVal val="visible"/>
                                      </p:to>
                                    </p:set>
                                    <p:animEffect transition="in" filter="slide(fromBottom)">
                                      <p:cBhvr>
                                        <p:cTn id="124" dur="500"/>
                                        <p:tgtEl>
                                          <p:spTgt spid="54"/>
                                        </p:tgtEl>
                                      </p:cBhvr>
                                    </p:animEffect>
                                  </p:childTnLst>
                                </p:cTn>
                              </p:par>
                            </p:childTnLst>
                          </p:cTn>
                        </p:par>
                        <p:par>
                          <p:cTn id="125" fill="hold">
                            <p:stCondLst>
                              <p:cond delay="4550"/>
                            </p:stCondLst>
                            <p:childTnLst>
                              <p:par>
                                <p:cTn id="126" presetID="41" presetClass="entr" presetSubtype="0" fill="hold" grpId="0" nodeType="afterEffect">
                                  <p:stCondLst>
                                    <p:cond delay="0"/>
                                  </p:stCondLst>
                                  <p:iterate type="lt">
                                    <p:tmPct val="10000"/>
                                  </p:iterate>
                                  <p:childTnLst>
                                    <p:set>
                                      <p:cBhvr>
                                        <p:cTn id="127" dur="1" fill="hold">
                                          <p:stCondLst>
                                            <p:cond delay="0"/>
                                          </p:stCondLst>
                                        </p:cTn>
                                        <p:tgtEl>
                                          <p:spTgt spid="85"/>
                                        </p:tgtEl>
                                        <p:attrNameLst>
                                          <p:attrName>style.visibility</p:attrName>
                                        </p:attrNameLst>
                                      </p:cBhvr>
                                      <p:to>
                                        <p:strVal val="visible"/>
                                      </p:to>
                                    </p:set>
                                    <p:anim calcmode="lin" valueType="num">
                                      <p:cBhvr>
                                        <p:cTn id="128" dur="500" fill="hold"/>
                                        <p:tgtEl>
                                          <p:spTgt spid="85"/>
                                        </p:tgtEl>
                                        <p:attrNameLst>
                                          <p:attrName>ppt_x</p:attrName>
                                        </p:attrNameLst>
                                      </p:cBhvr>
                                      <p:tavLst>
                                        <p:tav tm="0">
                                          <p:val>
                                            <p:strVal val="#ppt_x"/>
                                          </p:val>
                                        </p:tav>
                                        <p:tav tm="50000">
                                          <p:val>
                                            <p:strVal val="#ppt_x+.1"/>
                                          </p:val>
                                        </p:tav>
                                        <p:tav tm="100000">
                                          <p:val>
                                            <p:strVal val="#ppt_x"/>
                                          </p:val>
                                        </p:tav>
                                      </p:tavLst>
                                    </p:anim>
                                    <p:anim calcmode="lin" valueType="num">
                                      <p:cBhvr>
                                        <p:cTn id="129" dur="500" fill="hold"/>
                                        <p:tgtEl>
                                          <p:spTgt spid="85"/>
                                        </p:tgtEl>
                                        <p:attrNameLst>
                                          <p:attrName>ppt_y</p:attrName>
                                        </p:attrNameLst>
                                      </p:cBhvr>
                                      <p:tavLst>
                                        <p:tav tm="0">
                                          <p:val>
                                            <p:strVal val="#ppt_y"/>
                                          </p:val>
                                        </p:tav>
                                        <p:tav tm="100000">
                                          <p:val>
                                            <p:strVal val="#ppt_y"/>
                                          </p:val>
                                        </p:tav>
                                      </p:tavLst>
                                    </p:anim>
                                    <p:anim calcmode="lin" valueType="num">
                                      <p:cBhvr>
                                        <p:cTn id="130" dur="500" fill="hold"/>
                                        <p:tgtEl>
                                          <p:spTgt spid="85"/>
                                        </p:tgtEl>
                                        <p:attrNameLst>
                                          <p:attrName>ppt_h</p:attrName>
                                        </p:attrNameLst>
                                      </p:cBhvr>
                                      <p:tavLst>
                                        <p:tav tm="0">
                                          <p:val>
                                            <p:strVal val="#ppt_h/10"/>
                                          </p:val>
                                        </p:tav>
                                        <p:tav tm="50000">
                                          <p:val>
                                            <p:strVal val="#ppt_h+.01"/>
                                          </p:val>
                                        </p:tav>
                                        <p:tav tm="100000">
                                          <p:val>
                                            <p:strVal val="#ppt_h"/>
                                          </p:val>
                                        </p:tav>
                                      </p:tavLst>
                                    </p:anim>
                                    <p:anim calcmode="lin" valueType="num">
                                      <p:cBhvr>
                                        <p:cTn id="131" dur="500" fill="hold"/>
                                        <p:tgtEl>
                                          <p:spTgt spid="85"/>
                                        </p:tgtEl>
                                        <p:attrNameLst>
                                          <p:attrName>ppt_w</p:attrName>
                                        </p:attrNameLst>
                                      </p:cBhvr>
                                      <p:tavLst>
                                        <p:tav tm="0">
                                          <p:val>
                                            <p:strVal val="#ppt_w/10"/>
                                          </p:val>
                                        </p:tav>
                                        <p:tav tm="50000">
                                          <p:val>
                                            <p:strVal val="#ppt_w+.01"/>
                                          </p:val>
                                        </p:tav>
                                        <p:tav tm="100000">
                                          <p:val>
                                            <p:strVal val="#ppt_w"/>
                                          </p:val>
                                        </p:tav>
                                      </p:tavLst>
                                    </p:anim>
                                    <p:animEffect transition="in" filter="fade">
                                      <p:cBhvr>
                                        <p:cTn id="132" dur="500" tmFilter="0,0; .5, 1; 1, 1"/>
                                        <p:tgtEl>
                                          <p:spTgt spid="85"/>
                                        </p:tgtEl>
                                      </p:cBhvr>
                                    </p:animEffect>
                                  </p:childTnLst>
                                </p:cTn>
                              </p:par>
                            </p:childTnLst>
                          </p:cTn>
                        </p:par>
                        <p:par>
                          <p:cTn id="133" fill="hold">
                            <p:stCondLst>
                              <p:cond delay="5300"/>
                            </p:stCondLst>
                            <p:childTnLst>
                              <p:par>
                                <p:cTn id="134" presetID="18" presetClass="entr" presetSubtype="3" fill="hold" grpId="0" nodeType="afterEffect">
                                  <p:stCondLst>
                                    <p:cond delay="0"/>
                                  </p:stCondLst>
                                  <p:childTnLst>
                                    <p:set>
                                      <p:cBhvr>
                                        <p:cTn id="135" dur="1" fill="hold">
                                          <p:stCondLst>
                                            <p:cond delay="0"/>
                                          </p:stCondLst>
                                        </p:cTn>
                                        <p:tgtEl>
                                          <p:spTgt spid="42"/>
                                        </p:tgtEl>
                                        <p:attrNameLst>
                                          <p:attrName>style.visibility</p:attrName>
                                        </p:attrNameLst>
                                      </p:cBhvr>
                                      <p:to>
                                        <p:strVal val="visible"/>
                                      </p:to>
                                    </p:set>
                                    <p:animEffect transition="in" filter="strips(upRight)">
                                      <p:cBhvr>
                                        <p:cTn id="136" dur="500"/>
                                        <p:tgtEl>
                                          <p:spTgt spid="42"/>
                                        </p:tgtEl>
                                      </p:cBhvr>
                                    </p:animEffect>
                                  </p:childTnLst>
                                </p:cTn>
                              </p:par>
                            </p:childTnLst>
                          </p:cTn>
                        </p:par>
                        <p:par>
                          <p:cTn id="137" fill="hold">
                            <p:stCondLst>
                              <p:cond delay="5800"/>
                            </p:stCondLst>
                            <p:childTnLst>
                              <p:par>
                                <p:cTn id="138" presetID="12" presetClass="entr" presetSubtype="4" fill="hold" nodeType="afterEffect">
                                  <p:stCondLst>
                                    <p:cond delay="0"/>
                                  </p:stCondLst>
                                  <p:childTnLst>
                                    <p:set>
                                      <p:cBhvr>
                                        <p:cTn id="139" dur="1" fill="hold">
                                          <p:stCondLst>
                                            <p:cond delay="0"/>
                                          </p:stCondLst>
                                        </p:cTn>
                                        <p:tgtEl>
                                          <p:spTgt spid="77"/>
                                        </p:tgtEl>
                                        <p:attrNameLst>
                                          <p:attrName>style.visibility</p:attrName>
                                        </p:attrNameLst>
                                      </p:cBhvr>
                                      <p:to>
                                        <p:strVal val="visible"/>
                                      </p:to>
                                    </p:set>
                                    <p:animEffect transition="in" filter="slide(fromBottom)">
                                      <p:cBhvr>
                                        <p:cTn id="140" dur="500"/>
                                        <p:tgtEl>
                                          <p:spTgt spid="77"/>
                                        </p:tgtEl>
                                      </p:cBhvr>
                                    </p:animEffect>
                                  </p:childTnLst>
                                </p:cTn>
                              </p:par>
                            </p:childTnLst>
                          </p:cTn>
                        </p:par>
                        <p:par>
                          <p:cTn id="141" fill="hold">
                            <p:stCondLst>
                              <p:cond delay="6300"/>
                            </p:stCondLst>
                            <p:childTnLst>
                              <p:par>
                                <p:cTn id="142" presetID="41" presetClass="entr" presetSubtype="0" fill="hold" grpId="0" nodeType="afterEffect">
                                  <p:stCondLst>
                                    <p:cond delay="0"/>
                                  </p:stCondLst>
                                  <p:iterate type="lt">
                                    <p:tmPct val="10000"/>
                                  </p:iterate>
                                  <p:childTnLst>
                                    <p:set>
                                      <p:cBhvr>
                                        <p:cTn id="143" dur="1" fill="hold">
                                          <p:stCondLst>
                                            <p:cond delay="0"/>
                                          </p:stCondLst>
                                        </p:cTn>
                                        <p:tgtEl>
                                          <p:spTgt spid="86"/>
                                        </p:tgtEl>
                                        <p:attrNameLst>
                                          <p:attrName>style.visibility</p:attrName>
                                        </p:attrNameLst>
                                      </p:cBhvr>
                                      <p:to>
                                        <p:strVal val="visible"/>
                                      </p:to>
                                    </p:set>
                                    <p:anim calcmode="lin" valueType="num">
                                      <p:cBhvr>
                                        <p:cTn id="144" dur="500" fill="hold"/>
                                        <p:tgtEl>
                                          <p:spTgt spid="86"/>
                                        </p:tgtEl>
                                        <p:attrNameLst>
                                          <p:attrName>ppt_x</p:attrName>
                                        </p:attrNameLst>
                                      </p:cBhvr>
                                      <p:tavLst>
                                        <p:tav tm="0">
                                          <p:val>
                                            <p:strVal val="#ppt_x"/>
                                          </p:val>
                                        </p:tav>
                                        <p:tav tm="50000">
                                          <p:val>
                                            <p:strVal val="#ppt_x+.1"/>
                                          </p:val>
                                        </p:tav>
                                        <p:tav tm="100000">
                                          <p:val>
                                            <p:strVal val="#ppt_x"/>
                                          </p:val>
                                        </p:tav>
                                      </p:tavLst>
                                    </p:anim>
                                    <p:anim calcmode="lin" valueType="num">
                                      <p:cBhvr>
                                        <p:cTn id="145" dur="500" fill="hold"/>
                                        <p:tgtEl>
                                          <p:spTgt spid="86"/>
                                        </p:tgtEl>
                                        <p:attrNameLst>
                                          <p:attrName>ppt_y</p:attrName>
                                        </p:attrNameLst>
                                      </p:cBhvr>
                                      <p:tavLst>
                                        <p:tav tm="0">
                                          <p:val>
                                            <p:strVal val="#ppt_y"/>
                                          </p:val>
                                        </p:tav>
                                        <p:tav tm="100000">
                                          <p:val>
                                            <p:strVal val="#ppt_y"/>
                                          </p:val>
                                        </p:tav>
                                      </p:tavLst>
                                    </p:anim>
                                    <p:anim calcmode="lin" valueType="num">
                                      <p:cBhvr>
                                        <p:cTn id="146" dur="500" fill="hold"/>
                                        <p:tgtEl>
                                          <p:spTgt spid="86"/>
                                        </p:tgtEl>
                                        <p:attrNameLst>
                                          <p:attrName>ppt_h</p:attrName>
                                        </p:attrNameLst>
                                      </p:cBhvr>
                                      <p:tavLst>
                                        <p:tav tm="0">
                                          <p:val>
                                            <p:strVal val="#ppt_h/10"/>
                                          </p:val>
                                        </p:tav>
                                        <p:tav tm="50000">
                                          <p:val>
                                            <p:strVal val="#ppt_h+.01"/>
                                          </p:val>
                                        </p:tav>
                                        <p:tav tm="100000">
                                          <p:val>
                                            <p:strVal val="#ppt_h"/>
                                          </p:val>
                                        </p:tav>
                                      </p:tavLst>
                                    </p:anim>
                                    <p:anim calcmode="lin" valueType="num">
                                      <p:cBhvr>
                                        <p:cTn id="147" dur="500" fill="hold"/>
                                        <p:tgtEl>
                                          <p:spTgt spid="86"/>
                                        </p:tgtEl>
                                        <p:attrNameLst>
                                          <p:attrName>ppt_w</p:attrName>
                                        </p:attrNameLst>
                                      </p:cBhvr>
                                      <p:tavLst>
                                        <p:tav tm="0">
                                          <p:val>
                                            <p:strVal val="#ppt_w/10"/>
                                          </p:val>
                                        </p:tav>
                                        <p:tav tm="50000">
                                          <p:val>
                                            <p:strVal val="#ppt_w+.01"/>
                                          </p:val>
                                        </p:tav>
                                        <p:tav tm="100000">
                                          <p:val>
                                            <p:strVal val="#ppt_w"/>
                                          </p:val>
                                        </p:tav>
                                      </p:tavLst>
                                    </p:anim>
                                    <p:animEffect transition="in" filter="fade">
                                      <p:cBhvr>
                                        <p:cTn id="148" dur="500" tmFilter="0,0; .5, 1; 1, 1"/>
                                        <p:tgtEl>
                                          <p:spTgt spid="86"/>
                                        </p:tgtEl>
                                      </p:cBhvr>
                                    </p:animEffect>
                                  </p:childTnLst>
                                </p:cTn>
                              </p:par>
                            </p:childTnLst>
                          </p:cTn>
                        </p:par>
                        <p:par>
                          <p:cTn id="149" fill="hold">
                            <p:stCondLst>
                              <p:cond delay="7050"/>
                            </p:stCondLst>
                            <p:childTnLst>
                              <p:par>
                                <p:cTn id="150" presetID="18" presetClass="entr" presetSubtype="3" fill="hold" grpId="0" nodeType="afterEffect">
                                  <p:stCondLst>
                                    <p:cond delay="0"/>
                                  </p:stCondLst>
                                  <p:childTnLst>
                                    <p:set>
                                      <p:cBhvr>
                                        <p:cTn id="151" dur="1" fill="hold">
                                          <p:stCondLst>
                                            <p:cond delay="0"/>
                                          </p:stCondLst>
                                        </p:cTn>
                                        <p:tgtEl>
                                          <p:spTgt spid="43"/>
                                        </p:tgtEl>
                                        <p:attrNameLst>
                                          <p:attrName>style.visibility</p:attrName>
                                        </p:attrNameLst>
                                      </p:cBhvr>
                                      <p:to>
                                        <p:strVal val="visible"/>
                                      </p:to>
                                    </p:set>
                                    <p:animEffect transition="in" filter="strips(upRight)">
                                      <p:cBhvr>
                                        <p:cTn id="152" dur="500"/>
                                        <p:tgtEl>
                                          <p:spTgt spid="43"/>
                                        </p:tgtEl>
                                      </p:cBhvr>
                                    </p:animEffect>
                                  </p:childTnLst>
                                </p:cTn>
                              </p:par>
                            </p:childTnLst>
                          </p:cTn>
                        </p:par>
                        <p:par>
                          <p:cTn id="153" fill="hold">
                            <p:stCondLst>
                              <p:cond delay="7550"/>
                            </p:stCondLst>
                            <p:childTnLst>
                              <p:par>
                                <p:cTn id="154" presetID="12" presetClass="entr" presetSubtype="4" fill="hold" nodeType="afterEffect">
                                  <p:stCondLst>
                                    <p:cond delay="0"/>
                                  </p:stCondLst>
                                  <p:childTnLst>
                                    <p:set>
                                      <p:cBhvr>
                                        <p:cTn id="155" dur="1" fill="hold">
                                          <p:stCondLst>
                                            <p:cond delay="0"/>
                                          </p:stCondLst>
                                        </p:cTn>
                                        <p:tgtEl>
                                          <p:spTgt spid="78"/>
                                        </p:tgtEl>
                                        <p:attrNameLst>
                                          <p:attrName>style.visibility</p:attrName>
                                        </p:attrNameLst>
                                      </p:cBhvr>
                                      <p:to>
                                        <p:strVal val="visible"/>
                                      </p:to>
                                    </p:set>
                                    <p:animEffect transition="in" filter="slide(fromBottom)">
                                      <p:cBhvr>
                                        <p:cTn id="156" dur="500"/>
                                        <p:tgtEl>
                                          <p:spTgt spid="78"/>
                                        </p:tgtEl>
                                      </p:cBhvr>
                                    </p:animEffect>
                                  </p:childTnLst>
                                </p:cTn>
                              </p:par>
                            </p:childTnLst>
                          </p:cTn>
                        </p:par>
                        <p:par>
                          <p:cTn id="157" fill="hold">
                            <p:stCondLst>
                              <p:cond delay="8050"/>
                            </p:stCondLst>
                            <p:childTnLst>
                              <p:par>
                                <p:cTn id="158" presetID="41" presetClass="entr" presetSubtype="0" fill="hold" grpId="0" nodeType="afterEffect">
                                  <p:stCondLst>
                                    <p:cond delay="0"/>
                                  </p:stCondLst>
                                  <p:iterate type="lt">
                                    <p:tmPct val="10000"/>
                                  </p:iterate>
                                  <p:childTnLst>
                                    <p:set>
                                      <p:cBhvr>
                                        <p:cTn id="159" dur="1" fill="hold">
                                          <p:stCondLst>
                                            <p:cond delay="0"/>
                                          </p:stCondLst>
                                        </p:cTn>
                                        <p:tgtEl>
                                          <p:spTgt spid="87"/>
                                        </p:tgtEl>
                                        <p:attrNameLst>
                                          <p:attrName>style.visibility</p:attrName>
                                        </p:attrNameLst>
                                      </p:cBhvr>
                                      <p:to>
                                        <p:strVal val="visible"/>
                                      </p:to>
                                    </p:set>
                                    <p:anim calcmode="lin" valueType="num">
                                      <p:cBhvr>
                                        <p:cTn id="160" dur="500" fill="hold"/>
                                        <p:tgtEl>
                                          <p:spTgt spid="87"/>
                                        </p:tgtEl>
                                        <p:attrNameLst>
                                          <p:attrName>ppt_x</p:attrName>
                                        </p:attrNameLst>
                                      </p:cBhvr>
                                      <p:tavLst>
                                        <p:tav tm="0">
                                          <p:val>
                                            <p:strVal val="#ppt_x"/>
                                          </p:val>
                                        </p:tav>
                                        <p:tav tm="50000">
                                          <p:val>
                                            <p:strVal val="#ppt_x+.1"/>
                                          </p:val>
                                        </p:tav>
                                        <p:tav tm="100000">
                                          <p:val>
                                            <p:strVal val="#ppt_x"/>
                                          </p:val>
                                        </p:tav>
                                      </p:tavLst>
                                    </p:anim>
                                    <p:anim calcmode="lin" valueType="num">
                                      <p:cBhvr>
                                        <p:cTn id="161" dur="500" fill="hold"/>
                                        <p:tgtEl>
                                          <p:spTgt spid="87"/>
                                        </p:tgtEl>
                                        <p:attrNameLst>
                                          <p:attrName>ppt_y</p:attrName>
                                        </p:attrNameLst>
                                      </p:cBhvr>
                                      <p:tavLst>
                                        <p:tav tm="0">
                                          <p:val>
                                            <p:strVal val="#ppt_y"/>
                                          </p:val>
                                        </p:tav>
                                        <p:tav tm="100000">
                                          <p:val>
                                            <p:strVal val="#ppt_y"/>
                                          </p:val>
                                        </p:tav>
                                      </p:tavLst>
                                    </p:anim>
                                    <p:anim calcmode="lin" valueType="num">
                                      <p:cBhvr>
                                        <p:cTn id="162" dur="500" fill="hold"/>
                                        <p:tgtEl>
                                          <p:spTgt spid="87"/>
                                        </p:tgtEl>
                                        <p:attrNameLst>
                                          <p:attrName>ppt_h</p:attrName>
                                        </p:attrNameLst>
                                      </p:cBhvr>
                                      <p:tavLst>
                                        <p:tav tm="0">
                                          <p:val>
                                            <p:strVal val="#ppt_h/10"/>
                                          </p:val>
                                        </p:tav>
                                        <p:tav tm="50000">
                                          <p:val>
                                            <p:strVal val="#ppt_h+.01"/>
                                          </p:val>
                                        </p:tav>
                                        <p:tav tm="100000">
                                          <p:val>
                                            <p:strVal val="#ppt_h"/>
                                          </p:val>
                                        </p:tav>
                                      </p:tavLst>
                                    </p:anim>
                                    <p:anim calcmode="lin" valueType="num">
                                      <p:cBhvr>
                                        <p:cTn id="163" dur="500" fill="hold"/>
                                        <p:tgtEl>
                                          <p:spTgt spid="87"/>
                                        </p:tgtEl>
                                        <p:attrNameLst>
                                          <p:attrName>ppt_w</p:attrName>
                                        </p:attrNameLst>
                                      </p:cBhvr>
                                      <p:tavLst>
                                        <p:tav tm="0">
                                          <p:val>
                                            <p:strVal val="#ppt_w/10"/>
                                          </p:val>
                                        </p:tav>
                                        <p:tav tm="50000">
                                          <p:val>
                                            <p:strVal val="#ppt_w+.01"/>
                                          </p:val>
                                        </p:tav>
                                        <p:tav tm="100000">
                                          <p:val>
                                            <p:strVal val="#ppt_w"/>
                                          </p:val>
                                        </p:tav>
                                      </p:tavLst>
                                    </p:anim>
                                    <p:animEffect transition="in" filter="fade">
                                      <p:cBhvr>
                                        <p:cTn id="164" dur="500" tmFilter="0,0; .5, 1; 1, 1"/>
                                        <p:tgtEl>
                                          <p:spTgt spid="87"/>
                                        </p:tgtEl>
                                      </p:cBhvr>
                                    </p:animEffect>
                                  </p:childTnLst>
                                </p:cTn>
                              </p:par>
                            </p:childTnLst>
                          </p:cTn>
                        </p:par>
                        <p:par>
                          <p:cTn id="165" fill="hold">
                            <p:stCondLst>
                              <p:cond delay="8800"/>
                            </p:stCondLst>
                            <p:childTnLst>
                              <p:par>
                                <p:cTn id="166" presetID="18" presetClass="entr" presetSubtype="6" fill="hold" grpId="0" nodeType="afterEffect">
                                  <p:stCondLst>
                                    <p:cond delay="0"/>
                                  </p:stCondLst>
                                  <p:childTnLst>
                                    <p:set>
                                      <p:cBhvr>
                                        <p:cTn id="167" dur="1" fill="hold">
                                          <p:stCondLst>
                                            <p:cond delay="0"/>
                                          </p:stCondLst>
                                        </p:cTn>
                                        <p:tgtEl>
                                          <p:spTgt spid="45"/>
                                        </p:tgtEl>
                                        <p:attrNameLst>
                                          <p:attrName>style.visibility</p:attrName>
                                        </p:attrNameLst>
                                      </p:cBhvr>
                                      <p:to>
                                        <p:strVal val="visible"/>
                                      </p:to>
                                    </p:set>
                                    <p:animEffect transition="in" filter="strips(downRight)">
                                      <p:cBhvr>
                                        <p:cTn id="168" dur="500"/>
                                        <p:tgtEl>
                                          <p:spTgt spid="45"/>
                                        </p:tgtEl>
                                      </p:cBhvr>
                                    </p:animEffect>
                                  </p:childTnLst>
                                </p:cTn>
                              </p:par>
                            </p:childTnLst>
                          </p:cTn>
                        </p:par>
                        <p:par>
                          <p:cTn id="169" fill="hold">
                            <p:stCondLst>
                              <p:cond delay="9300"/>
                            </p:stCondLst>
                            <p:childTnLst>
                              <p:par>
                                <p:cTn id="170" presetID="12" presetClass="entr" presetSubtype="4" fill="hold" nodeType="afterEffect">
                                  <p:stCondLst>
                                    <p:cond delay="0"/>
                                  </p:stCondLst>
                                  <p:childTnLst>
                                    <p:set>
                                      <p:cBhvr>
                                        <p:cTn id="171" dur="1" fill="hold">
                                          <p:stCondLst>
                                            <p:cond delay="0"/>
                                          </p:stCondLst>
                                        </p:cTn>
                                        <p:tgtEl>
                                          <p:spTgt spid="53"/>
                                        </p:tgtEl>
                                        <p:attrNameLst>
                                          <p:attrName>style.visibility</p:attrName>
                                        </p:attrNameLst>
                                      </p:cBhvr>
                                      <p:to>
                                        <p:strVal val="visible"/>
                                      </p:to>
                                    </p:set>
                                    <p:animEffect transition="in" filter="slide(fromBottom)">
                                      <p:cBhvr>
                                        <p:cTn id="172" dur="500"/>
                                        <p:tgtEl>
                                          <p:spTgt spid="53"/>
                                        </p:tgtEl>
                                      </p:cBhvr>
                                    </p:animEffect>
                                  </p:childTnLst>
                                </p:cTn>
                              </p:par>
                            </p:childTnLst>
                          </p:cTn>
                        </p:par>
                        <p:par>
                          <p:cTn id="173" fill="hold">
                            <p:stCondLst>
                              <p:cond delay="9800"/>
                            </p:stCondLst>
                            <p:childTnLst>
                              <p:par>
                                <p:cTn id="174" presetID="41" presetClass="entr" presetSubtype="0" fill="hold" grpId="0" nodeType="afterEffect">
                                  <p:stCondLst>
                                    <p:cond delay="0"/>
                                  </p:stCondLst>
                                  <p:iterate type="lt">
                                    <p:tmPct val="10000"/>
                                  </p:iterate>
                                  <p:childTnLst>
                                    <p:set>
                                      <p:cBhvr>
                                        <p:cTn id="175" dur="1" fill="hold">
                                          <p:stCondLst>
                                            <p:cond delay="0"/>
                                          </p:stCondLst>
                                        </p:cTn>
                                        <p:tgtEl>
                                          <p:spTgt spid="88"/>
                                        </p:tgtEl>
                                        <p:attrNameLst>
                                          <p:attrName>style.visibility</p:attrName>
                                        </p:attrNameLst>
                                      </p:cBhvr>
                                      <p:to>
                                        <p:strVal val="visible"/>
                                      </p:to>
                                    </p:set>
                                    <p:anim calcmode="lin" valueType="num">
                                      <p:cBhvr>
                                        <p:cTn id="176" dur="500" fill="hold"/>
                                        <p:tgtEl>
                                          <p:spTgt spid="88"/>
                                        </p:tgtEl>
                                        <p:attrNameLst>
                                          <p:attrName>ppt_x</p:attrName>
                                        </p:attrNameLst>
                                      </p:cBhvr>
                                      <p:tavLst>
                                        <p:tav tm="0">
                                          <p:val>
                                            <p:strVal val="#ppt_x"/>
                                          </p:val>
                                        </p:tav>
                                        <p:tav tm="50000">
                                          <p:val>
                                            <p:strVal val="#ppt_x+.1"/>
                                          </p:val>
                                        </p:tav>
                                        <p:tav tm="100000">
                                          <p:val>
                                            <p:strVal val="#ppt_x"/>
                                          </p:val>
                                        </p:tav>
                                      </p:tavLst>
                                    </p:anim>
                                    <p:anim calcmode="lin" valueType="num">
                                      <p:cBhvr>
                                        <p:cTn id="177" dur="500" fill="hold"/>
                                        <p:tgtEl>
                                          <p:spTgt spid="88"/>
                                        </p:tgtEl>
                                        <p:attrNameLst>
                                          <p:attrName>ppt_y</p:attrName>
                                        </p:attrNameLst>
                                      </p:cBhvr>
                                      <p:tavLst>
                                        <p:tav tm="0">
                                          <p:val>
                                            <p:strVal val="#ppt_y"/>
                                          </p:val>
                                        </p:tav>
                                        <p:tav tm="100000">
                                          <p:val>
                                            <p:strVal val="#ppt_y"/>
                                          </p:val>
                                        </p:tav>
                                      </p:tavLst>
                                    </p:anim>
                                    <p:anim calcmode="lin" valueType="num">
                                      <p:cBhvr>
                                        <p:cTn id="178" dur="500" fill="hold"/>
                                        <p:tgtEl>
                                          <p:spTgt spid="88"/>
                                        </p:tgtEl>
                                        <p:attrNameLst>
                                          <p:attrName>ppt_h</p:attrName>
                                        </p:attrNameLst>
                                      </p:cBhvr>
                                      <p:tavLst>
                                        <p:tav tm="0">
                                          <p:val>
                                            <p:strVal val="#ppt_h/10"/>
                                          </p:val>
                                        </p:tav>
                                        <p:tav tm="50000">
                                          <p:val>
                                            <p:strVal val="#ppt_h+.01"/>
                                          </p:val>
                                        </p:tav>
                                        <p:tav tm="100000">
                                          <p:val>
                                            <p:strVal val="#ppt_h"/>
                                          </p:val>
                                        </p:tav>
                                      </p:tavLst>
                                    </p:anim>
                                    <p:anim calcmode="lin" valueType="num">
                                      <p:cBhvr>
                                        <p:cTn id="179" dur="500" fill="hold"/>
                                        <p:tgtEl>
                                          <p:spTgt spid="88"/>
                                        </p:tgtEl>
                                        <p:attrNameLst>
                                          <p:attrName>ppt_w</p:attrName>
                                        </p:attrNameLst>
                                      </p:cBhvr>
                                      <p:tavLst>
                                        <p:tav tm="0">
                                          <p:val>
                                            <p:strVal val="#ppt_w/10"/>
                                          </p:val>
                                        </p:tav>
                                        <p:tav tm="50000">
                                          <p:val>
                                            <p:strVal val="#ppt_w+.01"/>
                                          </p:val>
                                        </p:tav>
                                        <p:tav tm="100000">
                                          <p:val>
                                            <p:strVal val="#ppt_w"/>
                                          </p:val>
                                        </p:tav>
                                      </p:tavLst>
                                    </p:anim>
                                    <p:animEffect transition="in" filter="fade">
                                      <p:cBhvr>
                                        <p:cTn id="180" dur="500" tmFilter="0,0; .5, 1; 1, 1"/>
                                        <p:tgtEl>
                                          <p:spTgt spid="88"/>
                                        </p:tgtEl>
                                      </p:cBhvr>
                                    </p:animEffect>
                                  </p:childTnLst>
                                </p:cTn>
                              </p:par>
                            </p:childTnLst>
                          </p:cTn>
                        </p:par>
                        <p:par>
                          <p:cTn id="181" fill="hold">
                            <p:stCondLst>
                              <p:cond delay="10550"/>
                            </p:stCondLst>
                            <p:childTnLst>
                              <p:par>
                                <p:cTn id="182" presetID="18" presetClass="entr" presetSubtype="6" fill="hold" grpId="0" nodeType="afterEffect">
                                  <p:stCondLst>
                                    <p:cond delay="0"/>
                                  </p:stCondLst>
                                  <p:childTnLst>
                                    <p:set>
                                      <p:cBhvr>
                                        <p:cTn id="183" dur="1" fill="hold">
                                          <p:stCondLst>
                                            <p:cond delay="0"/>
                                          </p:stCondLst>
                                        </p:cTn>
                                        <p:tgtEl>
                                          <p:spTgt spid="44"/>
                                        </p:tgtEl>
                                        <p:attrNameLst>
                                          <p:attrName>style.visibility</p:attrName>
                                        </p:attrNameLst>
                                      </p:cBhvr>
                                      <p:to>
                                        <p:strVal val="visible"/>
                                      </p:to>
                                    </p:set>
                                    <p:animEffect transition="in" filter="strips(downRight)">
                                      <p:cBhvr>
                                        <p:cTn id="184" dur="500"/>
                                        <p:tgtEl>
                                          <p:spTgt spid="44"/>
                                        </p:tgtEl>
                                      </p:cBhvr>
                                    </p:animEffect>
                                  </p:childTnLst>
                                </p:cTn>
                              </p:par>
                            </p:childTnLst>
                          </p:cTn>
                        </p:par>
                        <p:par>
                          <p:cTn id="185" fill="hold">
                            <p:stCondLst>
                              <p:cond delay="11050"/>
                            </p:stCondLst>
                            <p:childTnLst>
                              <p:par>
                                <p:cTn id="186" presetID="12" presetClass="entr" presetSubtype="4" fill="hold" nodeType="afterEffect">
                                  <p:stCondLst>
                                    <p:cond delay="0"/>
                                  </p:stCondLst>
                                  <p:childTnLst>
                                    <p:set>
                                      <p:cBhvr>
                                        <p:cTn id="187" dur="1" fill="hold">
                                          <p:stCondLst>
                                            <p:cond delay="0"/>
                                          </p:stCondLst>
                                        </p:cTn>
                                        <p:tgtEl>
                                          <p:spTgt spid="79"/>
                                        </p:tgtEl>
                                        <p:attrNameLst>
                                          <p:attrName>style.visibility</p:attrName>
                                        </p:attrNameLst>
                                      </p:cBhvr>
                                      <p:to>
                                        <p:strVal val="visible"/>
                                      </p:to>
                                    </p:set>
                                    <p:animEffect transition="in" filter="slide(fromBottom)">
                                      <p:cBhvr>
                                        <p:cTn id="188" dur="500"/>
                                        <p:tgtEl>
                                          <p:spTgt spid="79"/>
                                        </p:tgtEl>
                                      </p:cBhvr>
                                    </p:animEffect>
                                  </p:childTnLst>
                                </p:cTn>
                              </p:par>
                            </p:childTnLst>
                          </p:cTn>
                        </p:par>
                        <p:par>
                          <p:cTn id="189" fill="hold">
                            <p:stCondLst>
                              <p:cond delay="11550"/>
                            </p:stCondLst>
                            <p:childTnLst>
                              <p:par>
                                <p:cTn id="190" presetID="41" presetClass="entr" presetSubtype="0" fill="hold" grpId="0" nodeType="afterEffect">
                                  <p:stCondLst>
                                    <p:cond delay="0"/>
                                  </p:stCondLst>
                                  <p:iterate type="lt">
                                    <p:tmPct val="10000"/>
                                  </p:iterate>
                                  <p:childTnLst>
                                    <p:set>
                                      <p:cBhvr>
                                        <p:cTn id="191" dur="1" fill="hold">
                                          <p:stCondLst>
                                            <p:cond delay="0"/>
                                          </p:stCondLst>
                                        </p:cTn>
                                        <p:tgtEl>
                                          <p:spTgt spid="89"/>
                                        </p:tgtEl>
                                        <p:attrNameLst>
                                          <p:attrName>style.visibility</p:attrName>
                                        </p:attrNameLst>
                                      </p:cBhvr>
                                      <p:to>
                                        <p:strVal val="visible"/>
                                      </p:to>
                                    </p:set>
                                    <p:anim calcmode="lin" valueType="num">
                                      <p:cBhvr>
                                        <p:cTn id="192" dur="500" fill="hold"/>
                                        <p:tgtEl>
                                          <p:spTgt spid="89"/>
                                        </p:tgtEl>
                                        <p:attrNameLst>
                                          <p:attrName>ppt_x</p:attrName>
                                        </p:attrNameLst>
                                      </p:cBhvr>
                                      <p:tavLst>
                                        <p:tav tm="0">
                                          <p:val>
                                            <p:strVal val="#ppt_x"/>
                                          </p:val>
                                        </p:tav>
                                        <p:tav tm="50000">
                                          <p:val>
                                            <p:strVal val="#ppt_x+.1"/>
                                          </p:val>
                                        </p:tav>
                                        <p:tav tm="100000">
                                          <p:val>
                                            <p:strVal val="#ppt_x"/>
                                          </p:val>
                                        </p:tav>
                                      </p:tavLst>
                                    </p:anim>
                                    <p:anim calcmode="lin" valueType="num">
                                      <p:cBhvr>
                                        <p:cTn id="193" dur="500" fill="hold"/>
                                        <p:tgtEl>
                                          <p:spTgt spid="89"/>
                                        </p:tgtEl>
                                        <p:attrNameLst>
                                          <p:attrName>ppt_y</p:attrName>
                                        </p:attrNameLst>
                                      </p:cBhvr>
                                      <p:tavLst>
                                        <p:tav tm="0">
                                          <p:val>
                                            <p:strVal val="#ppt_y"/>
                                          </p:val>
                                        </p:tav>
                                        <p:tav tm="100000">
                                          <p:val>
                                            <p:strVal val="#ppt_y"/>
                                          </p:val>
                                        </p:tav>
                                      </p:tavLst>
                                    </p:anim>
                                    <p:anim calcmode="lin" valueType="num">
                                      <p:cBhvr>
                                        <p:cTn id="194" dur="500" fill="hold"/>
                                        <p:tgtEl>
                                          <p:spTgt spid="89"/>
                                        </p:tgtEl>
                                        <p:attrNameLst>
                                          <p:attrName>ppt_h</p:attrName>
                                        </p:attrNameLst>
                                      </p:cBhvr>
                                      <p:tavLst>
                                        <p:tav tm="0">
                                          <p:val>
                                            <p:strVal val="#ppt_h/10"/>
                                          </p:val>
                                        </p:tav>
                                        <p:tav tm="50000">
                                          <p:val>
                                            <p:strVal val="#ppt_h+.01"/>
                                          </p:val>
                                        </p:tav>
                                        <p:tav tm="100000">
                                          <p:val>
                                            <p:strVal val="#ppt_h"/>
                                          </p:val>
                                        </p:tav>
                                      </p:tavLst>
                                    </p:anim>
                                    <p:anim calcmode="lin" valueType="num">
                                      <p:cBhvr>
                                        <p:cTn id="195" dur="500" fill="hold"/>
                                        <p:tgtEl>
                                          <p:spTgt spid="89"/>
                                        </p:tgtEl>
                                        <p:attrNameLst>
                                          <p:attrName>ppt_w</p:attrName>
                                        </p:attrNameLst>
                                      </p:cBhvr>
                                      <p:tavLst>
                                        <p:tav tm="0">
                                          <p:val>
                                            <p:strVal val="#ppt_w/10"/>
                                          </p:val>
                                        </p:tav>
                                        <p:tav tm="50000">
                                          <p:val>
                                            <p:strVal val="#ppt_w+.01"/>
                                          </p:val>
                                        </p:tav>
                                        <p:tav tm="100000">
                                          <p:val>
                                            <p:strVal val="#ppt_w"/>
                                          </p:val>
                                        </p:tav>
                                      </p:tavLst>
                                    </p:anim>
                                    <p:animEffect transition="in" filter="fade">
                                      <p:cBhvr>
                                        <p:cTn id="196" dur="500" tmFilter="0,0; .5, 1; 1, 1"/>
                                        <p:tgtEl>
                                          <p:spTgt spid="89"/>
                                        </p:tgtEl>
                                      </p:cBhvr>
                                    </p:animEffect>
                                  </p:childTnLst>
                                </p:cTn>
                              </p:par>
                            </p:childTnLst>
                          </p:cTn>
                        </p:par>
                        <p:par>
                          <p:cTn id="197" fill="hold">
                            <p:stCondLst>
                              <p:cond delay="12300"/>
                            </p:stCondLst>
                            <p:childTnLst>
                              <p:par>
                                <p:cTn id="198" presetID="18" presetClass="entr" presetSubtype="6" fill="hold" grpId="0" nodeType="afterEffect">
                                  <p:stCondLst>
                                    <p:cond delay="0"/>
                                  </p:stCondLst>
                                  <p:childTnLst>
                                    <p:set>
                                      <p:cBhvr>
                                        <p:cTn id="199" dur="1" fill="hold">
                                          <p:stCondLst>
                                            <p:cond delay="0"/>
                                          </p:stCondLst>
                                        </p:cTn>
                                        <p:tgtEl>
                                          <p:spTgt spid="46"/>
                                        </p:tgtEl>
                                        <p:attrNameLst>
                                          <p:attrName>style.visibility</p:attrName>
                                        </p:attrNameLst>
                                      </p:cBhvr>
                                      <p:to>
                                        <p:strVal val="visible"/>
                                      </p:to>
                                    </p:set>
                                    <p:animEffect transition="in" filter="strips(downRight)">
                                      <p:cBhvr>
                                        <p:cTn id="200" dur="500"/>
                                        <p:tgtEl>
                                          <p:spTgt spid="46"/>
                                        </p:tgtEl>
                                      </p:cBhvr>
                                    </p:animEffect>
                                  </p:childTnLst>
                                </p:cTn>
                              </p:par>
                            </p:childTnLst>
                          </p:cTn>
                        </p:par>
                        <p:par>
                          <p:cTn id="201" fill="hold">
                            <p:stCondLst>
                              <p:cond delay="12800"/>
                            </p:stCondLst>
                            <p:childTnLst>
                              <p:par>
                                <p:cTn id="202" presetID="12" presetClass="entr" presetSubtype="4" fill="hold" nodeType="afterEffect">
                                  <p:stCondLst>
                                    <p:cond delay="0"/>
                                  </p:stCondLst>
                                  <p:childTnLst>
                                    <p:set>
                                      <p:cBhvr>
                                        <p:cTn id="203" dur="1" fill="hold">
                                          <p:stCondLst>
                                            <p:cond delay="0"/>
                                          </p:stCondLst>
                                        </p:cTn>
                                        <p:tgtEl>
                                          <p:spTgt spid="52"/>
                                        </p:tgtEl>
                                        <p:attrNameLst>
                                          <p:attrName>style.visibility</p:attrName>
                                        </p:attrNameLst>
                                      </p:cBhvr>
                                      <p:to>
                                        <p:strVal val="visible"/>
                                      </p:to>
                                    </p:set>
                                    <p:animEffect transition="in" filter="slide(fromBottom)">
                                      <p:cBhvr>
                                        <p:cTn id="204" dur="500"/>
                                        <p:tgtEl>
                                          <p:spTgt spid="52"/>
                                        </p:tgtEl>
                                      </p:cBhvr>
                                    </p:animEffect>
                                  </p:childTnLst>
                                </p:cTn>
                              </p:par>
                            </p:childTnLst>
                          </p:cTn>
                        </p:par>
                        <p:par>
                          <p:cTn id="205" fill="hold">
                            <p:stCondLst>
                              <p:cond delay="13300"/>
                            </p:stCondLst>
                            <p:childTnLst>
                              <p:par>
                                <p:cTn id="206" presetID="41" presetClass="entr" presetSubtype="0" fill="hold" grpId="0" nodeType="afterEffect">
                                  <p:stCondLst>
                                    <p:cond delay="0"/>
                                  </p:stCondLst>
                                  <p:iterate type="lt">
                                    <p:tmPct val="10000"/>
                                  </p:iterate>
                                  <p:childTnLst>
                                    <p:set>
                                      <p:cBhvr>
                                        <p:cTn id="207" dur="1" fill="hold">
                                          <p:stCondLst>
                                            <p:cond delay="0"/>
                                          </p:stCondLst>
                                        </p:cTn>
                                        <p:tgtEl>
                                          <p:spTgt spid="90"/>
                                        </p:tgtEl>
                                        <p:attrNameLst>
                                          <p:attrName>style.visibility</p:attrName>
                                        </p:attrNameLst>
                                      </p:cBhvr>
                                      <p:to>
                                        <p:strVal val="visible"/>
                                      </p:to>
                                    </p:set>
                                    <p:anim calcmode="lin" valueType="num">
                                      <p:cBhvr>
                                        <p:cTn id="208" dur="500" fill="hold"/>
                                        <p:tgtEl>
                                          <p:spTgt spid="90"/>
                                        </p:tgtEl>
                                        <p:attrNameLst>
                                          <p:attrName>ppt_x</p:attrName>
                                        </p:attrNameLst>
                                      </p:cBhvr>
                                      <p:tavLst>
                                        <p:tav tm="0">
                                          <p:val>
                                            <p:strVal val="#ppt_x"/>
                                          </p:val>
                                        </p:tav>
                                        <p:tav tm="50000">
                                          <p:val>
                                            <p:strVal val="#ppt_x+.1"/>
                                          </p:val>
                                        </p:tav>
                                        <p:tav tm="100000">
                                          <p:val>
                                            <p:strVal val="#ppt_x"/>
                                          </p:val>
                                        </p:tav>
                                      </p:tavLst>
                                    </p:anim>
                                    <p:anim calcmode="lin" valueType="num">
                                      <p:cBhvr>
                                        <p:cTn id="209" dur="500" fill="hold"/>
                                        <p:tgtEl>
                                          <p:spTgt spid="90"/>
                                        </p:tgtEl>
                                        <p:attrNameLst>
                                          <p:attrName>ppt_y</p:attrName>
                                        </p:attrNameLst>
                                      </p:cBhvr>
                                      <p:tavLst>
                                        <p:tav tm="0">
                                          <p:val>
                                            <p:strVal val="#ppt_y"/>
                                          </p:val>
                                        </p:tav>
                                        <p:tav tm="100000">
                                          <p:val>
                                            <p:strVal val="#ppt_y"/>
                                          </p:val>
                                        </p:tav>
                                      </p:tavLst>
                                    </p:anim>
                                    <p:anim calcmode="lin" valueType="num">
                                      <p:cBhvr>
                                        <p:cTn id="210" dur="500" fill="hold"/>
                                        <p:tgtEl>
                                          <p:spTgt spid="90"/>
                                        </p:tgtEl>
                                        <p:attrNameLst>
                                          <p:attrName>ppt_h</p:attrName>
                                        </p:attrNameLst>
                                      </p:cBhvr>
                                      <p:tavLst>
                                        <p:tav tm="0">
                                          <p:val>
                                            <p:strVal val="#ppt_h/10"/>
                                          </p:val>
                                        </p:tav>
                                        <p:tav tm="50000">
                                          <p:val>
                                            <p:strVal val="#ppt_h+.01"/>
                                          </p:val>
                                        </p:tav>
                                        <p:tav tm="100000">
                                          <p:val>
                                            <p:strVal val="#ppt_h"/>
                                          </p:val>
                                        </p:tav>
                                      </p:tavLst>
                                    </p:anim>
                                    <p:anim calcmode="lin" valueType="num">
                                      <p:cBhvr>
                                        <p:cTn id="211" dur="500" fill="hold"/>
                                        <p:tgtEl>
                                          <p:spTgt spid="90"/>
                                        </p:tgtEl>
                                        <p:attrNameLst>
                                          <p:attrName>ppt_w</p:attrName>
                                        </p:attrNameLst>
                                      </p:cBhvr>
                                      <p:tavLst>
                                        <p:tav tm="0">
                                          <p:val>
                                            <p:strVal val="#ppt_w/10"/>
                                          </p:val>
                                        </p:tav>
                                        <p:tav tm="50000">
                                          <p:val>
                                            <p:strVal val="#ppt_w+.01"/>
                                          </p:val>
                                        </p:tav>
                                        <p:tav tm="100000">
                                          <p:val>
                                            <p:strVal val="#ppt_w"/>
                                          </p:val>
                                        </p:tav>
                                      </p:tavLst>
                                    </p:anim>
                                    <p:animEffect transition="in" filter="fade">
                                      <p:cBhvr>
                                        <p:cTn id="212" dur="500" tmFilter="0,0; .5, 1; 1, 1"/>
                                        <p:tgtEl>
                                          <p:spTgt spid="90"/>
                                        </p:tgtEl>
                                      </p:cBhvr>
                                    </p:animEffect>
                                  </p:childTnLst>
                                </p:cTn>
                              </p:par>
                            </p:childTnLst>
                          </p:cTn>
                        </p:par>
                        <p:par>
                          <p:cTn id="213" fill="hold">
                            <p:stCondLst>
                              <p:cond delay="14050"/>
                            </p:stCondLst>
                            <p:childTnLst>
                              <p:par>
                                <p:cTn id="214" presetID="18" presetClass="entr" presetSubtype="6" fill="hold" grpId="0" nodeType="afterEffect">
                                  <p:stCondLst>
                                    <p:cond delay="0"/>
                                  </p:stCondLst>
                                  <p:childTnLst>
                                    <p:set>
                                      <p:cBhvr>
                                        <p:cTn id="215" dur="1" fill="hold">
                                          <p:stCondLst>
                                            <p:cond delay="0"/>
                                          </p:stCondLst>
                                        </p:cTn>
                                        <p:tgtEl>
                                          <p:spTgt spid="47"/>
                                        </p:tgtEl>
                                        <p:attrNameLst>
                                          <p:attrName>style.visibility</p:attrName>
                                        </p:attrNameLst>
                                      </p:cBhvr>
                                      <p:to>
                                        <p:strVal val="visible"/>
                                      </p:to>
                                    </p:set>
                                    <p:animEffect transition="in" filter="strips(downRight)">
                                      <p:cBhvr>
                                        <p:cTn id="216" dur="500"/>
                                        <p:tgtEl>
                                          <p:spTgt spid="47"/>
                                        </p:tgtEl>
                                      </p:cBhvr>
                                    </p:animEffect>
                                  </p:childTnLst>
                                </p:cTn>
                              </p:par>
                            </p:childTnLst>
                          </p:cTn>
                        </p:par>
                        <p:par>
                          <p:cTn id="217" fill="hold">
                            <p:stCondLst>
                              <p:cond delay="14550"/>
                            </p:stCondLst>
                            <p:childTnLst>
                              <p:par>
                                <p:cTn id="218" presetID="12" presetClass="entr" presetSubtype="4" fill="hold" nodeType="afterEffect">
                                  <p:stCondLst>
                                    <p:cond delay="0"/>
                                  </p:stCondLst>
                                  <p:childTnLst>
                                    <p:set>
                                      <p:cBhvr>
                                        <p:cTn id="219" dur="1" fill="hold">
                                          <p:stCondLst>
                                            <p:cond delay="0"/>
                                          </p:stCondLst>
                                        </p:cTn>
                                        <p:tgtEl>
                                          <p:spTgt spid="57"/>
                                        </p:tgtEl>
                                        <p:attrNameLst>
                                          <p:attrName>style.visibility</p:attrName>
                                        </p:attrNameLst>
                                      </p:cBhvr>
                                      <p:to>
                                        <p:strVal val="visible"/>
                                      </p:to>
                                    </p:set>
                                    <p:animEffect transition="in" filter="slide(fromBottom)">
                                      <p:cBhvr>
                                        <p:cTn id="220" dur="500"/>
                                        <p:tgtEl>
                                          <p:spTgt spid="57"/>
                                        </p:tgtEl>
                                      </p:cBhvr>
                                    </p:animEffect>
                                  </p:childTnLst>
                                </p:cTn>
                              </p:par>
                            </p:childTnLst>
                          </p:cTn>
                        </p:par>
                        <p:par>
                          <p:cTn id="221" fill="hold">
                            <p:stCondLst>
                              <p:cond delay="15050"/>
                            </p:stCondLst>
                            <p:childTnLst>
                              <p:par>
                                <p:cTn id="222" presetID="41" presetClass="entr" presetSubtype="0" fill="hold" grpId="0" nodeType="afterEffect">
                                  <p:stCondLst>
                                    <p:cond delay="0"/>
                                  </p:stCondLst>
                                  <p:iterate type="lt">
                                    <p:tmPct val="10000"/>
                                  </p:iterate>
                                  <p:childTnLst>
                                    <p:set>
                                      <p:cBhvr>
                                        <p:cTn id="223" dur="1" fill="hold">
                                          <p:stCondLst>
                                            <p:cond delay="0"/>
                                          </p:stCondLst>
                                        </p:cTn>
                                        <p:tgtEl>
                                          <p:spTgt spid="91"/>
                                        </p:tgtEl>
                                        <p:attrNameLst>
                                          <p:attrName>style.visibility</p:attrName>
                                        </p:attrNameLst>
                                      </p:cBhvr>
                                      <p:to>
                                        <p:strVal val="visible"/>
                                      </p:to>
                                    </p:set>
                                    <p:anim calcmode="lin" valueType="num">
                                      <p:cBhvr>
                                        <p:cTn id="224" dur="500" fill="hold"/>
                                        <p:tgtEl>
                                          <p:spTgt spid="91"/>
                                        </p:tgtEl>
                                        <p:attrNameLst>
                                          <p:attrName>ppt_x</p:attrName>
                                        </p:attrNameLst>
                                      </p:cBhvr>
                                      <p:tavLst>
                                        <p:tav tm="0">
                                          <p:val>
                                            <p:strVal val="#ppt_x"/>
                                          </p:val>
                                        </p:tav>
                                        <p:tav tm="50000">
                                          <p:val>
                                            <p:strVal val="#ppt_x+.1"/>
                                          </p:val>
                                        </p:tav>
                                        <p:tav tm="100000">
                                          <p:val>
                                            <p:strVal val="#ppt_x"/>
                                          </p:val>
                                        </p:tav>
                                      </p:tavLst>
                                    </p:anim>
                                    <p:anim calcmode="lin" valueType="num">
                                      <p:cBhvr>
                                        <p:cTn id="225" dur="500" fill="hold"/>
                                        <p:tgtEl>
                                          <p:spTgt spid="91"/>
                                        </p:tgtEl>
                                        <p:attrNameLst>
                                          <p:attrName>ppt_y</p:attrName>
                                        </p:attrNameLst>
                                      </p:cBhvr>
                                      <p:tavLst>
                                        <p:tav tm="0">
                                          <p:val>
                                            <p:strVal val="#ppt_y"/>
                                          </p:val>
                                        </p:tav>
                                        <p:tav tm="100000">
                                          <p:val>
                                            <p:strVal val="#ppt_y"/>
                                          </p:val>
                                        </p:tav>
                                      </p:tavLst>
                                    </p:anim>
                                    <p:anim calcmode="lin" valueType="num">
                                      <p:cBhvr>
                                        <p:cTn id="226" dur="500" fill="hold"/>
                                        <p:tgtEl>
                                          <p:spTgt spid="91"/>
                                        </p:tgtEl>
                                        <p:attrNameLst>
                                          <p:attrName>ppt_h</p:attrName>
                                        </p:attrNameLst>
                                      </p:cBhvr>
                                      <p:tavLst>
                                        <p:tav tm="0">
                                          <p:val>
                                            <p:strVal val="#ppt_h/10"/>
                                          </p:val>
                                        </p:tav>
                                        <p:tav tm="50000">
                                          <p:val>
                                            <p:strVal val="#ppt_h+.01"/>
                                          </p:val>
                                        </p:tav>
                                        <p:tav tm="100000">
                                          <p:val>
                                            <p:strVal val="#ppt_h"/>
                                          </p:val>
                                        </p:tav>
                                      </p:tavLst>
                                    </p:anim>
                                    <p:anim calcmode="lin" valueType="num">
                                      <p:cBhvr>
                                        <p:cTn id="227" dur="500" fill="hold"/>
                                        <p:tgtEl>
                                          <p:spTgt spid="91"/>
                                        </p:tgtEl>
                                        <p:attrNameLst>
                                          <p:attrName>ppt_w</p:attrName>
                                        </p:attrNameLst>
                                      </p:cBhvr>
                                      <p:tavLst>
                                        <p:tav tm="0">
                                          <p:val>
                                            <p:strVal val="#ppt_w/10"/>
                                          </p:val>
                                        </p:tav>
                                        <p:tav tm="50000">
                                          <p:val>
                                            <p:strVal val="#ppt_w+.01"/>
                                          </p:val>
                                        </p:tav>
                                        <p:tav tm="100000">
                                          <p:val>
                                            <p:strVal val="#ppt_w"/>
                                          </p:val>
                                        </p:tav>
                                      </p:tavLst>
                                    </p:anim>
                                    <p:animEffect transition="in" filter="fade">
                                      <p:cBhvr>
                                        <p:cTn id="228" dur="500" tmFilter="0,0; .5, 1; 1, 1"/>
                                        <p:tgtEl>
                                          <p:spTgt spid="91"/>
                                        </p:tgtEl>
                                      </p:cBhvr>
                                    </p:animEffect>
                                  </p:childTnLst>
                                </p:cTn>
                              </p:par>
                            </p:childTnLst>
                          </p:cTn>
                        </p:par>
                        <p:par>
                          <p:cTn id="229" fill="hold">
                            <p:stCondLst>
                              <p:cond delay="15800"/>
                            </p:stCondLst>
                            <p:childTnLst>
                              <p:par>
                                <p:cTn id="230" presetID="18" presetClass="entr" presetSubtype="6" fill="hold" grpId="0" nodeType="afterEffect">
                                  <p:stCondLst>
                                    <p:cond delay="0"/>
                                  </p:stCondLst>
                                  <p:childTnLst>
                                    <p:set>
                                      <p:cBhvr>
                                        <p:cTn id="231" dur="1" fill="hold">
                                          <p:stCondLst>
                                            <p:cond delay="0"/>
                                          </p:stCondLst>
                                        </p:cTn>
                                        <p:tgtEl>
                                          <p:spTgt spid="48"/>
                                        </p:tgtEl>
                                        <p:attrNameLst>
                                          <p:attrName>style.visibility</p:attrName>
                                        </p:attrNameLst>
                                      </p:cBhvr>
                                      <p:to>
                                        <p:strVal val="visible"/>
                                      </p:to>
                                    </p:set>
                                    <p:animEffect transition="in" filter="strips(downRight)">
                                      <p:cBhvr>
                                        <p:cTn id="232" dur="500"/>
                                        <p:tgtEl>
                                          <p:spTgt spid="48"/>
                                        </p:tgtEl>
                                      </p:cBhvr>
                                    </p:animEffect>
                                  </p:childTnLst>
                                </p:cTn>
                              </p:par>
                            </p:childTnLst>
                          </p:cTn>
                        </p:par>
                        <p:par>
                          <p:cTn id="233" fill="hold">
                            <p:stCondLst>
                              <p:cond delay="16300"/>
                            </p:stCondLst>
                            <p:childTnLst>
                              <p:par>
                                <p:cTn id="234" presetID="12" presetClass="entr" presetSubtype="4" fill="hold" nodeType="afterEffect">
                                  <p:stCondLst>
                                    <p:cond delay="0"/>
                                  </p:stCondLst>
                                  <p:childTnLst>
                                    <p:set>
                                      <p:cBhvr>
                                        <p:cTn id="235" dur="1" fill="hold">
                                          <p:stCondLst>
                                            <p:cond delay="0"/>
                                          </p:stCondLst>
                                        </p:cTn>
                                        <p:tgtEl>
                                          <p:spTgt spid="80"/>
                                        </p:tgtEl>
                                        <p:attrNameLst>
                                          <p:attrName>style.visibility</p:attrName>
                                        </p:attrNameLst>
                                      </p:cBhvr>
                                      <p:to>
                                        <p:strVal val="visible"/>
                                      </p:to>
                                    </p:set>
                                    <p:animEffect transition="in" filter="slide(fromBottom)">
                                      <p:cBhvr>
                                        <p:cTn id="236" dur="500"/>
                                        <p:tgtEl>
                                          <p:spTgt spid="80"/>
                                        </p:tgtEl>
                                      </p:cBhvr>
                                    </p:animEffect>
                                  </p:childTnLst>
                                </p:cTn>
                              </p:par>
                            </p:childTnLst>
                          </p:cTn>
                        </p:par>
                        <p:par>
                          <p:cTn id="237" fill="hold">
                            <p:stCondLst>
                              <p:cond delay="16800"/>
                            </p:stCondLst>
                            <p:childTnLst>
                              <p:par>
                                <p:cTn id="238" presetID="41" presetClass="entr" presetSubtype="0" fill="hold" grpId="0" nodeType="afterEffect">
                                  <p:stCondLst>
                                    <p:cond delay="0"/>
                                  </p:stCondLst>
                                  <p:iterate type="lt">
                                    <p:tmPct val="10000"/>
                                  </p:iterate>
                                  <p:childTnLst>
                                    <p:set>
                                      <p:cBhvr>
                                        <p:cTn id="239" dur="1" fill="hold">
                                          <p:stCondLst>
                                            <p:cond delay="0"/>
                                          </p:stCondLst>
                                        </p:cTn>
                                        <p:tgtEl>
                                          <p:spTgt spid="92"/>
                                        </p:tgtEl>
                                        <p:attrNameLst>
                                          <p:attrName>style.visibility</p:attrName>
                                        </p:attrNameLst>
                                      </p:cBhvr>
                                      <p:to>
                                        <p:strVal val="visible"/>
                                      </p:to>
                                    </p:set>
                                    <p:anim calcmode="lin" valueType="num">
                                      <p:cBhvr>
                                        <p:cTn id="240" dur="500" fill="hold"/>
                                        <p:tgtEl>
                                          <p:spTgt spid="92"/>
                                        </p:tgtEl>
                                        <p:attrNameLst>
                                          <p:attrName>ppt_x</p:attrName>
                                        </p:attrNameLst>
                                      </p:cBhvr>
                                      <p:tavLst>
                                        <p:tav tm="0">
                                          <p:val>
                                            <p:strVal val="#ppt_x"/>
                                          </p:val>
                                        </p:tav>
                                        <p:tav tm="50000">
                                          <p:val>
                                            <p:strVal val="#ppt_x+.1"/>
                                          </p:val>
                                        </p:tav>
                                        <p:tav tm="100000">
                                          <p:val>
                                            <p:strVal val="#ppt_x"/>
                                          </p:val>
                                        </p:tav>
                                      </p:tavLst>
                                    </p:anim>
                                    <p:anim calcmode="lin" valueType="num">
                                      <p:cBhvr>
                                        <p:cTn id="241" dur="500" fill="hold"/>
                                        <p:tgtEl>
                                          <p:spTgt spid="92"/>
                                        </p:tgtEl>
                                        <p:attrNameLst>
                                          <p:attrName>ppt_y</p:attrName>
                                        </p:attrNameLst>
                                      </p:cBhvr>
                                      <p:tavLst>
                                        <p:tav tm="0">
                                          <p:val>
                                            <p:strVal val="#ppt_y"/>
                                          </p:val>
                                        </p:tav>
                                        <p:tav tm="100000">
                                          <p:val>
                                            <p:strVal val="#ppt_y"/>
                                          </p:val>
                                        </p:tav>
                                      </p:tavLst>
                                    </p:anim>
                                    <p:anim calcmode="lin" valueType="num">
                                      <p:cBhvr>
                                        <p:cTn id="242" dur="500" fill="hold"/>
                                        <p:tgtEl>
                                          <p:spTgt spid="92"/>
                                        </p:tgtEl>
                                        <p:attrNameLst>
                                          <p:attrName>ppt_h</p:attrName>
                                        </p:attrNameLst>
                                      </p:cBhvr>
                                      <p:tavLst>
                                        <p:tav tm="0">
                                          <p:val>
                                            <p:strVal val="#ppt_h/10"/>
                                          </p:val>
                                        </p:tav>
                                        <p:tav tm="50000">
                                          <p:val>
                                            <p:strVal val="#ppt_h+.01"/>
                                          </p:val>
                                        </p:tav>
                                        <p:tav tm="100000">
                                          <p:val>
                                            <p:strVal val="#ppt_h"/>
                                          </p:val>
                                        </p:tav>
                                      </p:tavLst>
                                    </p:anim>
                                    <p:anim calcmode="lin" valueType="num">
                                      <p:cBhvr>
                                        <p:cTn id="243" dur="500" fill="hold"/>
                                        <p:tgtEl>
                                          <p:spTgt spid="92"/>
                                        </p:tgtEl>
                                        <p:attrNameLst>
                                          <p:attrName>ppt_w</p:attrName>
                                        </p:attrNameLst>
                                      </p:cBhvr>
                                      <p:tavLst>
                                        <p:tav tm="0">
                                          <p:val>
                                            <p:strVal val="#ppt_w/10"/>
                                          </p:val>
                                        </p:tav>
                                        <p:tav tm="50000">
                                          <p:val>
                                            <p:strVal val="#ppt_w+.01"/>
                                          </p:val>
                                        </p:tav>
                                        <p:tav tm="100000">
                                          <p:val>
                                            <p:strVal val="#ppt_w"/>
                                          </p:val>
                                        </p:tav>
                                      </p:tavLst>
                                    </p:anim>
                                    <p:animEffect transition="in" filter="fade">
                                      <p:cBhvr>
                                        <p:cTn id="244" dur="500" tmFilter="0,0; .5, 1; 1, 1"/>
                                        <p:tgtEl>
                                          <p:spTgt spid="92"/>
                                        </p:tgtEl>
                                      </p:cBhvr>
                                    </p:animEffect>
                                  </p:childTnLst>
                                </p:cTn>
                              </p:par>
                            </p:childTnLst>
                          </p:cTn>
                        </p:par>
                        <p:par>
                          <p:cTn id="245" fill="hold">
                            <p:stCondLst>
                              <p:cond delay="17550"/>
                            </p:stCondLst>
                            <p:childTnLst>
                              <p:par>
                                <p:cTn id="246" presetID="18" presetClass="entr" presetSubtype="3" fill="hold" grpId="0" nodeType="afterEffect">
                                  <p:stCondLst>
                                    <p:cond delay="0"/>
                                  </p:stCondLst>
                                  <p:childTnLst>
                                    <p:set>
                                      <p:cBhvr>
                                        <p:cTn id="247" dur="1" fill="hold">
                                          <p:stCondLst>
                                            <p:cond delay="0"/>
                                          </p:stCondLst>
                                        </p:cTn>
                                        <p:tgtEl>
                                          <p:spTgt spid="49"/>
                                        </p:tgtEl>
                                        <p:attrNameLst>
                                          <p:attrName>style.visibility</p:attrName>
                                        </p:attrNameLst>
                                      </p:cBhvr>
                                      <p:to>
                                        <p:strVal val="visible"/>
                                      </p:to>
                                    </p:set>
                                    <p:animEffect transition="in" filter="strips(upRight)">
                                      <p:cBhvr>
                                        <p:cTn id="248" dur="500"/>
                                        <p:tgtEl>
                                          <p:spTgt spid="49"/>
                                        </p:tgtEl>
                                      </p:cBhvr>
                                    </p:animEffect>
                                  </p:childTnLst>
                                </p:cTn>
                              </p:par>
                            </p:childTnLst>
                          </p:cTn>
                        </p:par>
                        <p:par>
                          <p:cTn id="249" fill="hold">
                            <p:stCondLst>
                              <p:cond delay="18050"/>
                            </p:stCondLst>
                            <p:childTnLst>
                              <p:par>
                                <p:cTn id="250" presetID="12" presetClass="entr" presetSubtype="4" fill="hold" nodeType="afterEffect">
                                  <p:stCondLst>
                                    <p:cond delay="0"/>
                                  </p:stCondLst>
                                  <p:childTnLst>
                                    <p:set>
                                      <p:cBhvr>
                                        <p:cTn id="251" dur="1" fill="hold">
                                          <p:stCondLst>
                                            <p:cond delay="0"/>
                                          </p:stCondLst>
                                        </p:cTn>
                                        <p:tgtEl>
                                          <p:spTgt spid="81"/>
                                        </p:tgtEl>
                                        <p:attrNameLst>
                                          <p:attrName>style.visibility</p:attrName>
                                        </p:attrNameLst>
                                      </p:cBhvr>
                                      <p:to>
                                        <p:strVal val="visible"/>
                                      </p:to>
                                    </p:set>
                                    <p:animEffect transition="in" filter="slide(fromBottom)">
                                      <p:cBhvr>
                                        <p:cTn id="252" dur="500"/>
                                        <p:tgtEl>
                                          <p:spTgt spid="81"/>
                                        </p:tgtEl>
                                      </p:cBhvr>
                                    </p:animEffect>
                                  </p:childTnLst>
                                </p:cTn>
                              </p:par>
                            </p:childTnLst>
                          </p:cTn>
                        </p:par>
                        <p:par>
                          <p:cTn id="253" fill="hold">
                            <p:stCondLst>
                              <p:cond delay="18550"/>
                            </p:stCondLst>
                            <p:childTnLst>
                              <p:par>
                                <p:cTn id="254" presetID="41" presetClass="entr" presetSubtype="0" fill="hold" nodeType="afterEffect">
                                  <p:stCondLst>
                                    <p:cond delay="0"/>
                                  </p:stCondLst>
                                  <p:iterate type="lt">
                                    <p:tmPct val="10000"/>
                                  </p:iterate>
                                  <p:childTnLst>
                                    <p:set>
                                      <p:cBhvr>
                                        <p:cTn id="255" dur="1" fill="hold">
                                          <p:stCondLst>
                                            <p:cond delay="0"/>
                                          </p:stCondLst>
                                        </p:cTn>
                                        <p:tgtEl>
                                          <p:spTgt spid="93">
                                            <p:txEl>
                                              <p:pRg st="0" end="0"/>
                                            </p:txEl>
                                          </p:spTgt>
                                        </p:tgtEl>
                                        <p:attrNameLst>
                                          <p:attrName>style.visibility</p:attrName>
                                        </p:attrNameLst>
                                      </p:cBhvr>
                                      <p:to>
                                        <p:strVal val="visible"/>
                                      </p:to>
                                    </p:set>
                                    <p:anim calcmode="lin" valueType="num">
                                      <p:cBhvr>
                                        <p:cTn id="256" dur="500" fill="hold"/>
                                        <p:tgtEl>
                                          <p:spTgt spid="93">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257" dur="500" fill="hold"/>
                                        <p:tgtEl>
                                          <p:spTgt spid="93">
                                            <p:txEl>
                                              <p:pRg st="0" end="0"/>
                                            </p:txEl>
                                          </p:spTgt>
                                        </p:tgtEl>
                                        <p:attrNameLst>
                                          <p:attrName>ppt_y</p:attrName>
                                        </p:attrNameLst>
                                      </p:cBhvr>
                                      <p:tavLst>
                                        <p:tav tm="0">
                                          <p:val>
                                            <p:strVal val="#ppt_y"/>
                                          </p:val>
                                        </p:tav>
                                        <p:tav tm="100000">
                                          <p:val>
                                            <p:strVal val="#ppt_y"/>
                                          </p:val>
                                        </p:tav>
                                      </p:tavLst>
                                    </p:anim>
                                    <p:anim calcmode="lin" valueType="num">
                                      <p:cBhvr>
                                        <p:cTn id="258" dur="500" fill="hold"/>
                                        <p:tgtEl>
                                          <p:spTgt spid="93">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259" dur="500" fill="hold"/>
                                        <p:tgtEl>
                                          <p:spTgt spid="93">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60" dur="500" tmFilter="0,0; .5, 1; 1, 1"/>
                                        <p:tgtEl>
                                          <p:spTgt spid="93">
                                            <p:txEl>
                                              <p:pRg st="0" end="0"/>
                                            </p:txEl>
                                          </p:spTgt>
                                        </p:tgtEl>
                                      </p:cBhvr>
                                    </p:animEffect>
                                  </p:childTnLst>
                                </p:cTn>
                              </p:par>
                            </p:childTnLst>
                          </p:cTn>
                        </p:par>
                        <p:par>
                          <p:cTn id="261" fill="hold">
                            <p:stCondLst>
                              <p:cond delay="19300"/>
                            </p:stCondLst>
                            <p:childTnLst>
                              <p:par>
                                <p:cTn id="262" presetID="56" presetClass="entr" presetSubtype="0" fill="hold" grpId="0" nodeType="afterEffect">
                                  <p:stCondLst>
                                    <p:cond delay="0"/>
                                  </p:stCondLst>
                                  <p:iterate type="lt">
                                    <p:tmPct val="10000"/>
                                  </p:iterate>
                                  <p:childTnLst>
                                    <p:set>
                                      <p:cBhvr>
                                        <p:cTn id="263" dur="1" fill="hold">
                                          <p:stCondLst>
                                            <p:cond delay="0"/>
                                          </p:stCondLst>
                                        </p:cTn>
                                        <p:tgtEl>
                                          <p:spTgt spid="83"/>
                                        </p:tgtEl>
                                        <p:attrNameLst>
                                          <p:attrName>style.visibility</p:attrName>
                                        </p:attrNameLst>
                                      </p:cBhvr>
                                      <p:to>
                                        <p:strVal val="visible"/>
                                      </p:to>
                                    </p:set>
                                    <p:anim by="(-#ppt_w*2)" calcmode="lin" valueType="num">
                                      <p:cBhvr rctx="PPT">
                                        <p:cTn id="264" dur="500" autoRev="1" fill="hold">
                                          <p:stCondLst>
                                            <p:cond delay="0"/>
                                          </p:stCondLst>
                                        </p:cTn>
                                        <p:tgtEl>
                                          <p:spTgt spid="83"/>
                                        </p:tgtEl>
                                        <p:attrNameLst>
                                          <p:attrName>ppt_w</p:attrName>
                                        </p:attrNameLst>
                                      </p:cBhvr>
                                    </p:anim>
                                    <p:anim by="(#ppt_w*0.50)" calcmode="lin" valueType="num">
                                      <p:cBhvr>
                                        <p:cTn id="265" dur="500" decel="50000" autoRev="1" fill="hold">
                                          <p:stCondLst>
                                            <p:cond delay="0"/>
                                          </p:stCondLst>
                                        </p:cTn>
                                        <p:tgtEl>
                                          <p:spTgt spid="83"/>
                                        </p:tgtEl>
                                        <p:attrNameLst>
                                          <p:attrName>ppt_x</p:attrName>
                                        </p:attrNameLst>
                                      </p:cBhvr>
                                    </p:anim>
                                    <p:anim from="(-#ppt_h/2)" to="(#ppt_y)" calcmode="lin" valueType="num">
                                      <p:cBhvr>
                                        <p:cTn id="266" dur="1000" fill="hold">
                                          <p:stCondLst>
                                            <p:cond delay="0"/>
                                          </p:stCondLst>
                                        </p:cTn>
                                        <p:tgtEl>
                                          <p:spTgt spid="83"/>
                                        </p:tgtEl>
                                        <p:attrNameLst>
                                          <p:attrName>ppt_y</p:attrName>
                                        </p:attrNameLst>
                                      </p:cBhvr>
                                    </p:anim>
                                    <p:animRot by="21600000">
                                      <p:cBhvr>
                                        <p:cTn id="267" dur="1000" fill="hold">
                                          <p:stCondLst>
                                            <p:cond delay="0"/>
                                          </p:stCondLst>
                                        </p:cTn>
                                        <p:tgtEl>
                                          <p:spTgt spid="83"/>
                                        </p:tgtEl>
                                        <p:attrNameLst>
                                          <p:attrName>r</p:attrName>
                                        </p:attrNameLst>
                                      </p:cBhvr>
                                    </p:animRot>
                                  </p:childTnLst>
                                </p:cTn>
                              </p:par>
                            </p:childTnLst>
                          </p:cTn>
                        </p:par>
                        <p:par>
                          <p:cTn id="268" fill="hold">
                            <p:stCondLst>
                              <p:cond delay="20800"/>
                            </p:stCondLst>
                            <p:childTnLst>
                              <p:par>
                                <p:cTn id="269" presetID="41" presetClass="entr" presetSubtype="0" fill="hold" grpId="0" nodeType="afterEffect">
                                  <p:stCondLst>
                                    <p:cond delay="0"/>
                                  </p:stCondLst>
                                  <p:iterate type="lt">
                                    <p:tmPct val="10000"/>
                                  </p:iterate>
                                  <p:childTnLst>
                                    <p:set>
                                      <p:cBhvr>
                                        <p:cTn id="270" dur="1" fill="hold">
                                          <p:stCondLst>
                                            <p:cond delay="0"/>
                                          </p:stCondLst>
                                        </p:cTn>
                                        <p:tgtEl>
                                          <p:spTgt spid="82"/>
                                        </p:tgtEl>
                                        <p:attrNameLst>
                                          <p:attrName>style.visibility</p:attrName>
                                        </p:attrNameLst>
                                      </p:cBhvr>
                                      <p:to>
                                        <p:strVal val="visible"/>
                                      </p:to>
                                    </p:set>
                                    <p:anim calcmode="lin" valueType="num">
                                      <p:cBhvr>
                                        <p:cTn id="271" dur="500" fill="hold"/>
                                        <p:tgtEl>
                                          <p:spTgt spid="82"/>
                                        </p:tgtEl>
                                        <p:attrNameLst>
                                          <p:attrName>ppt_x</p:attrName>
                                        </p:attrNameLst>
                                      </p:cBhvr>
                                      <p:tavLst>
                                        <p:tav tm="0">
                                          <p:val>
                                            <p:strVal val="#ppt_x"/>
                                          </p:val>
                                        </p:tav>
                                        <p:tav tm="50000">
                                          <p:val>
                                            <p:strVal val="#ppt_x+.1"/>
                                          </p:val>
                                        </p:tav>
                                        <p:tav tm="100000">
                                          <p:val>
                                            <p:strVal val="#ppt_x"/>
                                          </p:val>
                                        </p:tav>
                                      </p:tavLst>
                                    </p:anim>
                                    <p:anim calcmode="lin" valueType="num">
                                      <p:cBhvr>
                                        <p:cTn id="272" dur="500" fill="hold"/>
                                        <p:tgtEl>
                                          <p:spTgt spid="82"/>
                                        </p:tgtEl>
                                        <p:attrNameLst>
                                          <p:attrName>ppt_y</p:attrName>
                                        </p:attrNameLst>
                                      </p:cBhvr>
                                      <p:tavLst>
                                        <p:tav tm="0">
                                          <p:val>
                                            <p:strVal val="#ppt_y"/>
                                          </p:val>
                                        </p:tav>
                                        <p:tav tm="100000">
                                          <p:val>
                                            <p:strVal val="#ppt_y"/>
                                          </p:val>
                                        </p:tav>
                                      </p:tavLst>
                                    </p:anim>
                                    <p:anim calcmode="lin" valueType="num">
                                      <p:cBhvr>
                                        <p:cTn id="273" dur="500" fill="hold"/>
                                        <p:tgtEl>
                                          <p:spTgt spid="82"/>
                                        </p:tgtEl>
                                        <p:attrNameLst>
                                          <p:attrName>ppt_h</p:attrName>
                                        </p:attrNameLst>
                                      </p:cBhvr>
                                      <p:tavLst>
                                        <p:tav tm="0">
                                          <p:val>
                                            <p:strVal val="#ppt_h/10"/>
                                          </p:val>
                                        </p:tav>
                                        <p:tav tm="50000">
                                          <p:val>
                                            <p:strVal val="#ppt_h+.01"/>
                                          </p:val>
                                        </p:tav>
                                        <p:tav tm="100000">
                                          <p:val>
                                            <p:strVal val="#ppt_h"/>
                                          </p:val>
                                        </p:tav>
                                      </p:tavLst>
                                    </p:anim>
                                    <p:anim calcmode="lin" valueType="num">
                                      <p:cBhvr>
                                        <p:cTn id="274" dur="500" fill="hold"/>
                                        <p:tgtEl>
                                          <p:spTgt spid="82"/>
                                        </p:tgtEl>
                                        <p:attrNameLst>
                                          <p:attrName>ppt_w</p:attrName>
                                        </p:attrNameLst>
                                      </p:cBhvr>
                                      <p:tavLst>
                                        <p:tav tm="0">
                                          <p:val>
                                            <p:strVal val="#ppt_w/10"/>
                                          </p:val>
                                        </p:tav>
                                        <p:tav tm="50000">
                                          <p:val>
                                            <p:strVal val="#ppt_w+.01"/>
                                          </p:val>
                                        </p:tav>
                                        <p:tav tm="100000">
                                          <p:val>
                                            <p:strVal val="#ppt_w"/>
                                          </p:val>
                                        </p:tav>
                                      </p:tavLst>
                                    </p:anim>
                                    <p:animEffect transition="in" filter="fade">
                                      <p:cBhvr>
                                        <p:cTn id="275" dur="500" tmFilter="0,0; .5, 1; 1, 1"/>
                                        <p:tgtEl>
                                          <p:spTgt spid="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33" grpId="0"/>
      <p:bldP spid="42" grpId="0" animBg="1"/>
      <p:bldP spid="43" grpId="0" animBg="1"/>
      <p:bldP spid="44" grpId="0" animBg="1"/>
      <p:bldP spid="45" grpId="0" animBg="1"/>
      <p:bldP spid="46" grpId="0" animBg="1"/>
      <p:bldP spid="47" grpId="0" animBg="1"/>
      <p:bldP spid="48" grpId="0" animBg="1"/>
      <p:bldP spid="49" grpId="0" animBg="1"/>
      <p:bldP spid="50" grpId="0" animBg="1"/>
      <p:bldP spid="56" grpId="0"/>
      <p:bldP spid="68" grpId="0"/>
      <p:bldP spid="69" grpId="0"/>
      <p:bldP spid="70" grpId="0"/>
      <p:bldP spid="71" grpId="0"/>
      <p:bldP spid="72" grpId="0"/>
      <p:bldP spid="73" grpId="0"/>
      <p:bldP spid="74" grpId="0"/>
      <p:bldP spid="75" grpId="0"/>
      <p:bldP spid="76" grpId="0"/>
      <p:bldP spid="82" grpId="0"/>
      <p:bldP spid="83" grpId="0"/>
      <p:bldP spid="84" grpId="0"/>
      <p:bldP spid="85" grpId="0"/>
      <p:bldP spid="86" grpId="0"/>
      <p:bldP spid="87" grpId="0"/>
      <p:bldP spid="88" grpId="0"/>
      <p:bldP spid="89" grpId="0"/>
      <p:bldP spid="90" grpId="0"/>
      <p:bldP spid="91" grpId="0"/>
      <p:bldP spid="9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TextBox 100"/>
          <p:cNvSpPr txBox="1"/>
          <p:nvPr/>
        </p:nvSpPr>
        <p:spPr>
          <a:xfrm>
            <a:off x="4657163" y="1965051"/>
            <a:ext cx="3293209" cy="700192"/>
          </a:xfrm>
          <a:prstGeom prst="rect">
            <a:avLst/>
          </a:prstGeom>
          <a:noFill/>
        </p:spPr>
        <p:txBody>
          <a:bodyPr wrap="none" lIns="68580" tIns="34290" rIns="68580" bIns="34290" rtlCol="0">
            <a:spAutoFit/>
          </a:bodyPr>
          <a:lstStyle/>
          <a:p>
            <a:r>
              <a:rPr lang="zh-CN" altLang="en-US" sz="4100" b="1" dirty="0" smtClean="0">
                <a:solidFill>
                  <a:srgbClr val="7030A0"/>
                </a:solidFill>
                <a:latin typeface="微软雅黑" panose="020B0503020204020204" pitchFamily="34" charset="-122"/>
                <a:ea typeface="微软雅黑" panose="020B0503020204020204" pitchFamily="34" charset="-122"/>
              </a:rPr>
              <a:t>工作完成情况</a:t>
            </a:r>
            <a:endParaRPr lang="zh-CN" altLang="en-US" sz="4100" b="1" dirty="0">
              <a:solidFill>
                <a:srgbClr val="7030A0"/>
              </a:solidFill>
              <a:latin typeface="微软雅黑" panose="020B0503020204020204" pitchFamily="34" charset="-122"/>
              <a:ea typeface="微软雅黑" panose="020B0503020204020204" pitchFamily="34" charset="-122"/>
            </a:endParaRPr>
          </a:p>
        </p:txBody>
      </p:sp>
      <p:sp>
        <p:nvSpPr>
          <p:cNvPr id="102" name="TextBox 101"/>
          <p:cNvSpPr txBox="1"/>
          <p:nvPr/>
        </p:nvSpPr>
        <p:spPr>
          <a:xfrm>
            <a:off x="5486704" y="2657549"/>
            <a:ext cx="1596078" cy="346249"/>
          </a:xfrm>
          <a:prstGeom prst="rect">
            <a:avLst/>
          </a:prstGeom>
          <a:noFill/>
        </p:spPr>
        <p:txBody>
          <a:bodyPr vert="horz" wrap="none" lIns="68580" tIns="34290" rIns="68580" bIns="34290" rtlCol="0">
            <a:spAutoFit/>
          </a:bodyPr>
          <a:lstStyle/>
          <a:p>
            <a:pPr algn="ctr"/>
            <a:r>
              <a:rPr lang="en-US" altLang="zh-CN" dirty="0" smtClean="0">
                <a:solidFill>
                  <a:schemeClr val="tx1">
                    <a:lumMod val="50000"/>
                    <a:lumOff val="50000"/>
                  </a:schemeClr>
                </a:solidFill>
                <a:ea typeface="微软雅黑" pitchFamily="34" charset="-122"/>
              </a:rPr>
              <a:t>ANNUAL WORK</a:t>
            </a:r>
            <a:endParaRPr lang="zh-CN" altLang="en-US" dirty="0">
              <a:solidFill>
                <a:schemeClr val="tx1">
                  <a:lumMod val="50000"/>
                  <a:lumOff val="50000"/>
                </a:schemeClr>
              </a:solidFill>
              <a:ea typeface="微软雅黑" pitchFamily="34" charset="-122"/>
            </a:endParaRPr>
          </a:p>
        </p:txBody>
      </p:sp>
      <p:sp>
        <p:nvSpPr>
          <p:cNvPr id="106" name="椭圆 105"/>
          <p:cNvSpPr/>
          <p:nvPr/>
        </p:nvSpPr>
        <p:spPr>
          <a:xfrm>
            <a:off x="1059972" y="1153828"/>
            <a:ext cx="2715343" cy="2714990"/>
          </a:xfrm>
          <a:prstGeom prst="ellipse">
            <a:avLst/>
          </a:prstGeom>
          <a:gradFill flip="none" rotWithShape="1">
            <a:gsLst>
              <a:gs pos="49000">
                <a:schemeClr val="bg1">
                  <a:lumMod val="93000"/>
                </a:schemeClr>
              </a:gs>
              <a:gs pos="0">
                <a:srgbClr val="E2E2E2">
                  <a:lumMod val="85000"/>
                </a:srgbClr>
              </a:gs>
              <a:gs pos="100000">
                <a:schemeClr val="bg1"/>
              </a:gs>
            </a:gsLst>
            <a:lin ang="2700000" scaled="1"/>
            <a:tileRect/>
          </a:gradFill>
          <a:ln w="38100">
            <a:gradFill flip="none" rotWithShape="1">
              <a:gsLst>
                <a:gs pos="100000">
                  <a:srgbClr val="E0E0E0"/>
                </a:gs>
                <a:gs pos="0">
                  <a:schemeClr val="bg1"/>
                </a:gs>
              </a:gsLst>
              <a:lin ang="0" scaled="0"/>
              <a:tileRect/>
            </a:gradFill>
          </a:ln>
          <a:effectLst>
            <a:outerShdw blurRad="368300" dist="584200" dir="2700000" algn="tr" rotWithShape="0">
              <a:prstClr val="black">
                <a:alpha val="20000"/>
              </a:prstClr>
            </a:outerShdw>
          </a:effectLst>
          <a:scene3d>
            <a:camera prst="orthographicFront"/>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lIns="0" tIns="34290" rIns="0" bIns="34290" rtlCol="0" anchor="ctr"/>
          <a:lstStyle/>
          <a:p>
            <a:pPr lvl="0" algn="ctr"/>
            <a:r>
              <a:rPr lang="en-US" altLang="zh-CN" sz="4400" dirty="0">
                <a:ln w="12700">
                  <a:noFill/>
                </a:ln>
                <a:solidFill>
                  <a:schemeClr val="tx1">
                    <a:lumMod val="50000"/>
                    <a:lumOff val="50000"/>
                  </a:schemeClr>
                </a:solidFill>
                <a:latin typeface="Impact" panose="020B0806030902050204" pitchFamily="34" charset="0"/>
                <a:ea typeface="微软雅黑" pitchFamily="34" charset="-122"/>
              </a:rPr>
              <a:t>Part </a:t>
            </a:r>
            <a:r>
              <a:rPr lang="en-US" altLang="zh-CN" sz="4400" dirty="0" smtClean="0">
                <a:ln w="12700">
                  <a:noFill/>
                </a:ln>
                <a:solidFill>
                  <a:schemeClr val="tx1">
                    <a:lumMod val="50000"/>
                    <a:lumOff val="50000"/>
                  </a:schemeClr>
                </a:solidFill>
                <a:latin typeface="Impact" panose="020B0806030902050204" pitchFamily="34" charset="0"/>
                <a:ea typeface="微软雅黑" pitchFamily="34" charset="-122"/>
              </a:rPr>
              <a:t>2</a:t>
            </a:r>
            <a:endParaRPr lang="zh-CN" altLang="en-US" sz="4400" dirty="0">
              <a:ln w="12700">
                <a:noFill/>
              </a:ln>
              <a:solidFill>
                <a:schemeClr val="tx1">
                  <a:lumMod val="50000"/>
                  <a:lumOff val="50000"/>
                </a:schemeClr>
              </a:solidFill>
              <a:latin typeface="Impact" panose="020B0806030902050204" pitchFamily="34" charset="0"/>
              <a:ea typeface="微软雅黑" pitchFamily="34" charset="-122"/>
            </a:endParaRPr>
          </a:p>
        </p:txBody>
      </p:sp>
      <p:sp>
        <p:nvSpPr>
          <p:cNvPr id="107" name="Freeform 6"/>
          <p:cNvSpPr>
            <a:spLocks/>
          </p:cNvSpPr>
          <p:nvPr/>
        </p:nvSpPr>
        <p:spPr bwMode="auto">
          <a:xfrm>
            <a:off x="1751251" y="1354932"/>
            <a:ext cx="2021944" cy="2513410"/>
          </a:xfrm>
          <a:custGeom>
            <a:avLst/>
            <a:gdLst>
              <a:gd name="T0" fmla="*/ 1130 w 1696"/>
              <a:gd name="T1" fmla="*/ 0 h 2108"/>
              <a:gd name="T2" fmla="*/ 1696 w 1696"/>
              <a:gd name="T3" fmla="*/ 978 h 2108"/>
              <a:gd name="T4" fmla="*/ 566 w 1696"/>
              <a:gd name="T5" fmla="*/ 2108 h 2108"/>
              <a:gd name="T6" fmla="*/ 0 w 1696"/>
              <a:gd name="T7" fmla="*/ 1956 h 2108"/>
            </a:gdLst>
            <a:ahLst/>
            <a:cxnLst>
              <a:cxn ang="0">
                <a:pos x="T0" y="T1"/>
              </a:cxn>
              <a:cxn ang="0">
                <a:pos x="T2" y="T3"/>
              </a:cxn>
              <a:cxn ang="0">
                <a:pos x="T4" y="T5"/>
              </a:cxn>
              <a:cxn ang="0">
                <a:pos x="T6" y="T7"/>
              </a:cxn>
            </a:cxnLst>
            <a:rect l="0" t="0" r="r" b="b"/>
            <a:pathLst>
              <a:path w="1696" h="2108">
                <a:moveTo>
                  <a:pt x="1130" y="0"/>
                </a:moveTo>
                <a:cubicBezTo>
                  <a:pt x="1468" y="195"/>
                  <a:pt x="1696" y="560"/>
                  <a:pt x="1696" y="978"/>
                </a:cubicBezTo>
                <a:cubicBezTo>
                  <a:pt x="1696" y="1602"/>
                  <a:pt x="1190" y="2108"/>
                  <a:pt x="566" y="2108"/>
                </a:cubicBezTo>
                <a:cubicBezTo>
                  <a:pt x="360" y="2108"/>
                  <a:pt x="167" y="2052"/>
                  <a:pt x="0" y="1956"/>
                </a:cubicBezTo>
              </a:path>
            </a:pathLst>
          </a:custGeom>
          <a:noFill/>
          <a:ln w="2" cap="flat">
            <a:solidFill>
              <a:srgbClr val="7030A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zh-CN" altLang="en-US"/>
          </a:p>
        </p:txBody>
      </p:sp>
      <p:sp>
        <p:nvSpPr>
          <p:cNvPr id="108" name="Freeform 7"/>
          <p:cNvSpPr>
            <a:spLocks/>
          </p:cNvSpPr>
          <p:nvPr/>
        </p:nvSpPr>
        <p:spPr bwMode="auto">
          <a:xfrm>
            <a:off x="1079651" y="1175148"/>
            <a:ext cx="2018372" cy="2512219"/>
          </a:xfrm>
          <a:custGeom>
            <a:avLst/>
            <a:gdLst>
              <a:gd name="T0" fmla="*/ 563 w 1693"/>
              <a:gd name="T1" fmla="*/ 2107 h 2107"/>
              <a:gd name="T2" fmla="*/ 0 w 1693"/>
              <a:gd name="T3" fmla="*/ 1129 h 2107"/>
              <a:gd name="T4" fmla="*/ 1129 w 1693"/>
              <a:gd name="T5" fmla="*/ 0 h 2107"/>
              <a:gd name="T6" fmla="*/ 1693 w 1693"/>
              <a:gd name="T7" fmla="*/ 151 h 2107"/>
            </a:gdLst>
            <a:ahLst/>
            <a:cxnLst>
              <a:cxn ang="0">
                <a:pos x="T0" y="T1"/>
              </a:cxn>
              <a:cxn ang="0">
                <a:pos x="T2" y="T3"/>
              </a:cxn>
              <a:cxn ang="0">
                <a:pos x="T4" y="T5"/>
              </a:cxn>
              <a:cxn ang="0">
                <a:pos x="T6" y="T7"/>
              </a:cxn>
            </a:cxnLst>
            <a:rect l="0" t="0" r="r" b="b"/>
            <a:pathLst>
              <a:path w="1693" h="2107">
                <a:moveTo>
                  <a:pt x="563" y="2107"/>
                </a:moveTo>
                <a:cubicBezTo>
                  <a:pt x="227" y="1911"/>
                  <a:pt x="0" y="1547"/>
                  <a:pt x="0" y="1129"/>
                </a:cubicBezTo>
                <a:cubicBezTo>
                  <a:pt x="0" y="506"/>
                  <a:pt x="506" y="0"/>
                  <a:pt x="1129" y="0"/>
                </a:cubicBezTo>
                <a:cubicBezTo>
                  <a:pt x="1335" y="0"/>
                  <a:pt x="1527" y="55"/>
                  <a:pt x="1693" y="151"/>
                </a:cubicBezTo>
              </a:path>
            </a:pathLst>
          </a:custGeom>
          <a:noFill/>
          <a:ln w="2" cap="flat">
            <a:solidFill>
              <a:srgbClr val="7030A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zh-CN" altLang="en-US"/>
          </a:p>
        </p:txBody>
      </p:sp>
      <p:sp>
        <p:nvSpPr>
          <p:cNvPr id="109" name="Line 8"/>
          <p:cNvSpPr>
            <a:spLocks noChangeShapeType="1"/>
          </p:cNvSpPr>
          <p:nvPr/>
        </p:nvSpPr>
        <p:spPr bwMode="auto">
          <a:xfrm flipH="1" flipV="1">
            <a:off x="839113" y="2382"/>
            <a:ext cx="2263673" cy="1354931"/>
          </a:xfrm>
          <a:prstGeom prst="line">
            <a:avLst/>
          </a:prstGeom>
          <a:noFill/>
          <a:ln w="2" cap="flat">
            <a:solidFill>
              <a:srgbClr val="7030A0"/>
            </a:solidFill>
            <a:prstDash val="solid"/>
            <a:miter lim="800000"/>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endParaRPr lang="zh-CN" altLang="en-US"/>
          </a:p>
        </p:txBody>
      </p:sp>
      <p:sp>
        <p:nvSpPr>
          <p:cNvPr id="110" name="Line 9"/>
          <p:cNvSpPr>
            <a:spLocks noChangeShapeType="1"/>
          </p:cNvSpPr>
          <p:nvPr/>
        </p:nvSpPr>
        <p:spPr bwMode="auto">
          <a:xfrm flipH="1" flipV="1">
            <a:off x="1745297" y="3682604"/>
            <a:ext cx="2442290" cy="1469231"/>
          </a:xfrm>
          <a:prstGeom prst="line">
            <a:avLst/>
          </a:prstGeom>
          <a:noFill/>
          <a:ln w="2" cap="flat">
            <a:solidFill>
              <a:srgbClr val="7030A0"/>
            </a:solidFill>
            <a:prstDash val="solid"/>
            <a:miter lim="800000"/>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1960516765"/>
      </p:ext>
    </p:extLst>
  </p:cSld>
  <p:clrMapOvr>
    <a:masterClrMapping/>
  </p:clrMapOvr>
  <p:transition spd="slow" advClick="0" advTm="0">
    <p:wip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09"/>
                                            </p:tgtEl>
                                            <p:attrNameLst>
                                              <p:attrName>style.visibility</p:attrName>
                                            </p:attrNameLst>
                                          </p:cBhvr>
                                          <p:to>
                                            <p:strVal val="visible"/>
                                          </p:to>
                                        </p:set>
                                        <p:animEffect transition="in" filter="wipe(up)">
                                          <p:cBhvr>
                                            <p:cTn id="7" dur="500"/>
                                            <p:tgtEl>
                                              <p:spTgt spid="109"/>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10"/>
                                            </p:tgtEl>
                                            <p:attrNameLst>
                                              <p:attrName>style.visibility</p:attrName>
                                            </p:attrNameLst>
                                          </p:cBhvr>
                                          <p:to>
                                            <p:strVal val="visible"/>
                                          </p:to>
                                        </p:set>
                                        <p:animEffect transition="in" filter="wipe(down)">
                                          <p:cBhvr>
                                            <p:cTn id="10" dur="500"/>
                                            <p:tgtEl>
                                              <p:spTgt spid="110"/>
                                            </p:tgtEl>
                                          </p:cBhvr>
                                        </p:animEffect>
                                      </p:childTnLst>
                                    </p:cTn>
                                  </p:par>
                                  <p:par>
                                    <p:cTn id="11" presetID="22" presetClass="exit" presetSubtype="4" fill="hold" grpId="1" nodeType="withEffect">
                                      <p:stCondLst>
                                        <p:cond delay="300"/>
                                      </p:stCondLst>
                                      <p:childTnLst>
                                        <p:animEffect transition="out" filter="wipe(down)">
                                          <p:cBhvr>
                                            <p:cTn id="12" dur="500"/>
                                            <p:tgtEl>
                                              <p:spTgt spid="110"/>
                                            </p:tgtEl>
                                          </p:cBhvr>
                                        </p:animEffect>
                                        <p:set>
                                          <p:cBhvr>
                                            <p:cTn id="13" dur="1" fill="hold">
                                              <p:stCondLst>
                                                <p:cond delay="499"/>
                                              </p:stCondLst>
                                            </p:cTn>
                                            <p:tgtEl>
                                              <p:spTgt spid="110"/>
                                            </p:tgtEl>
                                            <p:attrNameLst>
                                              <p:attrName>style.visibility</p:attrName>
                                            </p:attrNameLst>
                                          </p:cBhvr>
                                          <p:to>
                                            <p:strVal val="hidden"/>
                                          </p:to>
                                        </p:set>
                                      </p:childTnLst>
                                    </p:cTn>
                                  </p:par>
                                  <p:par>
                                    <p:cTn id="14" presetID="22" presetClass="exit" presetSubtype="1" fill="hold" grpId="1" nodeType="withEffect">
                                      <p:stCondLst>
                                        <p:cond delay="300"/>
                                      </p:stCondLst>
                                      <p:childTnLst>
                                        <p:animEffect transition="out" filter="wipe(up)">
                                          <p:cBhvr>
                                            <p:cTn id="15" dur="500"/>
                                            <p:tgtEl>
                                              <p:spTgt spid="109"/>
                                            </p:tgtEl>
                                          </p:cBhvr>
                                        </p:animEffect>
                                        <p:set>
                                          <p:cBhvr>
                                            <p:cTn id="16" dur="1" fill="hold">
                                              <p:stCondLst>
                                                <p:cond delay="499"/>
                                              </p:stCondLst>
                                            </p:cTn>
                                            <p:tgtEl>
                                              <p:spTgt spid="109"/>
                                            </p:tgtEl>
                                            <p:attrNameLst>
                                              <p:attrName>style.visibility</p:attrName>
                                            </p:attrNameLst>
                                          </p:cBhvr>
                                          <p:to>
                                            <p:strVal val="hidden"/>
                                          </p:to>
                                        </p:set>
                                      </p:childTnLst>
                                    </p:cTn>
                                  </p:par>
                                  <p:par>
                                    <p:cTn id="17" presetID="10" presetClass="entr" presetSubtype="0" fill="hold" grpId="0" nodeType="withEffect">
                                      <p:stCondLst>
                                        <p:cond delay="300"/>
                                      </p:stCondLst>
                                      <p:childTnLst>
                                        <p:set>
                                          <p:cBhvr>
                                            <p:cTn id="18" dur="1" fill="hold">
                                              <p:stCondLst>
                                                <p:cond delay="0"/>
                                              </p:stCondLst>
                                            </p:cTn>
                                            <p:tgtEl>
                                              <p:spTgt spid="106"/>
                                            </p:tgtEl>
                                            <p:attrNameLst>
                                              <p:attrName>style.visibility</p:attrName>
                                            </p:attrNameLst>
                                          </p:cBhvr>
                                          <p:to>
                                            <p:strVal val="visible"/>
                                          </p:to>
                                        </p:set>
                                        <p:animEffect transition="in" filter="fade">
                                          <p:cBhvr>
                                            <p:cTn id="19" dur="1000"/>
                                            <p:tgtEl>
                                              <p:spTgt spid="106"/>
                                            </p:tgtEl>
                                          </p:cBhvr>
                                        </p:animEffect>
                                      </p:childTnLst>
                                    </p:cTn>
                                  </p:par>
                                  <p:par>
                                    <p:cTn id="20" presetID="22" presetClass="entr" presetSubtype="1" fill="hold" grpId="0" nodeType="withEffect">
                                      <p:stCondLst>
                                        <p:cond delay="500"/>
                                      </p:stCondLst>
                                      <p:childTnLst>
                                        <p:set>
                                          <p:cBhvr>
                                            <p:cTn id="21" dur="1" fill="hold">
                                              <p:stCondLst>
                                                <p:cond delay="0"/>
                                              </p:stCondLst>
                                            </p:cTn>
                                            <p:tgtEl>
                                              <p:spTgt spid="107"/>
                                            </p:tgtEl>
                                            <p:attrNameLst>
                                              <p:attrName>style.visibility</p:attrName>
                                            </p:attrNameLst>
                                          </p:cBhvr>
                                          <p:to>
                                            <p:strVal val="visible"/>
                                          </p:to>
                                        </p:set>
                                        <p:animEffect transition="in" filter="wipe(up)">
                                          <p:cBhvr>
                                            <p:cTn id="22" dur="500"/>
                                            <p:tgtEl>
                                              <p:spTgt spid="107"/>
                                            </p:tgtEl>
                                          </p:cBhvr>
                                        </p:animEffect>
                                      </p:childTnLst>
                                    </p:cTn>
                                  </p:par>
                                  <p:par>
                                    <p:cTn id="23" presetID="22" presetClass="entr" presetSubtype="4" fill="hold" grpId="0" nodeType="withEffect">
                                      <p:stCondLst>
                                        <p:cond delay="500"/>
                                      </p:stCondLst>
                                      <p:childTnLst>
                                        <p:set>
                                          <p:cBhvr>
                                            <p:cTn id="24" dur="1" fill="hold">
                                              <p:stCondLst>
                                                <p:cond delay="0"/>
                                              </p:stCondLst>
                                            </p:cTn>
                                            <p:tgtEl>
                                              <p:spTgt spid="108"/>
                                            </p:tgtEl>
                                            <p:attrNameLst>
                                              <p:attrName>style.visibility</p:attrName>
                                            </p:attrNameLst>
                                          </p:cBhvr>
                                          <p:to>
                                            <p:strVal val="visible"/>
                                          </p:to>
                                        </p:set>
                                        <p:animEffect transition="in" filter="wipe(down)">
                                          <p:cBhvr>
                                            <p:cTn id="25" dur="500"/>
                                            <p:tgtEl>
                                              <p:spTgt spid="108"/>
                                            </p:tgtEl>
                                          </p:cBhvr>
                                        </p:animEffect>
                                      </p:childTnLst>
                                    </p:cTn>
                                  </p:par>
                                  <p:par>
                                    <p:cTn id="26" presetID="22" presetClass="exit" presetSubtype="1" fill="hold" grpId="1" nodeType="withEffect">
                                      <p:stCondLst>
                                        <p:cond delay="800"/>
                                      </p:stCondLst>
                                      <p:childTnLst>
                                        <p:animEffect transition="out" filter="wipe(up)">
                                          <p:cBhvr>
                                            <p:cTn id="27" dur="400"/>
                                            <p:tgtEl>
                                              <p:spTgt spid="107"/>
                                            </p:tgtEl>
                                          </p:cBhvr>
                                        </p:animEffect>
                                        <p:set>
                                          <p:cBhvr>
                                            <p:cTn id="28" dur="1" fill="hold">
                                              <p:stCondLst>
                                                <p:cond delay="399"/>
                                              </p:stCondLst>
                                            </p:cTn>
                                            <p:tgtEl>
                                              <p:spTgt spid="107"/>
                                            </p:tgtEl>
                                            <p:attrNameLst>
                                              <p:attrName>style.visibility</p:attrName>
                                            </p:attrNameLst>
                                          </p:cBhvr>
                                          <p:to>
                                            <p:strVal val="hidden"/>
                                          </p:to>
                                        </p:set>
                                      </p:childTnLst>
                                    </p:cTn>
                                  </p:par>
                                  <p:par>
                                    <p:cTn id="29" presetID="22" presetClass="exit" presetSubtype="4" fill="hold" grpId="1" nodeType="withEffect">
                                      <p:stCondLst>
                                        <p:cond delay="800"/>
                                      </p:stCondLst>
                                      <p:childTnLst>
                                        <p:animEffect transition="out" filter="wipe(down)">
                                          <p:cBhvr>
                                            <p:cTn id="30" dur="400"/>
                                            <p:tgtEl>
                                              <p:spTgt spid="108"/>
                                            </p:tgtEl>
                                          </p:cBhvr>
                                        </p:animEffect>
                                        <p:set>
                                          <p:cBhvr>
                                            <p:cTn id="31" dur="1" fill="hold">
                                              <p:stCondLst>
                                                <p:cond delay="399"/>
                                              </p:stCondLst>
                                            </p:cTn>
                                            <p:tgtEl>
                                              <p:spTgt spid="108"/>
                                            </p:tgtEl>
                                            <p:attrNameLst>
                                              <p:attrName>style.visibility</p:attrName>
                                            </p:attrNameLst>
                                          </p:cBhvr>
                                          <p:to>
                                            <p:strVal val="hidden"/>
                                          </p:to>
                                        </p:set>
                                      </p:childTnLst>
                                    </p:cTn>
                                  </p:par>
                                </p:childTnLst>
                              </p:cTn>
                            </p:par>
                            <p:par>
                              <p:cTn id="32" fill="hold">
                                <p:stCondLst>
                                  <p:cond delay="1300"/>
                                </p:stCondLst>
                                <p:childTnLst>
                                  <p:par>
                                    <p:cTn id="33" presetID="2" presetClass="entr" presetSubtype="4" accel="100000" fill="hold" grpId="0" nodeType="afterEffect" p14:presetBounceEnd="60000">
                                      <p:stCondLst>
                                        <p:cond delay="0"/>
                                      </p:stCondLst>
                                      <p:childTnLst>
                                        <p:set>
                                          <p:cBhvr>
                                            <p:cTn id="34" dur="1" fill="hold">
                                              <p:stCondLst>
                                                <p:cond delay="0"/>
                                              </p:stCondLst>
                                            </p:cTn>
                                            <p:tgtEl>
                                              <p:spTgt spid="101"/>
                                            </p:tgtEl>
                                            <p:attrNameLst>
                                              <p:attrName>style.visibility</p:attrName>
                                            </p:attrNameLst>
                                          </p:cBhvr>
                                          <p:to>
                                            <p:strVal val="visible"/>
                                          </p:to>
                                        </p:set>
                                        <p:anim calcmode="lin" valueType="num" p14:bounceEnd="60000">
                                          <p:cBhvr additive="base">
                                            <p:cTn id="35" dur="1000" fill="hold"/>
                                            <p:tgtEl>
                                              <p:spTgt spid="101"/>
                                            </p:tgtEl>
                                            <p:attrNameLst>
                                              <p:attrName>ppt_x</p:attrName>
                                            </p:attrNameLst>
                                          </p:cBhvr>
                                          <p:tavLst>
                                            <p:tav tm="0">
                                              <p:val>
                                                <p:strVal val="#ppt_x"/>
                                              </p:val>
                                            </p:tav>
                                            <p:tav tm="100000">
                                              <p:val>
                                                <p:strVal val="#ppt_x"/>
                                              </p:val>
                                            </p:tav>
                                          </p:tavLst>
                                        </p:anim>
                                        <p:anim calcmode="lin" valueType="num" p14:bounceEnd="60000">
                                          <p:cBhvr additive="base">
                                            <p:cTn id="36" dur="1000" fill="hold"/>
                                            <p:tgtEl>
                                              <p:spTgt spid="101"/>
                                            </p:tgtEl>
                                            <p:attrNameLst>
                                              <p:attrName>ppt_y</p:attrName>
                                            </p:attrNameLst>
                                          </p:cBhvr>
                                          <p:tavLst>
                                            <p:tav tm="0">
                                              <p:val>
                                                <p:strVal val="1+#ppt_h/2"/>
                                              </p:val>
                                            </p:tav>
                                            <p:tav tm="100000">
                                              <p:val>
                                                <p:strVal val="#ppt_y"/>
                                              </p:val>
                                            </p:tav>
                                          </p:tavLst>
                                        </p:anim>
                                      </p:childTnLst>
                                    </p:cTn>
                                  </p:par>
                                  <p:par>
                                    <p:cTn id="37" presetID="2" presetClass="entr" presetSubtype="1" accel="100000" fill="hold" grpId="0" nodeType="withEffect" p14:presetBounceEnd="60000">
                                      <p:stCondLst>
                                        <p:cond delay="0"/>
                                      </p:stCondLst>
                                      <p:childTnLst>
                                        <p:set>
                                          <p:cBhvr>
                                            <p:cTn id="38" dur="1" fill="hold">
                                              <p:stCondLst>
                                                <p:cond delay="0"/>
                                              </p:stCondLst>
                                            </p:cTn>
                                            <p:tgtEl>
                                              <p:spTgt spid="102"/>
                                            </p:tgtEl>
                                            <p:attrNameLst>
                                              <p:attrName>style.visibility</p:attrName>
                                            </p:attrNameLst>
                                          </p:cBhvr>
                                          <p:to>
                                            <p:strVal val="visible"/>
                                          </p:to>
                                        </p:set>
                                        <p:anim calcmode="lin" valueType="num" p14:bounceEnd="60000">
                                          <p:cBhvr additive="base">
                                            <p:cTn id="39" dur="1000" fill="hold"/>
                                            <p:tgtEl>
                                              <p:spTgt spid="102"/>
                                            </p:tgtEl>
                                            <p:attrNameLst>
                                              <p:attrName>ppt_x</p:attrName>
                                            </p:attrNameLst>
                                          </p:cBhvr>
                                          <p:tavLst>
                                            <p:tav tm="0">
                                              <p:val>
                                                <p:strVal val="#ppt_x"/>
                                              </p:val>
                                            </p:tav>
                                            <p:tav tm="100000">
                                              <p:val>
                                                <p:strVal val="#ppt_x"/>
                                              </p:val>
                                            </p:tav>
                                          </p:tavLst>
                                        </p:anim>
                                        <p:anim calcmode="lin" valueType="num" p14:bounceEnd="60000">
                                          <p:cBhvr additive="base">
                                            <p:cTn id="40" dur="1000" fill="hold"/>
                                            <p:tgtEl>
                                              <p:spTgt spid="10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 grpId="0"/>
          <p:bldP spid="102" grpId="0"/>
          <p:bldP spid="106" grpId="0" animBg="1"/>
          <p:bldP spid="107" grpId="0" animBg="1"/>
          <p:bldP spid="107" grpId="1" animBg="1"/>
          <p:bldP spid="108" grpId="0" animBg="1"/>
          <p:bldP spid="108" grpId="1" animBg="1"/>
          <p:bldP spid="109" grpId="0" animBg="1"/>
          <p:bldP spid="109" grpId="1" animBg="1"/>
          <p:bldP spid="110" grpId="0" animBg="1"/>
          <p:bldP spid="110" grpId="1"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09"/>
                                            </p:tgtEl>
                                            <p:attrNameLst>
                                              <p:attrName>style.visibility</p:attrName>
                                            </p:attrNameLst>
                                          </p:cBhvr>
                                          <p:to>
                                            <p:strVal val="visible"/>
                                          </p:to>
                                        </p:set>
                                        <p:animEffect transition="in" filter="wipe(up)">
                                          <p:cBhvr>
                                            <p:cTn id="7" dur="500"/>
                                            <p:tgtEl>
                                              <p:spTgt spid="109"/>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10"/>
                                            </p:tgtEl>
                                            <p:attrNameLst>
                                              <p:attrName>style.visibility</p:attrName>
                                            </p:attrNameLst>
                                          </p:cBhvr>
                                          <p:to>
                                            <p:strVal val="visible"/>
                                          </p:to>
                                        </p:set>
                                        <p:animEffect transition="in" filter="wipe(down)">
                                          <p:cBhvr>
                                            <p:cTn id="10" dur="500"/>
                                            <p:tgtEl>
                                              <p:spTgt spid="110"/>
                                            </p:tgtEl>
                                          </p:cBhvr>
                                        </p:animEffect>
                                      </p:childTnLst>
                                    </p:cTn>
                                  </p:par>
                                  <p:par>
                                    <p:cTn id="11" presetID="22" presetClass="exit" presetSubtype="4" fill="hold" grpId="1" nodeType="withEffect">
                                      <p:stCondLst>
                                        <p:cond delay="300"/>
                                      </p:stCondLst>
                                      <p:childTnLst>
                                        <p:animEffect transition="out" filter="wipe(down)">
                                          <p:cBhvr>
                                            <p:cTn id="12" dur="500"/>
                                            <p:tgtEl>
                                              <p:spTgt spid="110"/>
                                            </p:tgtEl>
                                          </p:cBhvr>
                                        </p:animEffect>
                                        <p:set>
                                          <p:cBhvr>
                                            <p:cTn id="13" dur="1" fill="hold">
                                              <p:stCondLst>
                                                <p:cond delay="499"/>
                                              </p:stCondLst>
                                            </p:cTn>
                                            <p:tgtEl>
                                              <p:spTgt spid="110"/>
                                            </p:tgtEl>
                                            <p:attrNameLst>
                                              <p:attrName>style.visibility</p:attrName>
                                            </p:attrNameLst>
                                          </p:cBhvr>
                                          <p:to>
                                            <p:strVal val="hidden"/>
                                          </p:to>
                                        </p:set>
                                      </p:childTnLst>
                                    </p:cTn>
                                  </p:par>
                                  <p:par>
                                    <p:cTn id="14" presetID="22" presetClass="exit" presetSubtype="1" fill="hold" grpId="1" nodeType="withEffect">
                                      <p:stCondLst>
                                        <p:cond delay="300"/>
                                      </p:stCondLst>
                                      <p:childTnLst>
                                        <p:animEffect transition="out" filter="wipe(up)">
                                          <p:cBhvr>
                                            <p:cTn id="15" dur="500"/>
                                            <p:tgtEl>
                                              <p:spTgt spid="109"/>
                                            </p:tgtEl>
                                          </p:cBhvr>
                                        </p:animEffect>
                                        <p:set>
                                          <p:cBhvr>
                                            <p:cTn id="16" dur="1" fill="hold">
                                              <p:stCondLst>
                                                <p:cond delay="499"/>
                                              </p:stCondLst>
                                            </p:cTn>
                                            <p:tgtEl>
                                              <p:spTgt spid="109"/>
                                            </p:tgtEl>
                                            <p:attrNameLst>
                                              <p:attrName>style.visibility</p:attrName>
                                            </p:attrNameLst>
                                          </p:cBhvr>
                                          <p:to>
                                            <p:strVal val="hidden"/>
                                          </p:to>
                                        </p:set>
                                      </p:childTnLst>
                                    </p:cTn>
                                  </p:par>
                                  <p:par>
                                    <p:cTn id="17" presetID="10" presetClass="entr" presetSubtype="0" fill="hold" grpId="0" nodeType="withEffect">
                                      <p:stCondLst>
                                        <p:cond delay="300"/>
                                      </p:stCondLst>
                                      <p:childTnLst>
                                        <p:set>
                                          <p:cBhvr>
                                            <p:cTn id="18" dur="1" fill="hold">
                                              <p:stCondLst>
                                                <p:cond delay="0"/>
                                              </p:stCondLst>
                                            </p:cTn>
                                            <p:tgtEl>
                                              <p:spTgt spid="106"/>
                                            </p:tgtEl>
                                            <p:attrNameLst>
                                              <p:attrName>style.visibility</p:attrName>
                                            </p:attrNameLst>
                                          </p:cBhvr>
                                          <p:to>
                                            <p:strVal val="visible"/>
                                          </p:to>
                                        </p:set>
                                        <p:animEffect transition="in" filter="fade">
                                          <p:cBhvr>
                                            <p:cTn id="19" dur="1000"/>
                                            <p:tgtEl>
                                              <p:spTgt spid="106"/>
                                            </p:tgtEl>
                                          </p:cBhvr>
                                        </p:animEffect>
                                      </p:childTnLst>
                                    </p:cTn>
                                  </p:par>
                                  <p:par>
                                    <p:cTn id="20" presetID="22" presetClass="entr" presetSubtype="1" fill="hold" grpId="0" nodeType="withEffect">
                                      <p:stCondLst>
                                        <p:cond delay="500"/>
                                      </p:stCondLst>
                                      <p:childTnLst>
                                        <p:set>
                                          <p:cBhvr>
                                            <p:cTn id="21" dur="1" fill="hold">
                                              <p:stCondLst>
                                                <p:cond delay="0"/>
                                              </p:stCondLst>
                                            </p:cTn>
                                            <p:tgtEl>
                                              <p:spTgt spid="107"/>
                                            </p:tgtEl>
                                            <p:attrNameLst>
                                              <p:attrName>style.visibility</p:attrName>
                                            </p:attrNameLst>
                                          </p:cBhvr>
                                          <p:to>
                                            <p:strVal val="visible"/>
                                          </p:to>
                                        </p:set>
                                        <p:animEffect transition="in" filter="wipe(up)">
                                          <p:cBhvr>
                                            <p:cTn id="22" dur="500"/>
                                            <p:tgtEl>
                                              <p:spTgt spid="107"/>
                                            </p:tgtEl>
                                          </p:cBhvr>
                                        </p:animEffect>
                                      </p:childTnLst>
                                    </p:cTn>
                                  </p:par>
                                  <p:par>
                                    <p:cTn id="23" presetID="22" presetClass="entr" presetSubtype="4" fill="hold" grpId="0" nodeType="withEffect">
                                      <p:stCondLst>
                                        <p:cond delay="500"/>
                                      </p:stCondLst>
                                      <p:childTnLst>
                                        <p:set>
                                          <p:cBhvr>
                                            <p:cTn id="24" dur="1" fill="hold">
                                              <p:stCondLst>
                                                <p:cond delay="0"/>
                                              </p:stCondLst>
                                            </p:cTn>
                                            <p:tgtEl>
                                              <p:spTgt spid="108"/>
                                            </p:tgtEl>
                                            <p:attrNameLst>
                                              <p:attrName>style.visibility</p:attrName>
                                            </p:attrNameLst>
                                          </p:cBhvr>
                                          <p:to>
                                            <p:strVal val="visible"/>
                                          </p:to>
                                        </p:set>
                                        <p:animEffect transition="in" filter="wipe(down)">
                                          <p:cBhvr>
                                            <p:cTn id="25" dur="500"/>
                                            <p:tgtEl>
                                              <p:spTgt spid="108"/>
                                            </p:tgtEl>
                                          </p:cBhvr>
                                        </p:animEffect>
                                      </p:childTnLst>
                                    </p:cTn>
                                  </p:par>
                                  <p:par>
                                    <p:cTn id="26" presetID="22" presetClass="exit" presetSubtype="1" fill="hold" grpId="1" nodeType="withEffect">
                                      <p:stCondLst>
                                        <p:cond delay="800"/>
                                      </p:stCondLst>
                                      <p:childTnLst>
                                        <p:animEffect transition="out" filter="wipe(up)">
                                          <p:cBhvr>
                                            <p:cTn id="27" dur="400"/>
                                            <p:tgtEl>
                                              <p:spTgt spid="107"/>
                                            </p:tgtEl>
                                          </p:cBhvr>
                                        </p:animEffect>
                                        <p:set>
                                          <p:cBhvr>
                                            <p:cTn id="28" dur="1" fill="hold">
                                              <p:stCondLst>
                                                <p:cond delay="399"/>
                                              </p:stCondLst>
                                            </p:cTn>
                                            <p:tgtEl>
                                              <p:spTgt spid="107"/>
                                            </p:tgtEl>
                                            <p:attrNameLst>
                                              <p:attrName>style.visibility</p:attrName>
                                            </p:attrNameLst>
                                          </p:cBhvr>
                                          <p:to>
                                            <p:strVal val="hidden"/>
                                          </p:to>
                                        </p:set>
                                      </p:childTnLst>
                                    </p:cTn>
                                  </p:par>
                                  <p:par>
                                    <p:cTn id="29" presetID="22" presetClass="exit" presetSubtype="4" fill="hold" grpId="1" nodeType="withEffect">
                                      <p:stCondLst>
                                        <p:cond delay="800"/>
                                      </p:stCondLst>
                                      <p:childTnLst>
                                        <p:animEffect transition="out" filter="wipe(down)">
                                          <p:cBhvr>
                                            <p:cTn id="30" dur="400"/>
                                            <p:tgtEl>
                                              <p:spTgt spid="108"/>
                                            </p:tgtEl>
                                          </p:cBhvr>
                                        </p:animEffect>
                                        <p:set>
                                          <p:cBhvr>
                                            <p:cTn id="31" dur="1" fill="hold">
                                              <p:stCondLst>
                                                <p:cond delay="399"/>
                                              </p:stCondLst>
                                            </p:cTn>
                                            <p:tgtEl>
                                              <p:spTgt spid="108"/>
                                            </p:tgtEl>
                                            <p:attrNameLst>
                                              <p:attrName>style.visibility</p:attrName>
                                            </p:attrNameLst>
                                          </p:cBhvr>
                                          <p:to>
                                            <p:strVal val="hidden"/>
                                          </p:to>
                                        </p:set>
                                      </p:childTnLst>
                                    </p:cTn>
                                  </p:par>
                                </p:childTnLst>
                              </p:cTn>
                            </p:par>
                            <p:par>
                              <p:cTn id="32" fill="hold">
                                <p:stCondLst>
                                  <p:cond delay="1300"/>
                                </p:stCondLst>
                                <p:childTnLst>
                                  <p:par>
                                    <p:cTn id="33" presetID="2" presetClass="entr" presetSubtype="4" accel="100000" fill="hold" grpId="0" nodeType="afterEffect">
                                      <p:stCondLst>
                                        <p:cond delay="0"/>
                                      </p:stCondLst>
                                      <p:childTnLst>
                                        <p:set>
                                          <p:cBhvr>
                                            <p:cTn id="34" dur="1" fill="hold">
                                              <p:stCondLst>
                                                <p:cond delay="0"/>
                                              </p:stCondLst>
                                            </p:cTn>
                                            <p:tgtEl>
                                              <p:spTgt spid="101"/>
                                            </p:tgtEl>
                                            <p:attrNameLst>
                                              <p:attrName>style.visibility</p:attrName>
                                            </p:attrNameLst>
                                          </p:cBhvr>
                                          <p:to>
                                            <p:strVal val="visible"/>
                                          </p:to>
                                        </p:set>
                                        <p:anim calcmode="lin" valueType="num">
                                          <p:cBhvr additive="base">
                                            <p:cTn id="35" dur="1000" fill="hold"/>
                                            <p:tgtEl>
                                              <p:spTgt spid="101"/>
                                            </p:tgtEl>
                                            <p:attrNameLst>
                                              <p:attrName>ppt_x</p:attrName>
                                            </p:attrNameLst>
                                          </p:cBhvr>
                                          <p:tavLst>
                                            <p:tav tm="0">
                                              <p:val>
                                                <p:strVal val="#ppt_x"/>
                                              </p:val>
                                            </p:tav>
                                            <p:tav tm="100000">
                                              <p:val>
                                                <p:strVal val="#ppt_x"/>
                                              </p:val>
                                            </p:tav>
                                          </p:tavLst>
                                        </p:anim>
                                        <p:anim calcmode="lin" valueType="num">
                                          <p:cBhvr additive="base">
                                            <p:cTn id="36" dur="1000" fill="hold"/>
                                            <p:tgtEl>
                                              <p:spTgt spid="101"/>
                                            </p:tgtEl>
                                            <p:attrNameLst>
                                              <p:attrName>ppt_y</p:attrName>
                                            </p:attrNameLst>
                                          </p:cBhvr>
                                          <p:tavLst>
                                            <p:tav tm="0">
                                              <p:val>
                                                <p:strVal val="1+#ppt_h/2"/>
                                              </p:val>
                                            </p:tav>
                                            <p:tav tm="100000">
                                              <p:val>
                                                <p:strVal val="#ppt_y"/>
                                              </p:val>
                                            </p:tav>
                                          </p:tavLst>
                                        </p:anim>
                                      </p:childTnLst>
                                    </p:cTn>
                                  </p:par>
                                  <p:par>
                                    <p:cTn id="37" presetID="2" presetClass="entr" presetSubtype="1" accel="100000" fill="hold" grpId="0" nodeType="withEffect">
                                      <p:stCondLst>
                                        <p:cond delay="0"/>
                                      </p:stCondLst>
                                      <p:childTnLst>
                                        <p:set>
                                          <p:cBhvr>
                                            <p:cTn id="38" dur="1" fill="hold">
                                              <p:stCondLst>
                                                <p:cond delay="0"/>
                                              </p:stCondLst>
                                            </p:cTn>
                                            <p:tgtEl>
                                              <p:spTgt spid="102"/>
                                            </p:tgtEl>
                                            <p:attrNameLst>
                                              <p:attrName>style.visibility</p:attrName>
                                            </p:attrNameLst>
                                          </p:cBhvr>
                                          <p:to>
                                            <p:strVal val="visible"/>
                                          </p:to>
                                        </p:set>
                                        <p:anim calcmode="lin" valueType="num">
                                          <p:cBhvr additive="base">
                                            <p:cTn id="39" dur="1000" fill="hold"/>
                                            <p:tgtEl>
                                              <p:spTgt spid="102"/>
                                            </p:tgtEl>
                                            <p:attrNameLst>
                                              <p:attrName>ppt_x</p:attrName>
                                            </p:attrNameLst>
                                          </p:cBhvr>
                                          <p:tavLst>
                                            <p:tav tm="0">
                                              <p:val>
                                                <p:strVal val="#ppt_x"/>
                                              </p:val>
                                            </p:tav>
                                            <p:tav tm="100000">
                                              <p:val>
                                                <p:strVal val="#ppt_x"/>
                                              </p:val>
                                            </p:tav>
                                          </p:tavLst>
                                        </p:anim>
                                        <p:anim calcmode="lin" valueType="num">
                                          <p:cBhvr additive="base">
                                            <p:cTn id="40" dur="1000" fill="hold"/>
                                            <p:tgtEl>
                                              <p:spTgt spid="10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 grpId="0"/>
          <p:bldP spid="102" grpId="0"/>
          <p:bldP spid="106" grpId="0" animBg="1"/>
          <p:bldP spid="107" grpId="0" animBg="1"/>
          <p:bldP spid="107" grpId="1" animBg="1"/>
          <p:bldP spid="108" grpId="0" animBg="1"/>
          <p:bldP spid="108" grpId="1" animBg="1"/>
          <p:bldP spid="109" grpId="0" animBg="1"/>
          <p:bldP spid="109" grpId="1" animBg="1"/>
          <p:bldP spid="110" grpId="0" animBg="1"/>
          <p:bldP spid="110" grpId="1" animBg="1"/>
        </p:bldLst>
      </p:timing>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8" name="组合 127"/>
          <p:cNvGrpSpPr>
            <a:grpSpLocks noChangeAspect="1"/>
          </p:cNvGrpSpPr>
          <p:nvPr/>
        </p:nvGrpSpPr>
        <p:grpSpPr>
          <a:xfrm>
            <a:off x="359581" y="328252"/>
            <a:ext cx="411518" cy="411464"/>
            <a:chOff x="304800" y="673100"/>
            <a:chExt cx="4000500" cy="4000500"/>
          </a:xfrm>
          <a:effectLst>
            <a:outerShdw blurRad="444500" dist="254000" dir="8100000" algn="tr" rotWithShape="0">
              <a:prstClr val="black">
                <a:alpha val="24000"/>
              </a:prstClr>
            </a:outerShdw>
          </a:effectLst>
        </p:grpSpPr>
        <p:sp>
          <p:nvSpPr>
            <p:cNvPr id="129" name="同心圆 128"/>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微软雅黑"/>
              </a:endParaRPr>
            </a:p>
          </p:txBody>
        </p:sp>
        <p:sp>
          <p:nvSpPr>
            <p:cNvPr id="130" name="椭圆 129"/>
            <p:cNvSpPr/>
            <p:nvPr/>
          </p:nvSpPr>
          <p:spPr>
            <a:xfrm>
              <a:off x="392100" y="760400"/>
              <a:ext cx="3825879" cy="3825879"/>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a:endParaRPr>
            </a:p>
          </p:txBody>
        </p:sp>
      </p:grpSp>
      <p:cxnSp>
        <p:nvCxnSpPr>
          <p:cNvPr id="131" name="直接连接符 130"/>
          <p:cNvCxnSpPr/>
          <p:nvPr/>
        </p:nvCxnSpPr>
        <p:spPr>
          <a:xfrm>
            <a:off x="898771" y="611565"/>
            <a:ext cx="7084961" cy="0"/>
          </a:xfrm>
          <a:prstGeom prst="line">
            <a:avLst/>
          </a:prstGeom>
          <a:ln w="158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7885677" y="411510"/>
            <a:ext cx="1150819" cy="400110"/>
          </a:xfrm>
          <a:prstGeom prst="rect">
            <a:avLst/>
          </a:prstGeom>
          <a:noFill/>
        </p:spPr>
        <p:txBody>
          <a:bodyPr wrap="square" rtlCol="0">
            <a:spAutoFit/>
          </a:bodyPr>
          <a:lstStyle/>
          <a:p>
            <a:pPr algn="ctr"/>
            <a:r>
              <a:rPr lang="en-US" altLang="zh-CN" sz="2000" b="1" dirty="0" smtClean="0">
                <a:solidFill>
                  <a:schemeClr val="tx1">
                    <a:lumMod val="50000"/>
                    <a:lumOff val="50000"/>
                  </a:schemeClr>
                </a:solidFill>
                <a:ea typeface="微软雅黑"/>
              </a:rPr>
              <a:t>LOGO</a:t>
            </a:r>
            <a:endParaRPr lang="zh-CN" altLang="en-US" sz="2000" b="1" dirty="0">
              <a:solidFill>
                <a:schemeClr val="tx1">
                  <a:lumMod val="50000"/>
                  <a:lumOff val="50000"/>
                </a:schemeClr>
              </a:solidFill>
              <a:ea typeface="微软雅黑"/>
            </a:endParaRPr>
          </a:p>
        </p:txBody>
      </p:sp>
      <p:sp>
        <p:nvSpPr>
          <p:cNvPr id="133" name="Text Box 18"/>
          <p:cNvSpPr txBox="1">
            <a:spLocks noChangeArrowheads="1"/>
          </p:cNvSpPr>
          <p:nvPr/>
        </p:nvSpPr>
        <p:spPr bwMode="gray">
          <a:xfrm>
            <a:off x="970779" y="288980"/>
            <a:ext cx="281044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zh-CN" altLang="en-US" sz="1600" b="1" dirty="0">
                <a:solidFill>
                  <a:schemeClr val="tx1">
                    <a:lumMod val="75000"/>
                    <a:lumOff val="25000"/>
                  </a:schemeClr>
                </a:solidFill>
                <a:latin typeface="微软雅黑"/>
                <a:ea typeface="微软雅黑"/>
              </a:rPr>
              <a:t>添加您想要的标题</a:t>
            </a:r>
          </a:p>
        </p:txBody>
      </p:sp>
      <p:sp>
        <p:nvSpPr>
          <p:cNvPr id="94" name="Freeform 13"/>
          <p:cNvSpPr>
            <a:spLocks/>
          </p:cNvSpPr>
          <p:nvPr/>
        </p:nvSpPr>
        <p:spPr bwMode="auto">
          <a:xfrm>
            <a:off x="825538" y="1351691"/>
            <a:ext cx="2005670" cy="1758615"/>
          </a:xfrm>
          <a:custGeom>
            <a:avLst/>
            <a:gdLst>
              <a:gd name="T0" fmla="*/ 89 w 93"/>
              <a:gd name="T1" fmla="*/ 47 h 79"/>
              <a:gd name="T2" fmla="*/ 89 w 93"/>
              <a:gd name="T3" fmla="*/ 32 h 79"/>
              <a:gd name="T4" fmla="*/ 61 w 93"/>
              <a:gd name="T5" fmla="*/ 5 h 79"/>
              <a:gd name="T6" fmla="*/ 54 w 93"/>
              <a:gd name="T7" fmla="*/ 8 h 79"/>
              <a:gd name="T8" fmla="*/ 54 w 93"/>
              <a:gd name="T9" fmla="*/ 8 h 79"/>
              <a:gd name="T10" fmla="*/ 43 w 93"/>
              <a:gd name="T11" fmla="*/ 18 h 79"/>
              <a:gd name="T12" fmla="*/ 11 w 93"/>
              <a:gd name="T13" fmla="*/ 18 h 79"/>
              <a:gd name="T14" fmla="*/ 0 w 93"/>
              <a:gd name="T15" fmla="*/ 29 h 79"/>
              <a:gd name="T16" fmla="*/ 0 w 93"/>
              <a:gd name="T17" fmla="*/ 50 h 79"/>
              <a:gd name="T18" fmla="*/ 11 w 93"/>
              <a:gd name="T19" fmla="*/ 61 h 79"/>
              <a:gd name="T20" fmla="*/ 43 w 93"/>
              <a:gd name="T21" fmla="*/ 61 h 79"/>
              <a:gd name="T22" fmla="*/ 54 w 93"/>
              <a:gd name="T23" fmla="*/ 72 h 79"/>
              <a:gd name="T24" fmla="*/ 54 w 93"/>
              <a:gd name="T25" fmla="*/ 72 h 79"/>
              <a:gd name="T26" fmla="*/ 61 w 93"/>
              <a:gd name="T27" fmla="*/ 75 h 79"/>
              <a:gd name="T28" fmla="*/ 89 w 93"/>
              <a:gd name="T29" fmla="*/ 47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3" h="79">
                <a:moveTo>
                  <a:pt x="89" y="47"/>
                </a:moveTo>
                <a:cubicBezTo>
                  <a:pt x="93" y="43"/>
                  <a:pt x="93" y="36"/>
                  <a:pt x="89" y="32"/>
                </a:cubicBezTo>
                <a:cubicBezTo>
                  <a:pt x="61" y="5"/>
                  <a:pt x="61" y="5"/>
                  <a:pt x="61" y="5"/>
                </a:cubicBezTo>
                <a:cubicBezTo>
                  <a:pt x="57" y="0"/>
                  <a:pt x="54" y="2"/>
                  <a:pt x="54" y="8"/>
                </a:cubicBezTo>
                <a:cubicBezTo>
                  <a:pt x="54" y="8"/>
                  <a:pt x="54" y="8"/>
                  <a:pt x="54" y="8"/>
                </a:cubicBezTo>
                <a:cubicBezTo>
                  <a:pt x="54" y="14"/>
                  <a:pt x="49" y="18"/>
                  <a:pt x="43" y="18"/>
                </a:cubicBezTo>
                <a:cubicBezTo>
                  <a:pt x="11" y="18"/>
                  <a:pt x="11" y="18"/>
                  <a:pt x="11" y="18"/>
                </a:cubicBezTo>
                <a:cubicBezTo>
                  <a:pt x="5" y="18"/>
                  <a:pt x="0" y="23"/>
                  <a:pt x="0" y="29"/>
                </a:cubicBezTo>
                <a:cubicBezTo>
                  <a:pt x="0" y="50"/>
                  <a:pt x="0" y="50"/>
                  <a:pt x="0" y="50"/>
                </a:cubicBezTo>
                <a:cubicBezTo>
                  <a:pt x="0" y="56"/>
                  <a:pt x="5" y="61"/>
                  <a:pt x="11" y="61"/>
                </a:cubicBezTo>
                <a:cubicBezTo>
                  <a:pt x="43" y="61"/>
                  <a:pt x="43" y="61"/>
                  <a:pt x="43" y="61"/>
                </a:cubicBezTo>
                <a:cubicBezTo>
                  <a:pt x="49" y="61"/>
                  <a:pt x="54" y="66"/>
                  <a:pt x="54" y="72"/>
                </a:cubicBezTo>
                <a:cubicBezTo>
                  <a:pt x="54" y="72"/>
                  <a:pt x="54" y="72"/>
                  <a:pt x="54" y="72"/>
                </a:cubicBezTo>
                <a:cubicBezTo>
                  <a:pt x="54" y="78"/>
                  <a:pt x="57" y="79"/>
                  <a:pt x="61" y="75"/>
                </a:cubicBezTo>
                <a:lnTo>
                  <a:pt x="89" y="47"/>
                </a:lnTo>
                <a:close/>
              </a:path>
            </a:pathLst>
          </a:custGeom>
          <a:gradFill flip="none" rotWithShape="1">
            <a:gsLst>
              <a:gs pos="0">
                <a:schemeClr val="bg1">
                  <a:lumMod val="85000"/>
                </a:schemeClr>
              </a:gs>
              <a:gs pos="100000">
                <a:schemeClr val="bg1"/>
              </a:gs>
            </a:gsLst>
            <a:lin ang="2700000" scaled="1"/>
            <a:tileRect/>
          </a:gradFill>
          <a:ln w="38100">
            <a:gradFill flip="none" rotWithShape="1">
              <a:gsLst>
                <a:gs pos="0">
                  <a:schemeClr val="bg1"/>
                </a:gs>
                <a:gs pos="100000">
                  <a:schemeClr val="bg1">
                    <a:lumMod val="85000"/>
                  </a:schemeClr>
                </a:gs>
              </a:gsLst>
              <a:lin ang="2700000" scaled="1"/>
              <a:tileRect/>
            </a:gradFill>
          </a:ln>
          <a:effectLst>
            <a:outerShdw blurRad="88900" dist="1016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a:defRPr/>
            </a:pPr>
            <a:endParaRPr lang="zh-CN" altLang="en-US" sz="1400" b="1">
              <a:solidFill>
                <a:srgbClr val="0547A1"/>
              </a:solidFill>
              <a:ea typeface="微软雅黑"/>
            </a:endParaRPr>
          </a:p>
        </p:txBody>
      </p:sp>
      <p:sp>
        <p:nvSpPr>
          <p:cNvPr id="95" name="Freeform 13"/>
          <p:cNvSpPr>
            <a:spLocks/>
          </p:cNvSpPr>
          <p:nvPr/>
        </p:nvSpPr>
        <p:spPr bwMode="auto">
          <a:xfrm>
            <a:off x="2653941" y="1351691"/>
            <a:ext cx="2005670" cy="1758615"/>
          </a:xfrm>
          <a:custGeom>
            <a:avLst/>
            <a:gdLst>
              <a:gd name="T0" fmla="*/ 89 w 93"/>
              <a:gd name="T1" fmla="*/ 47 h 79"/>
              <a:gd name="T2" fmla="*/ 89 w 93"/>
              <a:gd name="T3" fmla="*/ 32 h 79"/>
              <a:gd name="T4" fmla="*/ 61 w 93"/>
              <a:gd name="T5" fmla="*/ 5 h 79"/>
              <a:gd name="T6" fmla="*/ 54 w 93"/>
              <a:gd name="T7" fmla="*/ 8 h 79"/>
              <a:gd name="T8" fmla="*/ 54 w 93"/>
              <a:gd name="T9" fmla="*/ 8 h 79"/>
              <a:gd name="T10" fmla="*/ 43 w 93"/>
              <a:gd name="T11" fmla="*/ 18 h 79"/>
              <a:gd name="T12" fmla="*/ 11 w 93"/>
              <a:gd name="T13" fmla="*/ 18 h 79"/>
              <a:gd name="T14" fmla="*/ 0 w 93"/>
              <a:gd name="T15" fmla="*/ 29 h 79"/>
              <a:gd name="T16" fmla="*/ 0 w 93"/>
              <a:gd name="T17" fmla="*/ 50 h 79"/>
              <a:gd name="T18" fmla="*/ 11 w 93"/>
              <a:gd name="T19" fmla="*/ 61 h 79"/>
              <a:gd name="T20" fmla="*/ 43 w 93"/>
              <a:gd name="T21" fmla="*/ 61 h 79"/>
              <a:gd name="T22" fmla="*/ 54 w 93"/>
              <a:gd name="T23" fmla="*/ 72 h 79"/>
              <a:gd name="T24" fmla="*/ 54 w 93"/>
              <a:gd name="T25" fmla="*/ 72 h 79"/>
              <a:gd name="T26" fmla="*/ 61 w 93"/>
              <a:gd name="T27" fmla="*/ 75 h 79"/>
              <a:gd name="T28" fmla="*/ 89 w 93"/>
              <a:gd name="T29" fmla="*/ 47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3" h="79">
                <a:moveTo>
                  <a:pt x="89" y="47"/>
                </a:moveTo>
                <a:cubicBezTo>
                  <a:pt x="93" y="43"/>
                  <a:pt x="93" y="36"/>
                  <a:pt x="89" y="32"/>
                </a:cubicBezTo>
                <a:cubicBezTo>
                  <a:pt x="61" y="5"/>
                  <a:pt x="61" y="5"/>
                  <a:pt x="61" y="5"/>
                </a:cubicBezTo>
                <a:cubicBezTo>
                  <a:pt x="57" y="0"/>
                  <a:pt x="54" y="2"/>
                  <a:pt x="54" y="8"/>
                </a:cubicBezTo>
                <a:cubicBezTo>
                  <a:pt x="54" y="8"/>
                  <a:pt x="54" y="8"/>
                  <a:pt x="54" y="8"/>
                </a:cubicBezTo>
                <a:cubicBezTo>
                  <a:pt x="54" y="14"/>
                  <a:pt x="49" y="18"/>
                  <a:pt x="43" y="18"/>
                </a:cubicBezTo>
                <a:cubicBezTo>
                  <a:pt x="11" y="18"/>
                  <a:pt x="11" y="18"/>
                  <a:pt x="11" y="18"/>
                </a:cubicBezTo>
                <a:cubicBezTo>
                  <a:pt x="5" y="18"/>
                  <a:pt x="0" y="23"/>
                  <a:pt x="0" y="29"/>
                </a:cubicBezTo>
                <a:cubicBezTo>
                  <a:pt x="0" y="50"/>
                  <a:pt x="0" y="50"/>
                  <a:pt x="0" y="50"/>
                </a:cubicBezTo>
                <a:cubicBezTo>
                  <a:pt x="0" y="56"/>
                  <a:pt x="5" y="61"/>
                  <a:pt x="11" y="61"/>
                </a:cubicBezTo>
                <a:cubicBezTo>
                  <a:pt x="43" y="61"/>
                  <a:pt x="43" y="61"/>
                  <a:pt x="43" y="61"/>
                </a:cubicBezTo>
                <a:cubicBezTo>
                  <a:pt x="49" y="61"/>
                  <a:pt x="54" y="66"/>
                  <a:pt x="54" y="72"/>
                </a:cubicBezTo>
                <a:cubicBezTo>
                  <a:pt x="54" y="72"/>
                  <a:pt x="54" y="72"/>
                  <a:pt x="54" y="72"/>
                </a:cubicBezTo>
                <a:cubicBezTo>
                  <a:pt x="54" y="78"/>
                  <a:pt x="57" y="79"/>
                  <a:pt x="61" y="75"/>
                </a:cubicBezTo>
                <a:lnTo>
                  <a:pt x="89" y="47"/>
                </a:lnTo>
                <a:close/>
              </a:path>
            </a:pathLst>
          </a:custGeom>
          <a:gradFill flip="none" rotWithShape="1">
            <a:gsLst>
              <a:gs pos="0">
                <a:schemeClr val="bg1">
                  <a:lumMod val="85000"/>
                </a:schemeClr>
              </a:gs>
              <a:gs pos="100000">
                <a:schemeClr val="bg1"/>
              </a:gs>
            </a:gsLst>
            <a:lin ang="2700000" scaled="1"/>
            <a:tileRect/>
          </a:gradFill>
          <a:ln w="38100">
            <a:gradFill flip="none" rotWithShape="1">
              <a:gsLst>
                <a:gs pos="0">
                  <a:schemeClr val="bg1"/>
                </a:gs>
                <a:gs pos="100000">
                  <a:schemeClr val="bg1">
                    <a:lumMod val="85000"/>
                  </a:schemeClr>
                </a:gs>
              </a:gsLst>
              <a:lin ang="2700000" scaled="1"/>
              <a:tileRect/>
            </a:gradFill>
          </a:ln>
          <a:effectLst>
            <a:outerShdw blurRad="88900" dist="1016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a:defRPr/>
            </a:pPr>
            <a:endParaRPr lang="zh-CN" altLang="en-US" sz="1400" b="1">
              <a:solidFill>
                <a:srgbClr val="0547A1"/>
              </a:solidFill>
              <a:ea typeface="微软雅黑"/>
            </a:endParaRPr>
          </a:p>
        </p:txBody>
      </p:sp>
      <p:sp>
        <p:nvSpPr>
          <p:cNvPr id="96" name="Freeform 13"/>
          <p:cNvSpPr>
            <a:spLocks/>
          </p:cNvSpPr>
          <p:nvPr/>
        </p:nvSpPr>
        <p:spPr bwMode="auto">
          <a:xfrm>
            <a:off x="4482344" y="1351691"/>
            <a:ext cx="2005670" cy="1758615"/>
          </a:xfrm>
          <a:custGeom>
            <a:avLst/>
            <a:gdLst>
              <a:gd name="T0" fmla="*/ 89 w 93"/>
              <a:gd name="T1" fmla="*/ 47 h 79"/>
              <a:gd name="T2" fmla="*/ 89 w 93"/>
              <a:gd name="T3" fmla="*/ 32 h 79"/>
              <a:gd name="T4" fmla="*/ 61 w 93"/>
              <a:gd name="T5" fmla="*/ 5 h 79"/>
              <a:gd name="T6" fmla="*/ 54 w 93"/>
              <a:gd name="T7" fmla="*/ 8 h 79"/>
              <a:gd name="T8" fmla="*/ 54 w 93"/>
              <a:gd name="T9" fmla="*/ 8 h 79"/>
              <a:gd name="T10" fmla="*/ 43 w 93"/>
              <a:gd name="T11" fmla="*/ 18 h 79"/>
              <a:gd name="T12" fmla="*/ 11 w 93"/>
              <a:gd name="T13" fmla="*/ 18 h 79"/>
              <a:gd name="T14" fmla="*/ 0 w 93"/>
              <a:gd name="T15" fmla="*/ 29 h 79"/>
              <a:gd name="T16" fmla="*/ 0 w 93"/>
              <a:gd name="T17" fmla="*/ 50 h 79"/>
              <a:gd name="T18" fmla="*/ 11 w 93"/>
              <a:gd name="T19" fmla="*/ 61 h 79"/>
              <a:gd name="T20" fmla="*/ 43 w 93"/>
              <a:gd name="T21" fmla="*/ 61 h 79"/>
              <a:gd name="T22" fmla="*/ 54 w 93"/>
              <a:gd name="T23" fmla="*/ 72 h 79"/>
              <a:gd name="T24" fmla="*/ 54 w 93"/>
              <a:gd name="T25" fmla="*/ 72 h 79"/>
              <a:gd name="T26" fmla="*/ 61 w 93"/>
              <a:gd name="T27" fmla="*/ 75 h 79"/>
              <a:gd name="T28" fmla="*/ 89 w 93"/>
              <a:gd name="T29" fmla="*/ 47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3" h="79">
                <a:moveTo>
                  <a:pt x="89" y="47"/>
                </a:moveTo>
                <a:cubicBezTo>
                  <a:pt x="93" y="43"/>
                  <a:pt x="93" y="36"/>
                  <a:pt x="89" y="32"/>
                </a:cubicBezTo>
                <a:cubicBezTo>
                  <a:pt x="61" y="5"/>
                  <a:pt x="61" y="5"/>
                  <a:pt x="61" y="5"/>
                </a:cubicBezTo>
                <a:cubicBezTo>
                  <a:pt x="57" y="0"/>
                  <a:pt x="54" y="2"/>
                  <a:pt x="54" y="8"/>
                </a:cubicBezTo>
                <a:cubicBezTo>
                  <a:pt x="54" y="8"/>
                  <a:pt x="54" y="8"/>
                  <a:pt x="54" y="8"/>
                </a:cubicBezTo>
                <a:cubicBezTo>
                  <a:pt x="54" y="14"/>
                  <a:pt x="49" y="18"/>
                  <a:pt x="43" y="18"/>
                </a:cubicBezTo>
                <a:cubicBezTo>
                  <a:pt x="11" y="18"/>
                  <a:pt x="11" y="18"/>
                  <a:pt x="11" y="18"/>
                </a:cubicBezTo>
                <a:cubicBezTo>
                  <a:pt x="5" y="18"/>
                  <a:pt x="0" y="23"/>
                  <a:pt x="0" y="29"/>
                </a:cubicBezTo>
                <a:cubicBezTo>
                  <a:pt x="0" y="50"/>
                  <a:pt x="0" y="50"/>
                  <a:pt x="0" y="50"/>
                </a:cubicBezTo>
                <a:cubicBezTo>
                  <a:pt x="0" y="56"/>
                  <a:pt x="5" y="61"/>
                  <a:pt x="11" y="61"/>
                </a:cubicBezTo>
                <a:cubicBezTo>
                  <a:pt x="43" y="61"/>
                  <a:pt x="43" y="61"/>
                  <a:pt x="43" y="61"/>
                </a:cubicBezTo>
                <a:cubicBezTo>
                  <a:pt x="49" y="61"/>
                  <a:pt x="54" y="66"/>
                  <a:pt x="54" y="72"/>
                </a:cubicBezTo>
                <a:cubicBezTo>
                  <a:pt x="54" y="72"/>
                  <a:pt x="54" y="72"/>
                  <a:pt x="54" y="72"/>
                </a:cubicBezTo>
                <a:cubicBezTo>
                  <a:pt x="54" y="78"/>
                  <a:pt x="57" y="79"/>
                  <a:pt x="61" y="75"/>
                </a:cubicBezTo>
                <a:lnTo>
                  <a:pt x="89" y="47"/>
                </a:lnTo>
                <a:close/>
              </a:path>
            </a:pathLst>
          </a:custGeom>
          <a:gradFill flip="none" rotWithShape="1">
            <a:gsLst>
              <a:gs pos="0">
                <a:schemeClr val="bg1">
                  <a:lumMod val="85000"/>
                </a:schemeClr>
              </a:gs>
              <a:gs pos="100000">
                <a:schemeClr val="bg1"/>
              </a:gs>
            </a:gsLst>
            <a:lin ang="2700000" scaled="1"/>
            <a:tileRect/>
          </a:gradFill>
          <a:ln w="38100">
            <a:gradFill flip="none" rotWithShape="1">
              <a:gsLst>
                <a:gs pos="0">
                  <a:schemeClr val="bg1"/>
                </a:gs>
                <a:gs pos="100000">
                  <a:schemeClr val="bg1">
                    <a:lumMod val="85000"/>
                  </a:schemeClr>
                </a:gs>
              </a:gsLst>
              <a:lin ang="2700000" scaled="1"/>
              <a:tileRect/>
            </a:gradFill>
          </a:ln>
          <a:effectLst>
            <a:outerShdw blurRad="88900" dist="1016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a:defRPr/>
            </a:pPr>
            <a:endParaRPr lang="zh-CN" altLang="en-US" sz="1400" b="1">
              <a:solidFill>
                <a:srgbClr val="0547A1"/>
              </a:solidFill>
              <a:ea typeface="微软雅黑"/>
            </a:endParaRPr>
          </a:p>
        </p:txBody>
      </p:sp>
      <p:sp>
        <p:nvSpPr>
          <p:cNvPr id="97" name="Freeform 13"/>
          <p:cNvSpPr>
            <a:spLocks/>
          </p:cNvSpPr>
          <p:nvPr/>
        </p:nvSpPr>
        <p:spPr bwMode="auto">
          <a:xfrm>
            <a:off x="6310746" y="1351691"/>
            <a:ext cx="2005670" cy="1758615"/>
          </a:xfrm>
          <a:custGeom>
            <a:avLst/>
            <a:gdLst>
              <a:gd name="T0" fmla="*/ 89 w 93"/>
              <a:gd name="T1" fmla="*/ 47 h 79"/>
              <a:gd name="T2" fmla="*/ 89 w 93"/>
              <a:gd name="T3" fmla="*/ 32 h 79"/>
              <a:gd name="T4" fmla="*/ 61 w 93"/>
              <a:gd name="T5" fmla="*/ 5 h 79"/>
              <a:gd name="T6" fmla="*/ 54 w 93"/>
              <a:gd name="T7" fmla="*/ 8 h 79"/>
              <a:gd name="T8" fmla="*/ 54 w 93"/>
              <a:gd name="T9" fmla="*/ 8 h 79"/>
              <a:gd name="T10" fmla="*/ 43 w 93"/>
              <a:gd name="T11" fmla="*/ 18 h 79"/>
              <a:gd name="T12" fmla="*/ 11 w 93"/>
              <a:gd name="T13" fmla="*/ 18 h 79"/>
              <a:gd name="T14" fmla="*/ 0 w 93"/>
              <a:gd name="T15" fmla="*/ 29 h 79"/>
              <a:gd name="T16" fmla="*/ 0 w 93"/>
              <a:gd name="T17" fmla="*/ 50 h 79"/>
              <a:gd name="T18" fmla="*/ 11 w 93"/>
              <a:gd name="T19" fmla="*/ 61 h 79"/>
              <a:gd name="T20" fmla="*/ 43 w 93"/>
              <a:gd name="T21" fmla="*/ 61 h 79"/>
              <a:gd name="T22" fmla="*/ 54 w 93"/>
              <a:gd name="T23" fmla="*/ 72 h 79"/>
              <a:gd name="T24" fmla="*/ 54 w 93"/>
              <a:gd name="T25" fmla="*/ 72 h 79"/>
              <a:gd name="T26" fmla="*/ 61 w 93"/>
              <a:gd name="T27" fmla="*/ 75 h 79"/>
              <a:gd name="T28" fmla="*/ 89 w 93"/>
              <a:gd name="T29" fmla="*/ 47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3" h="79">
                <a:moveTo>
                  <a:pt x="89" y="47"/>
                </a:moveTo>
                <a:cubicBezTo>
                  <a:pt x="93" y="43"/>
                  <a:pt x="93" y="36"/>
                  <a:pt x="89" y="32"/>
                </a:cubicBezTo>
                <a:cubicBezTo>
                  <a:pt x="61" y="5"/>
                  <a:pt x="61" y="5"/>
                  <a:pt x="61" y="5"/>
                </a:cubicBezTo>
                <a:cubicBezTo>
                  <a:pt x="57" y="0"/>
                  <a:pt x="54" y="2"/>
                  <a:pt x="54" y="8"/>
                </a:cubicBezTo>
                <a:cubicBezTo>
                  <a:pt x="54" y="8"/>
                  <a:pt x="54" y="8"/>
                  <a:pt x="54" y="8"/>
                </a:cubicBezTo>
                <a:cubicBezTo>
                  <a:pt x="54" y="14"/>
                  <a:pt x="49" y="18"/>
                  <a:pt x="43" y="18"/>
                </a:cubicBezTo>
                <a:cubicBezTo>
                  <a:pt x="11" y="18"/>
                  <a:pt x="11" y="18"/>
                  <a:pt x="11" y="18"/>
                </a:cubicBezTo>
                <a:cubicBezTo>
                  <a:pt x="5" y="18"/>
                  <a:pt x="0" y="23"/>
                  <a:pt x="0" y="29"/>
                </a:cubicBezTo>
                <a:cubicBezTo>
                  <a:pt x="0" y="50"/>
                  <a:pt x="0" y="50"/>
                  <a:pt x="0" y="50"/>
                </a:cubicBezTo>
                <a:cubicBezTo>
                  <a:pt x="0" y="56"/>
                  <a:pt x="5" y="61"/>
                  <a:pt x="11" y="61"/>
                </a:cubicBezTo>
                <a:cubicBezTo>
                  <a:pt x="43" y="61"/>
                  <a:pt x="43" y="61"/>
                  <a:pt x="43" y="61"/>
                </a:cubicBezTo>
                <a:cubicBezTo>
                  <a:pt x="49" y="61"/>
                  <a:pt x="54" y="66"/>
                  <a:pt x="54" y="72"/>
                </a:cubicBezTo>
                <a:cubicBezTo>
                  <a:pt x="54" y="72"/>
                  <a:pt x="54" y="72"/>
                  <a:pt x="54" y="72"/>
                </a:cubicBezTo>
                <a:cubicBezTo>
                  <a:pt x="54" y="78"/>
                  <a:pt x="57" y="79"/>
                  <a:pt x="61" y="75"/>
                </a:cubicBezTo>
                <a:lnTo>
                  <a:pt x="89" y="47"/>
                </a:lnTo>
                <a:close/>
              </a:path>
            </a:pathLst>
          </a:custGeom>
          <a:gradFill flip="none" rotWithShape="1">
            <a:gsLst>
              <a:gs pos="0">
                <a:schemeClr val="bg1">
                  <a:lumMod val="85000"/>
                </a:schemeClr>
              </a:gs>
              <a:gs pos="100000">
                <a:schemeClr val="bg1"/>
              </a:gs>
            </a:gsLst>
            <a:lin ang="2700000" scaled="1"/>
            <a:tileRect/>
          </a:gradFill>
          <a:ln w="38100">
            <a:gradFill flip="none" rotWithShape="1">
              <a:gsLst>
                <a:gs pos="0">
                  <a:schemeClr val="bg1"/>
                </a:gs>
                <a:gs pos="100000">
                  <a:schemeClr val="bg1">
                    <a:lumMod val="85000"/>
                  </a:schemeClr>
                </a:gs>
              </a:gsLst>
              <a:lin ang="2700000" scaled="1"/>
              <a:tileRect/>
            </a:gradFill>
          </a:ln>
          <a:effectLst>
            <a:outerShdw blurRad="88900" dist="1016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a:defRPr/>
            </a:pPr>
            <a:endParaRPr lang="zh-CN" altLang="en-US" sz="1400" b="1">
              <a:solidFill>
                <a:srgbClr val="0547A1"/>
              </a:solidFill>
              <a:ea typeface="微软雅黑"/>
            </a:endParaRPr>
          </a:p>
        </p:txBody>
      </p:sp>
      <p:sp>
        <p:nvSpPr>
          <p:cNvPr id="98" name="Text Box 91"/>
          <p:cNvSpPr txBox="1">
            <a:spLocks noChangeArrowheads="1"/>
          </p:cNvSpPr>
          <p:nvPr/>
        </p:nvSpPr>
        <p:spPr bwMode="auto">
          <a:xfrm>
            <a:off x="2981312" y="2066925"/>
            <a:ext cx="1409700" cy="315471"/>
          </a:xfrm>
          <a:prstGeom prst="rect">
            <a:avLst/>
          </a:prstGeom>
          <a:noFill/>
          <a:ln w="9525">
            <a:noFill/>
            <a:miter lim="800000"/>
            <a:headEnd/>
            <a:tailEnd/>
          </a:ln>
        </p:spPr>
        <p:txBody>
          <a:bodyPr wrap="square" lIns="68580" tIns="34290" rIns="68580" bIns="34290">
            <a:spAutoFit/>
          </a:bodyPr>
          <a:lstStyle/>
          <a:p>
            <a:pPr algn="ctr"/>
            <a:r>
              <a:rPr lang="zh-CN" altLang="en-US" sz="1600" b="1" dirty="0">
                <a:solidFill>
                  <a:srgbClr val="7030A0"/>
                </a:solidFill>
                <a:latin typeface="微软雅黑"/>
                <a:ea typeface="微软雅黑"/>
              </a:rPr>
              <a:t>添加标题</a:t>
            </a:r>
          </a:p>
        </p:txBody>
      </p:sp>
      <p:sp>
        <p:nvSpPr>
          <p:cNvPr id="99" name="Text Box 92"/>
          <p:cNvSpPr txBox="1">
            <a:spLocks noChangeArrowheads="1"/>
          </p:cNvSpPr>
          <p:nvPr/>
        </p:nvSpPr>
        <p:spPr bwMode="auto">
          <a:xfrm>
            <a:off x="1041598" y="2085975"/>
            <a:ext cx="1479947" cy="315471"/>
          </a:xfrm>
          <a:prstGeom prst="rect">
            <a:avLst/>
          </a:prstGeom>
          <a:noFill/>
          <a:ln w="9525">
            <a:noFill/>
            <a:miter lim="800000"/>
            <a:headEnd/>
            <a:tailEnd/>
          </a:ln>
        </p:spPr>
        <p:txBody>
          <a:bodyPr wrap="square" lIns="68580" tIns="34290" rIns="68580" bIns="34290">
            <a:spAutoFit/>
          </a:bodyPr>
          <a:lstStyle/>
          <a:p>
            <a:pPr algn="ctr"/>
            <a:r>
              <a:rPr lang="zh-CN" altLang="en-US" sz="1600" b="1" dirty="0" smtClean="0">
                <a:solidFill>
                  <a:srgbClr val="7030A0"/>
                </a:solidFill>
                <a:latin typeface="微软雅黑"/>
                <a:ea typeface="微软雅黑"/>
              </a:rPr>
              <a:t>添加标题</a:t>
            </a:r>
            <a:endParaRPr lang="zh-CN" altLang="en-US" sz="1600" b="1" dirty="0">
              <a:solidFill>
                <a:srgbClr val="7030A0"/>
              </a:solidFill>
              <a:latin typeface="微软雅黑"/>
              <a:ea typeface="微软雅黑"/>
            </a:endParaRPr>
          </a:p>
        </p:txBody>
      </p:sp>
      <p:sp>
        <p:nvSpPr>
          <p:cNvPr id="100" name="Text Box 93"/>
          <p:cNvSpPr txBox="1">
            <a:spLocks noChangeArrowheads="1"/>
          </p:cNvSpPr>
          <p:nvPr/>
        </p:nvSpPr>
        <p:spPr bwMode="auto">
          <a:xfrm>
            <a:off x="4850779" y="2084785"/>
            <a:ext cx="1393664" cy="315471"/>
          </a:xfrm>
          <a:prstGeom prst="rect">
            <a:avLst/>
          </a:prstGeom>
          <a:noFill/>
          <a:ln w="9525">
            <a:noFill/>
            <a:miter lim="800000"/>
            <a:headEnd/>
            <a:tailEnd/>
          </a:ln>
        </p:spPr>
        <p:txBody>
          <a:bodyPr wrap="square" lIns="68580" tIns="34290" rIns="68580" bIns="34290">
            <a:spAutoFit/>
          </a:bodyPr>
          <a:lstStyle/>
          <a:p>
            <a:r>
              <a:rPr lang="zh-CN" altLang="en-US" sz="1600" b="1" dirty="0">
                <a:solidFill>
                  <a:srgbClr val="7030A0"/>
                </a:solidFill>
                <a:latin typeface="微软雅黑"/>
                <a:ea typeface="微软雅黑"/>
              </a:rPr>
              <a:t>添加标题</a:t>
            </a:r>
          </a:p>
        </p:txBody>
      </p:sp>
      <p:sp>
        <p:nvSpPr>
          <p:cNvPr id="101" name="Text Box 94"/>
          <p:cNvSpPr txBox="1">
            <a:spLocks noChangeArrowheads="1"/>
          </p:cNvSpPr>
          <p:nvPr/>
        </p:nvSpPr>
        <p:spPr bwMode="auto">
          <a:xfrm>
            <a:off x="6704210" y="2084785"/>
            <a:ext cx="1351359" cy="315471"/>
          </a:xfrm>
          <a:prstGeom prst="rect">
            <a:avLst/>
          </a:prstGeom>
          <a:noFill/>
          <a:ln w="9525">
            <a:noFill/>
            <a:miter lim="800000"/>
            <a:headEnd/>
            <a:tailEnd/>
          </a:ln>
        </p:spPr>
        <p:txBody>
          <a:bodyPr wrap="square" lIns="68580" tIns="34290" rIns="68580" bIns="34290">
            <a:spAutoFit/>
          </a:bodyPr>
          <a:lstStyle/>
          <a:p>
            <a:pPr algn="ctr"/>
            <a:r>
              <a:rPr lang="zh-CN" altLang="en-US" sz="1600" b="1" dirty="0">
                <a:solidFill>
                  <a:srgbClr val="7030A0"/>
                </a:solidFill>
                <a:latin typeface="微软雅黑"/>
                <a:ea typeface="微软雅黑"/>
              </a:rPr>
              <a:t>添加标题</a:t>
            </a:r>
          </a:p>
        </p:txBody>
      </p:sp>
      <p:sp>
        <p:nvSpPr>
          <p:cNvPr id="102" name="Rectangle 95"/>
          <p:cNvSpPr>
            <a:spLocks noChangeArrowheads="1"/>
          </p:cNvSpPr>
          <p:nvPr/>
        </p:nvSpPr>
        <p:spPr bwMode="auto">
          <a:xfrm>
            <a:off x="1009992" y="3381375"/>
            <a:ext cx="1636763" cy="1084912"/>
          </a:xfrm>
          <a:prstGeom prst="rect">
            <a:avLst/>
          </a:prstGeom>
          <a:noFill/>
          <a:ln w="9525">
            <a:noFill/>
            <a:miter lim="800000"/>
            <a:headEnd/>
            <a:tailEnd/>
          </a:ln>
        </p:spPr>
        <p:txBody>
          <a:bodyPr wrap="square" lIns="68580" tIns="34290" rIns="68580" bIns="34290">
            <a:spAutoFit/>
          </a:bodyPr>
          <a:lstStyle/>
          <a:p>
            <a:pPr>
              <a:lnSpc>
                <a:spcPct val="150000"/>
              </a:lnSpc>
            </a:pPr>
            <a:r>
              <a:rPr lang="zh-CN" altLang="en-US" sz="1100" dirty="0">
                <a:solidFill>
                  <a:schemeClr val="tx1">
                    <a:lumMod val="50000"/>
                    <a:lumOff val="50000"/>
                  </a:schemeClr>
                </a:solidFill>
                <a:latin typeface="微软雅黑"/>
                <a:ea typeface="微软雅黑"/>
              </a:rPr>
              <a:t>此处添加详细文本描述，建议与标题相关并符合整体语言风格，语言描述尽量简洁</a:t>
            </a:r>
            <a:r>
              <a:rPr lang="zh-CN" altLang="en-US" sz="1100" dirty="0" smtClean="0">
                <a:solidFill>
                  <a:schemeClr val="tx1">
                    <a:lumMod val="50000"/>
                    <a:lumOff val="50000"/>
                  </a:schemeClr>
                </a:solidFill>
                <a:latin typeface="微软雅黑"/>
                <a:ea typeface="微软雅黑"/>
              </a:rPr>
              <a:t>生动。</a:t>
            </a:r>
            <a:endParaRPr lang="zh-CN" altLang="en-US" sz="1100" dirty="0">
              <a:solidFill>
                <a:schemeClr val="tx1">
                  <a:lumMod val="50000"/>
                  <a:lumOff val="50000"/>
                </a:schemeClr>
              </a:solidFill>
              <a:ea typeface="微软雅黑"/>
            </a:endParaRPr>
          </a:p>
        </p:txBody>
      </p:sp>
      <p:sp>
        <p:nvSpPr>
          <p:cNvPr id="103" name="Rectangle 96"/>
          <p:cNvSpPr>
            <a:spLocks noChangeArrowheads="1"/>
          </p:cNvSpPr>
          <p:nvPr/>
        </p:nvSpPr>
        <p:spPr bwMode="auto">
          <a:xfrm>
            <a:off x="2862563" y="3381375"/>
            <a:ext cx="1623020" cy="1084912"/>
          </a:xfrm>
          <a:prstGeom prst="rect">
            <a:avLst/>
          </a:prstGeom>
          <a:noFill/>
          <a:ln w="9525">
            <a:noFill/>
            <a:miter lim="800000"/>
            <a:headEnd/>
            <a:tailEnd/>
          </a:ln>
        </p:spPr>
        <p:txBody>
          <a:bodyPr wrap="square" lIns="68580" tIns="34290" rIns="68580" bIns="34290">
            <a:spAutoFit/>
          </a:bodyPr>
          <a:lstStyle/>
          <a:p>
            <a:pPr>
              <a:lnSpc>
                <a:spcPct val="150000"/>
              </a:lnSpc>
            </a:pPr>
            <a:r>
              <a:rPr lang="zh-CN" altLang="en-US" sz="1100" dirty="0">
                <a:solidFill>
                  <a:schemeClr val="tx1">
                    <a:lumMod val="50000"/>
                    <a:lumOff val="50000"/>
                  </a:schemeClr>
                </a:solidFill>
                <a:latin typeface="微软雅黑"/>
                <a:ea typeface="微软雅黑"/>
              </a:rPr>
              <a:t>此处添加详细文本描述，建议与标题相关并符合整体语言风格，语言描述尽量简洁生动。</a:t>
            </a:r>
            <a:endParaRPr lang="zh-CN" altLang="en-US" sz="1100" dirty="0">
              <a:solidFill>
                <a:schemeClr val="tx1">
                  <a:lumMod val="50000"/>
                  <a:lumOff val="50000"/>
                </a:schemeClr>
              </a:solidFill>
              <a:ea typeface="微软雅黑"/>
            </a:endParaRPr>
          </a:p>
        </p:txBody>
      </p:sp>
      <p:sp>
        <p:nvSpPr>
          <p:cNvPr id="104" name="Rectangle 97"/>
          <p:cNvSpPr>
            <a:spLocks noChangeArrowheads="1"/>
          </p:cNvSpPr>
          <p:nvPr/>
        </p:nvSpPr>
        <p:spPr bwMode="auto">
          <a:xfrm>
            <a:off x="4701391" y="3381375"/>
            <a:ext cx="1608708" cy="1084912"/>
          </a:xfrm>
          <a:prstGeom prst="rect">
            <a:avLst/>
          </a:prstGeom>
          <a:noFill/>
          <a:ln w="9525">
            <a:noFill/>
            <a:miter lim="800000"/>
            <a:headEnd/>
            <a:tailEnd/>
          </a:ln>
        </p:spPr>
        <p:txBody>
          <a:bodyPr wrap="square" lIns="68580" tIns="34290" rIns="68580" bIns="34290">
            <a:spAutoFit/>
          </a:bodyPr>
          <a:lstStyle/>
          <a:p>
            <a:pPr>
              <a:lnSpc>
                <a:spcPct val="150000"/>
              </a:lnSpc>
            </a:pPr>
            <a:r>
              <a:rPr lang="zh-CN" altLang="en-US" sz="1100" dirty="0">
                <a:solidFill>
                  <a:schemeClr val="tx1">
                    <a:lumMod val="50000"/>
                    <a:lumOff val="50000"/>
                  </a:schemeClr>
                </a:solidFill>
                <a:latin typeface="微软雅黑"/>
                <a:ea typeface="微软雅黑"/>
              </a:rPr>
              <a:t>此处添加详细文本描述，建议与标题相关并符合整体语言风格，语言描述尽量简洁生动。</a:t>
            </a:r>
            <a:endParaRPr lang="zh-CN" altLang="en-US" sz="1100" dirty="0">
              <a:solidFill>
                <a:schemeClr val="tx1">
                  <a:lumMod val="50000"/>
                  <a:lumOff val="50000"/>
                </a:schemeClr>
              </a:solidFill>
              <a:ea typeface="微软雅黑"/>
            </a:endParaRPr>
          </a:p>
        </p:txBody>
      </p:sp>
      <p:sp>
        <p:nvSpPr>
          <p:cNvPr id="105" name="Rectangle 98"/>
          <p:cNvSpPr>
            <a:spLocks noChangeArrowheads="1"/>
          </p:cNvSpPr>
          <p:nvPr/>
        </p:nvSpPr>
        <p:spPr bwMode="auto">
          <a:xfrm>
            <a:off x="6525908" y="3381375"/>
            <a:ext cx="1575346" cy="1084912"/>
          </a:xfrm>
          <a:prstGeom prst="rect">
            <a:avLst/>
          </a:prstGeom>
          <a:noFill/>
          <a:ln w="9525">
            <a:noFill/>
            <a:miter lim="800000"/>
            <a:headEnd/>
            <a:tailEnd/>
          </a:ln>
        </p:spPr>
        <p:txBody>
          <a:bodyPr wrap="square" lIns="68580" tIns="34290" rIns="68580" bIns="34290">
            <a:spAutoFit/>
          </a:bodyPr>
          <a:lstStyle/>
          <a:p>
            <a:pPr>
              <a:lnSpc>
                <a:spcPct val="150000"/>
              </a:lnSpc>
            </a:pPr>
            <a:r>
              <a:rPr lang="zh-CN" altLang="en-US" sz="1100" dirty="0">
                <a:solidFill>
                  <a:schemeClr val="tx1">
                    <a:lumMod val="50000"/>
                    <a:lumOff val="50000"/>
                  </a:schemeClr>
                </a:solidFill>
                <a:latin typeface="微软雅黑"/>
                <a:ea typeface="微软雅黑"/>
              </a:rPr>
              <a:t>此处添加详细文本描述，建议与标题相关并符合整体语言风格，语言描述尽量简洁生动。</a:t>
            </a:r>
            <a:endParaRPr lang="zh-CN" altLang="en-US" sz="1100" dirty="0">
              <a:solidFill>
                <a:schemeClr val="tx1">
                  <a:lumMod val="50000"/>
                  <a:lumOff val="50000"/>
                </a:schemeClr>
              </a:solidFill>
              <a:ea typeface="微软雅黑"/>
            </a:endParaRPr>
          </a:p>
        </p:txBody>
      </p:sp>
      <p:sp>
        <p:nvSpPr>
          <p:cNvPr id="106" name="Line 548"/>
          <p:cNvSpPr>
            <a:spLocks noChangeShapeType="1"/>
          </p:cNvSpPr>
          <p:nvPr/>
        </p:nvSpPr>
        <p:spPr bwMode="auto">
          <a:xfrm flipH="1" flipV="1">
            <a:off x="1764307" y="3165874"/>
            <a:ext cx="0" cy="269081"/>
          </a:xfrm>
          <a:prstGeom prst="line">
            <a:avLst/>
          </a:prstGeom>
          <a:noFill/>
          <a:ln w="19050">
            <a:solidFill>
              <a:srgbClr val="7030A0"/>
            </a:solidFill>
            <a:prstDash val="dash"/>
            <a:round/>
            <a:headEnd type="stealth" w="med" len="med"/>
            <a:tailEnd type="oval" w="med" len="med"/>
          </a:ln>
        </p:spPr>
        <p:txBody>
          <a:bodyPr lIns="68580" tIns="34290" rIns="68580" bIns="34290"/>
          <a:lstStyle/>
          <a:p>
            <a:endParaRPr lang="zh-CN" altLang="en-US">
              <a:solidFill>
                <a:srgbClr val="0547A1"/>
              </a:solidFill>
            </a:endParaRPr>
          </a:p>
        </p:txBody>
      </p:sp>
      <p:sp>
        <p:nvSpPr>
          <p:cNvPr id="107" name="Line 548"/>
          <p:cNvSpPr>
            <a:spLocks noChangeShapeType="1"/>
          </p:cNvSpPr>
          <p:nvPr/>
        </p:nvSpPr>
        <p:spPr bwMode="auto">
          <a:xfrm flipH="1" flipV="1">
            <a:off x="3591123" y="3165874"/>
            <a:ext cx="0" cy="269081"/>
          </a:xfrm>
          <a:prstGeom prst="line">
            <a:avLst/>
          </a:prstGeom>
          <a:noFill/>
          <a:ln w="19050">
            <a:solidFill>
              <a:srgbClr val="7030A0"/>
            </a:solidFill>
            <a:prstDash val="dash"/>
            <a:round/>
            <a:headEnd type="stealth" w="med" len="med"/>
            <a:tailEnd type="oval" w="med" len="med"/>
          </a:ln>
        </p:spPr>
        <p:txBody>
          <a:bodyPr lIns="68580" tIns="34290" rIns="68580" bIns="34290"/>
          <a:lstStyle/>
          <a:p>
            <a:endParaRPr lang="zh-CN" altLang="en-US">
              <a:solidFill>
                <a:srgbClr val="0547A1"/>
              </a:solidFill>
            </a:endParaRPr>
          </a:p>
        </p:txBody>
      </p:sp>
      <p:sp>
        <p:nvSpPr>
          <p:cNvPr id="108" name="Line 548"/>
          <p:cNvSpPr>
            <a:spLocks noChangeShapeType="1"/>
          </p:cNvSpPr>
          <p:nvPr/>
        </p:nvSpPr>
        <p:spPr bwMode="auto">
          <a:xfrm flipH="1" flipV="1">
            <a:off x="5417939" y="3165874"/>
            <a:ext cx="0" cy="269081"/>
          </a:xfrm>
          <a:prstGeom prst="line">
            <a:avLst/>
          </a:prstGeom>
          <a:noFill/>
          <a:ln w="19050">
            <a:solidFill>
              <a:srgbClr val="7030A0"/>
            </a:solidFill>
            <a:prstDash val="dash"/>
            <a:round/>
            <a:headEnd type="stealth" w="med" len="med"/>
            <a:tailEnd type="oval" w="med" len="med"/>
          </a:ln>
        </p:spPr>
        <p:txBody>
          <a:bodyPr lIns="68580" tIns="34290" rIns="68580" bIns="34290"/>
          <a:lstStyle/>
          <a:p>
            <a:endParaRPr lang="zh-CN" altLang="en-US">
              <a:solidFill>
                <a:srgbClr val="0547A1"/>
              </a:solidFill>
            </a:endParaRPr>
          </a:p>
        </p:txBody>
      </p:sp>
      <p:sp>
        <p:nvSpPr>
          <p:cNvPr id="109" name="Line 548"/>
          <p:cNvSpPr>
            <a:spLocks noChangeShapeType="1"/>
          </p:cNvSpPr>
          <p:nvPr/>
        </p:nvSpPr>
        <p:spPr bwMode="auto">
          <a:xfrm flipH="1" flipV="1">
            <a:off x="7244754" y="3165874"/>
            <a:ext cx="0" cy="269081"/>
          </a:xfrm>
          <a:prstGeom prst="line">
            <a:avLst/>
          </a:prstGeom>
          <a:noFill/>
          <a:ln w="19050">
            <a:solidFill>
              <a:srgbClr val="7030A0"/>
            </a:solidFill>
            <a:prstDash val="dash"/>
            <a:round/>
            <a:headEnd type="stealth" w="med" len="med"/>
            <a:tailEnd type="oval" w="med" len="med"/>
          </a:ln>
        </p:spPr>
        <p:txBody>
          <a:bodyPr lIns="68580" tIns="34290" rIns="68580" bIns="34290"/>
          <a:lstStyle/>
          <a:p>
            <a:endParaRPr lang="zh-CN" altLang="en-US">
              <a:solidFill>
                <a:srgbClr val="0547A1"/>
              </a:solidFill>
            </a:endParaRPr>
          </a:p>
        </p:txBody>
      </p:sp>
    </p:spTree>
    <p:extLst>
      <p:ext uri="{BB962C8B-B14F-4D97-AF65-F5344CB8AC3E}">
        <p14:creationId xmlns:p14="http://schemas.microsoft.com/office/powerpoint/2010/main" val="3649722559"/>
      </p:ext>
    </p:extLst>
  </p:cSld>
  <p:clrMapOvr>
    <a:masterClrMapping/>
  </p:clrMapOvr>
  <p:transition spd="slow" advClick="0" advTm="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8"/>
                                        </p:tgtEl>
                                        <p:attrNameLst>
                                          <p:attrName>style.visibility</p:attrName>
                                        </p:attrNameLst>
                                      </p:cBhvr>
                                      <p:to>
                                        <p:strVal val="visible"/>
                                      </p:to>
                                    </p:set>
                                    <p:animEffect transition="in" filter="fade">
                                      <p:cBhvr>
                                        <p:cTn id="7" dur="500"/>
                                        <p:tgtEl>
                                          <p:spTgt spid="128"/>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131"/>
                                        </p:tgtEl>
                                        <p:attrNameLst>
                                          <p:attrName>style.visibility</p:attrName>
                                        </p:attrNameLst>
                                      </p:cBhvr>
                                      <p:to>
                                        <p:strVal val="visible"/>
                                      </p:to>
                                    </p:set>
                                    <p:animEffect transition="in" filter="wipe(right)">
                                      <p:cBhvr>
                                        <p:cTn id="11" dur="300"/>
                                        <p:tgtEl>
                                          <p:spTgt spid="131"/>
                                        </p:tgtEl>
                                      </p:cBhvr>
                                    </p:animEffect>
                                  </p:childTnLst>
                                </p:cTn>
                              </p:par>
                            </p:childTnLst>
                          </p:cTn>
                        </p:par>
                        <p:par>
                          <p:cTn id="12" fill="hold">
                            <p:stCondLst>
                              <p:cond delay="800"/>
                            </p:stCondLst>
                            <p:childTnLst>
                              <p:par>
                                <p:cTn id="13" presetID="22" presetClass="entr" presetSubtype="8" fill="hold" grpId="0" nodeType="afterEffect">
                                  <p:stCondLst>
                                    <p:cond delay="0"/>
                                  </p:stCondLst>
                                  <p:childTnLst>
                                    <p:set>
                                      <p:cBhvr>
                                        <p:cTn id="14" dur="1" fill="hold">
                                          <p:stCondLst>
                                            <p:cond delay="0"/>
                                          </p:stCondLst>
                                        </p:cTn>
                                        <p:tgtEl>
                                          <p:spTgt spid="133"/>
                                        </p:tgtEl>
                                        <p:attrNameLst>
                                          <p:attrName>style.visibility</p:attrName>
                                        </p:attrNameLst>
                                      </p:cBhvr>
                                      <p:to>
                                        <p:strVal val="visible"/>
                                      </p:to>
                                    </p:set>
                                    <p:animEffect transition="in" filter="wipe(left)">
                                      <p:cBhvr>
                                        <p:cTn id="15" dur="500"/>
                                        <p:tgtEl>
                                          <p:spTgt spid="133"/>
                                        </p:tgtEl>
                                      </p:cBhvr>
                                    </p:animEffect>
                                  </p:childTnLst>
                                </p:cTn>
                              </p:par>
                            </p:childTnLst>
                          </p:cTn>
                        </p:par>
                        <p:par>
                          <p:cTn id="16" fill="hold">
                            <p:stCondLst>
                              <p:cond delay="1300"/>
                            </p:stCondLst>
                            <p:childTnLst>
                              <p:par>
                                <p:cTn id="17" presetID="14" presetClass="entr" presetSubtype="10" fill="hold" grpId="0" nodeType="after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randombar(horizontal)">
                                      <p:cBhvr>
                                        <p:cTn id="19" dur="500"/>
                                        <p:tgtEl>
                                          <p:spTgt spid="2"/>
                                        </p:tgtEl>
                                      </p:cBhvr>
                                    </p:animEffect>
                                  </p:childTnLst>
                                </p:cTn>
                              </p:par>
                            </p:childTnLst>
                          </p:cTn>
                        </p:par>
                        <p:par>
                          <p:cTn id="20" fill="hold">
                            <p:stCondLst>
                              <p:cond delay="1800"/>
                            </p:stCondLst>
                            <p:childTnLst>
                              <p:par>
                                <p:cTn id="21" presetID="12" presetClass="entr" presetSubtype="8" fill="hold" nodeType="afterEffect">
                                  <p:stCondLst>
                                    <p:cond delay="0"/>
                                  </p:stCondLst>
                                  <p:childTnLst>
                                    <p:set>
                                      <p:cBhvr>
                                        <p:cTn id="22" dur="1" fill="hold">
                                          <p:stCondLst>
                                            <p:cond delay="0"/>
                                          </p:stCondLst>
                                        </p:cTn>
                                        <p:tgtEl>
                                          <p:spTgt spid="94"/>
                                        </p:tgtEl>
                                        <p:attrNameLst>
                                          <p:attrName>style.visibility</p:attrName>
                                        </p:attrNameLst>
                                      </p:cBhvr>
                                      <p:to>
                                        <p:strVal val="visible"/>
                                      </p:to>
                                    </p:set>
                                    <p:animEffect transition="in" filter="slide(fromLeft)">
                                      <p:cBhvr>
                                        <p:cTn id="23" dur="500"/>
                                        <p:tgtEl>
                                          <p:spTgt spid="94"/>
                                        </p:tgtEl>
                                      </p:cBhvr>
                                    </p:animEffect>
                                  </p:childTnLst>
                                </p:cTn>
                              </p:par>
                            </p:childTnLst>
                          </p:cTn>
                        </p:par>
                        <p:par>
                          <p:cTn id="24" fill="hold">
                            <p:stCondLst>
                              <p:cond delay="2300"/>
                            </p:stCondLst>
                            <p:childTnLst>
                              <p:par>
                                <p:cTn id="25" presetID="12" presetClass="entr" presetSubtype="8" fill="hold" nodeType="afterEffect">
                                  <p:stCondLst>
                                    <p:cond delay="0"/>
                                  </p:stCondLst>
                                  <p:childTnLst>
                                    <p:set>
                                      <p:cBhvr>
                                        <p:cTn id="26" dur="1" fill="hold">
                                          <p:stCondLst>
                                            <p:cond delay="0"/>
                                          </p:stCondLst>
                                        </p:cTn>
                                        <p:tgtEl>
                                          <p:spTgt spid="95"/>
                                        </p:tgtEl>
                                        <p:attrNameLst>
                                          <p:attrName>style.visibility</p:attrName>
                                        </p:attrNameLst>
                                      </p:cBhvr>
                                      <p:to>
                                        <p:strVal val="visible"/>
                                      </p:to>
                                    </p:set>
                                    <p:animEffect transition="in" filter="slide(fromLeft)">
                                      <p:cBhvr>
                                        <p:cTn id="27" dur="500"/>
                                        <p:tgtEl>
                                          <p:spTgt spid="95"/>
                                        </p:tgtEl>
                                      </p:cBhvr>
                                    </p:animEffect>
                                  </p:childTnLst>
                                </p:cTn>
                              </p:par>
                            </p:childTnLst>
                          </p:cTn>
                        </p:par>
                        <p:par>
                          <p:cTn id="28" fill="hold">
                            <p:stCondLst>
                              <p:cond delay="2800"/>
                            </p:stCondLst>
                            <p:childTnLst>
                              <p:par>
                                <p:cTn id="29" presetID="12" presetClass="entr" presetSubtype="8" fill="hold" nodeType="afterEffect">
                                  <p:stCondLst>
                                    <p:cond delay="0"/>
                                  </p:stCondLst>
                                  <p:childTnLst>
                                    <p:set>
                                      <p:cBhvr>
                                        <p:cTn id="30" dur="1" fill="hold">
                                          <p:stCondLst>
                                            <p:cond delay="0"/>
                                          </p:stCondLst>
                                        </p:cTn>
                                        <p:tgtEl>
                                          <p:spTgt spid="96"/>
                                        </p:tgtEl>
                                        <p:attrNameLst>
                                          <p:attrName>style.visibility</p:attrName>
                                        </p:attrNameLst>
                                      </p:cBhvr>
                                      <p:to>
                                        <p:strVal val="visible"/>
                                      </p:to>
                                    </p:set>
                                    <p:animEffect transition="in" filter="slide(fromLeft)">
                                      <p:cBhvr>
                                        <p:cTn id="31" dur="500"/>
                                        <p:tgtEl>
                                          <p:spTgt spid="96"/>
                                        </p:tgtEl>
                                      </p:cBhvr>
                                    </p:animEffect>
                                  </p:childTnLst>
                                </p:cTn>
                              </p:par>
                            </p:childTnLst>
                          </p:cTn>
                        </p:par>
                        <p:par>
                          <p:cTn id="32" fill="hold">
                            <p:stCondLst>
                              <p:cond delay="3300"/>
                            </p:stCondLst>
                            <p:childTnLst>
                              <p:par>
                                <p:cTn id="33" presetID="12" presetClass="entr" presetSubtype="8" fill="hold" nodeType="afterEffect">
                                  <p:stCondLst>
                                    <p:cond delay="0"/>
                                  </p:stCondLst>
                                  <p:childTnLst>
                                    <p:set>
                                      <p:cBhvr>
                                        <p:cTn id="34" dur="1" fill="hold">
                                          <p:stCondLst>
                                            <p:cond delay="0"/>
                                          </p:stCondLst>
                                        </p:cTn>
                                        <p:tgtEl>
                                          <p:spTgt spid="97"/>
                                        </p:tgtEl>
                                        <p:attrNameLst>
                                          <p:attrName>style.visibility</p:attrName>
                                        </p:attrNameLst>
                                      </p:cBhvr>
                                      <p:to>
                                        <p:strVal val="visible"/>
                                      </p:to>
                                    </p:set>
                                    <p:animEffect transition="in" filter="slide(fromLeft)">
                                      <p:cBhvr>
                                        <p:cTn id="35" dur="500"/>
                                        <p:tgtEl>
                                          <p:spTgt spid="97"/>
                                        </p:tgtEl>
                                      </p:cBhvr>
                                    </p:animEffect>
                                  </p:childTnLst>
                                </p:cTn>
                              </p:par>
                            </p:childTnLst>
                          </p:cTn>
                        </p:par>
                        <p:par>
                          <p:cTn id="36" fill="hold">
                            <p:stCondLst>
                              <p:cond delay="3800"/>
                            </p:stCondLst>
                            <p:childTnLst>
                              <p:par>
                                <p:cTn id="37" presetID="12" presetClass="entr" presetSubtype="8" fill="hold" grpId="0" nodeType="afterEffect">
                                  <p:stCondLst>
                                    <p:cond delay="0"/>
                                  </p:stCondLst>
                                  <p:childTnLst>
                                    <p:set>
                                      <p:cBhvr>
                                        <p:cTn id="38" dur="1" fill="hold">
                                          <p:stCondLst>
                                            <p:cond delay="0"/>
                                          </p:stCondLst>
                                        </p:cTn>
                                        <p:tgtEl>
                                          <p:spTgt spid="99"/>
                                        </p:tgtEl>
                                        <p:attrNameLst>
                                          <p:attrName>style.visibility</p:attrName>
                                        </p:attrNameLst>
                                      </p:cBhvr>
                                      <p:to>
                                        <p:strVal val="visible"/>
                                      </p:to>
                                    </p:set>
                                    <p:animEffect transition="in" filter="slide(fromLeft)">
                                      <p:cBhvr>
                                        <p:cTn id="39" dur="500"/>
                                        <p:tgtEl>
                                          <p:spTgt spid="99"/>
                                        </p:tgtEl>
                                      </p:cBhvr>
                                    </p:animEffect>
                                  </p:childTnLst>
                                </p:cTn>
                              </p:par>
                            </p:childTnLst>
                          </p:cTn>
                        </p:par>
                        <p:par>
                          <p:cTn id="40" fill="hold">
                            <p:stCondLst>
                              <p:cond delay="4300"/>
                            </p:stCondLst>
                            <p:childTnLst>
                              <p:par>
                                <p:cTn id="41" presetID="12" presetClass="entr" presetSubtype="8" fill="hold" grpId="0" nodeType="afterEffect">
                                  <p:stCondLst>
                                    <p:cond delay="0"/>
                                  </p:stCondLst>
                                  <p:childTnLst>
                                    <p:set>
                                      <p:cBhvr>
                                        <p:cTn id="42" dur="1" fill="hold">
                                          <p:stCondLst>
                                            <p:cond delay="0"/>
                                          </p:stCondLst>
                                        </p:cTn>
                                        <p:tgtEl>
                                          <p:spTgt spid="98"/>
                                        </p:tgtEl>
                                        <p:attrNameLst>
                                          <p:attrName>style.visibility</p:attrName>
                                        </p:attrNameLst>
                                      </p:cBhvr>
                                      <p:to>
                                        <p:strVal val="visible"/>
                                      </p:to>
                                    </p:set>
                                    <p:animEffect transition="in" filter="slide(fromLeft)">
                                      <p:cBhvr>
                                        <p:cTn id="43" dur="500"/>
                                        <p:tgtEl>
                                          <p:spTgt spid="98"/>
                                        </p:tgtEl>
                                      </p:cBhvr>
                                    </p:animEffect>
                                  </p:childTnLst>
                                </p:cTn>
                              </p:par>
                            </p:childTnLst>
                          </p:cTn>
                        </p:par>
                        <p:par>
                          <p:cTn id="44" fill="hold">
                            <p:stCondLst>
                              <p:cond delay="4800"/>
                            </p:stCondLst>
                            <p:childTnLst>
                              <p:par>
                                <p:cTn id="45" presetID="12" presetClass="entr" presetSubtype="8" fill="hold" grpId="0" nodeType="afterEffect">
                                  <p:stCondLst>
                                    <p:cond delay="0"/>
                                  </p:stCondLst>
                                  <p:childTnLst>
                                    <p:set>
                                      <p:cBhvr>
                                        <p:cTn id="46" dur="1" fill="hold">
                                          <p:stCondLst>
                                            <p:cond delay="0"/>
                                          </p:stCondLst>
                                        </p:cTn>
                                        <p:tgtEl>
                                          <p:spTgt spid="100"/>
                                        </p:tgtEl>
                                        <p:attrNameLst>
                                          <p:attrName>style.visibility</p:attrName>
                                        </p:attrNameLst>
                                      </p:cBhvr>
                                      <p:to>
                                        <p:strVal val="visible"/>
                                      </p:to>
                                    </p:set>
                                    <p:animEffect transition="in" filter="slide(fromLeft)">
                                      <p:cBhvr>
                                        <p:cTn id="47" dur="500"/>
                                        <p:tgtEl>
                                          <p:spTgt spid="100"/>
                                        </p:tgtEl>
                                      </p:cBhvr>
                                    </p:animEffect>
                                  </p:childTnLst>
                                </p:cTn>
                              </p:par>
                            </p:childTnLst>
                          </p:cTn>
                        </p:par>
                        <p:par>
                          <p:cTn id="48" fill="hold">
                            <p:stCondLst>
                              <p:cond delay="5300"/>
                            </p:stCondLst>
                            <p:childTnLst>
                              <p:par>
                                <p:cTn id="49" presetID="12" presetClass="entr" presetSubtype="8" fill="hold" grpId="0" nodeType="afterEffect">
                                  <p:stCondLst>
                                    <p:cond delay="0"/>
                                  </p:stCondLst>
                                  <p:childTnLst>
                                    <p:set>
                                      <p:cBhvr>
                                        <p:cTn id="50" dur="1" fill="hold">
                                          <p:stCondLst>
                                            <p:cond delay="0"/>
                                          </p:stCondLst>
                                        </p:cTn>
                                        <p:tgtEl>
                                          <p:spTgt spid="101"/>
                                        </p:tgtEl>
                                        <p:attrNameLst>
                                          <p:attrName>style.visibility</p:attrName>
                                        </p:attrNameLst>
                                      </p:cBhvr>
                                      <p:to>
                                        <p:strVal val="visible"/>
                                      </p:to>
                                    </p:set>
                                    <p:animEffect transition="in" filter="slide(fromLeft)">
                                      <p:cBhvr>
                                        <p:cTn id="51" dur="500"/>
                                        <p:tgtEl>
                                          <p:spTgt spid="101"/>
                                        </p:tgtEl>
                                      </p:cBhvr>
                                    </p:animEffect>
                                  </p:childTnLst>
                                </p:cTn>
                              </p:par>
                            </p:childTnLst>
                          </p:cTn>
                        </p:par>
                        <p:par>
                          <p:cTn id="52" fill="hold">
                            <p:stCondLst>
                              <p:cond delay="5800"/>
                            </p:stCondLst>
                            <p:childTnLst>
                              <p:par>
                                <p:cTn id="53" presetID="2" presetClass="entr" presetSubtype="4" fill="hold" grpId="0" nodeType="afterEffect">
                                  <p:stCondLst>
                                    <p:cond delay="0"/>
                                  </p:stCondLst>
                                  <p:childTnLst>
                                    <p:set>
                                      <p:cBhvr>
                                        <p:cTn id="54" dur="1" fill="hold">
                                          <p:stCondLst>
                                            <p:cond delay="0"/>
                                          </p:stCondLst>
                                        </p:cTn>
                                        <p:tgtEl>
                                          <p:spTgt spid="106"/>
                                        </p:tgtEl>
                                        <p:attrNameLst>
                                          <p:attrName>style.visibility</p:attrName>
                                        </p:attrNameLst>
                                      </p:cBhvr>
                                      <p:to>
                                        <p:strVal val="visible"/>
                                      </p:to>
                                    </p:set>
                                    <p:anim calcmode="lin" valueType="num">
                                      <p:cBhvr additive="base">
                                        <p:cTn id="55" dur="500" fill="hold"/>
                                        <p:tgtEl>
                                          <p:spTgt spid="106"/>
                                        </p:tgtEl>
                                        <p:attrNameLst>
                                          <p:attrName>ppt_x</p:attrName>
                                        </p:attrNameLst>
                                      </p:cBhvr>
                                      <p:tavLst>
                                        <p:tav tm="0">
                                          <p:val>
                                            <p:strVal val="#ppt_x"/>
                                          </p:val>
                                        </p:tav>
                                        <p:tav tm="100000">
                                          <p:val>
                                            <p:strVal val="#ppt_x"/>
                                          </p:val>
                                        </p:tav>
                                      </p:tavLst>
                                    </p:anim>
                                    <p:anim calcmode="lin" valueType="num">
                                      <p:cBhvr additive="base">
                                        <p:cTn id="56" dur="500" fill="hold"/>
                                        <p:tgtEl>
                                          <p:spTgt spid="106"/>
                                        </p:tgtEl>
                                        <p:attrNameLst>
                                          <p:attrName>ppt_y</p:attrName>
                                        </p:attrNameLst>
                                      </p:cBhvr>
                                      <p:tavLst>
                                        <p:tav tm="0">
                                          <p:val>
                                            <p:strVal val="1+#ppt_h/2"/>
                                          </p:val>
                                        </p:tav>
                                        <p:tav tm="100000">
                                          <p:val>
                                            <p:strVal val="#ppt_y"/>
                                          </p:val>
                                        </p:tav>
                                      </p:tavLst>
                                    </p:anim>
                                  </p:childTnLst>
                                </p:cTn>
                              </p:par>
                            </p:childTnLst>
                          </p:cTn>
                        </p:par>
                        <p:par>
                          <p:cTn id="57" fill="hold">
                            <p:stCondLst>
                              <p:cond delay="6300"/>
                            </p:stCondLst>
                            <p:childTnLst>
                              <p:par>
                                <p:cTn id="58" presetID="2" presetClass="entr" presetSubtype="4" fill="hold" grpId="0" nodeType="afterEffect">
                                  <p:stCondLst>
                                    <p:cond delay="0"/>
                                  </p:stCondLst>
                                  <p:childTnLst>
                                    <p:set>
                                      <p:cBhvr>
                                        <p:cTn id="59" dur="1" fill="hold">
                                          <p:stCondLst>
                                            <p:cond delay="0"/>
                                          </p:stCondLst>
                                        </p:cTn>
                                        <p:tgtEl>
                                          <p:spTgt spid="102"/>
                                        </p:tgtEl>
                                        <p:attrNameLst>
                                          <p:attrName>style.visibility</p:attrName>
                                        </p:attrNameLst>
                                      </p:cBhvr>
                                      <p:to>
                                        <p:strVal val="visible"/>
                                      </p:to>
                                    </p:set>
                                    <p:anim calcmode="lin" valueType="num">
                                      <p:cBhvr additive="base">
                                        <p:cTn id="60" dur="500" fill="hold"/>
                                        <p:tgtEl>
                                          <p:spTgt spid="102"/>
                                        </p:tgtEl>
                                        <p:attrNameLst>
                                          <p:attrName>ppt_x</p:attrName>
                                        </p:attrNameLst>
                                      </p:cBhvr>
                                      <p:tavLst>
                                        <p:tav tm="0">
                                          <p:val>
                                            <p:strVal val="#ppt_x"/>
                                          </p:val>
                                        </p:tav>
                                        <p:tav tm="100000">
                                          <p:val>
                                            <p:strVal val="#ppt_x"/>
                                          </p:val>
                                        </p:tav>
                                      </p:tavLst>
                                    </p:anim>
                                    <p:anim calcmode="lin" valueType="num">
                                      <p:cBhvr additive="base">
                                        <p:cTn id="61" dur="500" fill="hold"/>
                                        <p:tgtEl>
                                          <p:spTgt spid="102"/>
                                        </p:tgtEl>
                                        <p:attrNameLst>
                                          <p:attrName>ppt_y</p:attrName>
                                        </p:attrNameLst>
                                      </p:cBhvr>
                                      <p:tavLst>
                                        <p:tav tm="0">
                                          <p:val>
                                            <p:strVal val="1+#ppt_h/2"/>
                                          </p:val>
                                        </p:tav>
                                        <p:tav tm="100000">
                                          <p:val>
                                            <p:strVal val="#ppt_y"/>
                                          </p:val>
                                        </p:tav>
                                      </p:tavLst>
                                    </p:anim>
                                  </p:childTnLst>
                                </p:cTn>
                              </p:par>
                            </p:childTnLst>
                          </p:cTn>
                        </p:par>
                        <p:par>
                          <p:cTn id="62" fill="hold">
                            <p:stCondLst>
                              <p:cond delay="6800"/>
                            </p:stCondLst>
                            <p:childTnLst>
                              <p:par>
                                <p:cTn id="63" presetID="2" presetClass="entr" presetSubtype="4" fill="hold" grpId="0" nodeType="afterEffect">
                                  <p:stCondLst>
                                    <p:cond delay="0"/>
                                  </p:stCondLst>
                                  <p:childTnLst>
                                    <p:set>
                                      <p:cBhvr>
                                        <p:cTn id="64" dur="1" fill="hold">
                                          <p:stCondLst>
                                            <p:cond delay="0"/>
                                          </p:stCondLst>
                                        </p:cTn>
                                        <p:tgtEl>
                                          <p:spTgt spid="107"/>
                                        </p:tgtEl>
                                        <p:attrNameLst>
                                          <p:attrName>style.visibility</p:attrName>
                                        </p:attrNameLst>
                                      </p:cBhvr>
                                      <p:to>
                                        <p:strVal val="visible"/>
                                      </p:to>
                                    </p:set>
                                    <p:anim calcmode="lin" valueType="num">
                                      <p:cBhvr additive="base">
                                        <p:cTn id="65" dur="500" fill="hold"/>
                                        <p:tgtEl>
                                          <p:spTgt spid="107"/>
                                        </p:tgtEl>
                                        <p:attrNameLst>
                                          <p:attrName>ppt_x</p:attrName>
                                        </p:attrNameLst>
                                      </p:cBhvr>
                                      <p:tavLst>
                                        <p:tav tm="0">
                                          <p:val>
                                            <p:strVal val="#ppt_x"/>
                                          </p:val>
                                        </p:tav>
                                        <p:tav tm="100000">
                                          <p:val>
                                            <p:strVal val="#ppt_x"/>
                                          </p:val>
                                        </p:tav>
                                      </p:tavLst>
                                    </p:anim>
                                    <p:anim calcmode="lin" valueType="num">
                                      <p:cBhvr additive="base">
                                        <p:cTn id="66" dur="500" fill="hold"/>
                                        <p:tgtEl>
                                          <p:spTgt spid="107"/>
                                        </p:tgtEl>
                                        <p:attrNameLst>
                                          <p:attrName>ppt_y</p:attrName>
                                        </p:attrNameLst>
                                      </p:cBhvr>
                                      <p:tavLst>
                                        <p:tav tm="0">
                                          <p:val>
                                            <p:strVal val="1+#ppt_h/2"/>
                                          </p:val>
                                        </p:tav>
                                        <p:tav tm="100000">
                                          <p:val>
                                            <p:strVal val="#ppt_y"/>
                                          </p:val>
                                        </p:tav>
                                      </p:tavLst>
                                    </p:anim>
                                  </p:childTnLst>
                                </p:cTn>
                              </p:par>
                            </p:childTnLst>
                          </p:cTn>
                        </p:par>
                        <p:par>
                          <p:cTn id="67" fill="hold">
                            <p:stCondLst>
                              <p:cond delay="7300"/>
                            </p:stCondLst>
                            <p:childTnLst>
                              <p:par>
                                <p:cTn id="68" presetID="2" presetClass="entr" presetSubtype="4" fill="hold" grpId="0" nodeType="afterEffect">
                                  <p:stCondLst>
                                    <p:cond delay="0"/>
                                  </p:stCondLst>
                                  <p:childTnLst>
                                    <p:set>
                                      <p:cBhvr>
                                        <p:cTn id="69" dur="1" fill="hold">
                                          <p:stCondLst>
                                            <p:cond delay="0"/>
                                          </p:stCondLst>
                                        </p:cTn>
                                        <p:tgtEl>
                                          <p:spTgt spid="103"/>
                                        </p:tgtEl>
                                        <p:attrNameLst>
                                          <p:attrName>style.visibility</p:attrName>
                                        </p:attrNameLst>
                                      </p:cBhvr>
                                      <p:to>
                                        <p:strVal val="visible"/>
                                      </p:to>
                                    </p:set>
                                    <p:anim calcmode="lin" valueType="num">
                                      <p:cBhvr additive="base">
                                        <p:cTn id="70" dur="500" fill="hold"/>
                                        <p:tgtEl>
                                          <p:spTgt spid="103"/>
                                        </p:tgtEl>
                                        <p:attrNameLst>
                                          <p:attrName>ppt_x</p:attrName>
                                        </p:attrNameLst>
                                      </p:cBhvr>
                                      <p:tavLst>
                                        <p:tav tm="0">
                                          <p:val>
                                            <p:strVal val="#ppt_x"/>
                                          </p:val>
                                        </p:tav>
                                        <p:tav tm="100000">
                                          <p:val>
                                            <p:strVal val="#ppt_x"/>
                                          </p:val>
                                        </p:tav>
                                      </p:tavLst>
                                    </p:anim>
                                    <p:anim calcmode="lin" valueType="num">
                                      <p:cBhvr additive="base">
                                        <p:cTn id="71" dur="500" fill="hold"/>
                                        <p:tgtEl>
                                          <p:spTgt spid="103"/>
                                        </p:tgtEl>
                                        <p:attrNameLst>
                                          <p:attrName>ppt_y</p:attrName>
                                        </p:attrNameLst>
                                      </p:cBhvr>
                                      <p:tavLst>
                                        <p:tav tm="0">
                                          <p:val>
                                            <p:strVal val="1+#ppt_h/2"/>
                                          </p:val>
                                        </p:tav>
                                        <p:tav tm="100000">
                                          <p:val>
                                            <p:strVal val="#ppt_y"/>
                                          </p:val>
                                        </p:tav>
                                      </p:tavLst>
                                    </p:anim>
                                  </p:childTnLst>
                                </p:cTn>
                              </p:par>
                            </p:childTnLst>
                          </p:cTn>
                        </p:par>
                        <p:par>
                          <p:cTn id="72" fill="hold">
                            <p:stCondLst>
                              <p:cond delay="7800"/>
                            </p:stCondLst>
                            <p:childTnLst>
                              <p:par>
                                <p:cTn id="73" presetID="2" presetClass="entr" presetSubtype="4" fill="hold" grpId="0" nodeType="afterEffect">
                                  <p:stCondLst>
                                    <p:cond delay="0"/>
                                  </p:stCondLst>
                                  <p:childTnLst>
                                    <p:set>
                                      <p:cBhvr>
                                        <p:cTn id="74" dur="1" fill="hold">
                                          <p:stCondLst>
                                            <p:cond delay="0"/>
                                          </p:stCondLst>
                                        </p:cTn>
                                        <p:tgtEl>
                                          <p:spTgt spid="108"/>
                                        </p:tgtEl>
                                        <p:attrNameLst>
                                          <p:attrName>style.visibility</p:attrName>
                                        </p:attrNameLst>
                                      </p:cBhvr>
                                      <p:to>
                                        <p:strVal val="visible"/>
                                      </p:to>
                                    </p:set>
                                    <p:anim calcmode="lin" valueType="num">
                                      <p:cBhvr additive="base">
                                        <p:cTn id="75" dur="500" fill="hold"/>
                                        <p:tgtEl>
                                          <p:spTgt spid="108"/>
                                        </p:tgtEl>
                                        <p:attrNameLst>
                                          <p:attrName>ppt_x</p:attrName>
                                        </p:attrNameLst>
                                      </p:cBhvr>
                                      <p:tavLst>
                                        <p:tav tm="0">
                                          <p:val>
                                            <p:strVal val="#ppt_x"/>
                                          </p:val>
                                        </p:tav>
                                        <p:tav tm="100000">
                                          <p:val>
                                            <p:strVal val="#ppt_x"/>
                                          </p:val>
                                        </p:tav>
                                      </p:tavLst>
                                    </p:anim>
                                    <p:anim calcmode="lin" valueType="num">
                                      <p:cBhvr additive="base">
                                        <p:cTn id="76" dur="500" fill="hold"/>
                                        <p:tgtEl>
                                          <p:spTgt spid="108"/>
                                        </p:tgtEl>
                                        <p:attrNameLst>
                                          <p:attrName>ppt_y</p:attrName>
                                        </p:attrNameLst>
                                      </p:cBhvr>
                                      <p:tavLst>
                                        <p:tav tm="0">
                                          <p:val>
                                            <p:strVal val="1+#ppt_h/2"/>
                                          </p:val>
                                        </p:tav>
                                        <p:tav tm="100000">
                                          <p:val>
                                            <p:strVal val="#ppt_y"/>
                                          </p:val>
                                        </p:tav>
                                      </p:tavLst>
                                    </p:anim>
                                  </p:childTnLst>
                                </p:cTn>
                              </p:par>
                            </p:childTnLst>
                          </p:cTn>
                        </p:par>
                        <p:par>
                          <p:cTn id="77" fill="hold">
                            <p:stCondLst>
                              <p:cond delay="8300"/>
                            </p:stCondLst>
                            <p:childTnLst>
                              <p:par>
                                <p:cTn id="78" presetID="2" presetClass="entr" presetSubtype="4" fill="hold" grpId="0" nodeType="afterEffect">
                                  <p:stCondLst>
                                    <p:cond delay="0"/>
                                  </p:stCondLst>
                                  <p:childTnLst>
                                    <p:set>
                                      <p:cBhvr>
                                        <p:cTn id="79" dur="1" fill="hold">
                                          <p:stCondLst>
                                            <p:cond delay="0"/>
                                          </p:stCondLst>
                                        </p:cTn>
                                        <p:tgtEl>
                                          <p:spTgt spid="104"/>
                                        </p:tgtEl>
                                        <p:attrNameLst>
                                          <p:attrName>style.visibility</p:attrName>
                                        </p:attrNameLst>
                                      </p:cBhvr>
                                      <p:to>
                                        <p:strVal val="visible"/>
                                      </p:to>
                                    </p:set>
                                    <p:anim calcmode="lin" valueType="num">
                                      <p:cBhvr additive="base">
                                        <p:cTn id="80" dur="500" fill="hold"/>
                                        <p:tgtEl>
                                          <p:spTgt spid="104"/>
                                        </p:tgtEl>
                                        <p:attrNameLst>
                                          <p:attrName>ppt_x</p:attrName>
                                        </p:attrNameLst>
                                      </p:cBhvr>
                                      <p:tavLst>
                                        <p:tav tm="0">
                                          <p:val>
                                            <p:strVal val="#ppt_x"/>
                                          </p:val>
                                        </p:tav>
                                        <p:tav tm="100000">
                                          <p:val>
                                            <p:strVal val="#ppt_x"/>
                                          </p:val>
                                        </p:tav>
                                      </p:tavLst>
                                    </p:anim>
                                    <p:anim calcmode="lin" valueType="num">
                                      <p:cBhvr additive="base">
                                        <p:cTn id="81" dur="500" fill="hold"/>
                                        <p:tgtEl>
                                          <p:spTgt spid="104"/>
                                        </p:tgtEl>
                                        <p:attrNameLst>
                                          <p:attrName>ppt_y</p:attrName>
                                        </p:attrNameLst>
                                      </p:cBhvr>
                                      <p:tavLst>
                                        <p:tav tm="0">
                                          <p:val>
                                            <p:strVal val="1+#ppt_h/2"/>
                                          </p:val>
                                        </p:tav>
                                        <p:tav tm="100000">
                                          <p:val>
                                            <p:strVal val="#ppt_y"/>
                                          </p:val>
                                        </p:tav>
                                      </p:tavLst>
                                    </p:anim>
                                  </p:childTnLst>
                                </p:cTn>
                              </p:par>
                            </p:childTnLst>
                          </p:cTn>
                        </p:par>
                        <p:par>
                          <p:cTn id="82" fill="hold">
                            <p:stCondLst>
                              <p:cond delay="8800"/>
                            </p:stCondLst>
                            <p:childTnLst>
                              <p:par>
                                <p:cTn id="83" presetID="2" presetClass="entr" presetSubtype="4" fill="hold" grpId="0" nodeType="afterEffect">
                                  <p:stCondLst>
                                    <p:cond delay="0"/>
                                  </p:stCondLst>
                                  <p:childTnLst>
                                    <p:set>
                                      <p:cBhvr>
                                        <p:cTn id="84" dur="1" fill="hold">
                                          <p:stCondLst>
                                            <p:cond delay="0"/>
                                          </p:stCondLst>
                                        </p:cTn>
                                        <p:tgtEl>
                                          <p:spTgt spid="109"/>
                                        </p:tgtEl>
                                        <p:attrNameLst>
                                          <p:attrName>style.visibility</p:attrName>
                                        </p:attrNameLst>
                                      </p:cBhvr>
                                      <p:to>
                                        <p:strVal val="visible"/>
                                      </p:to>
                                    </p:set>
                                    <p:anim calcmode="lin" valueType="num">
                                      <p:cBhvr additive="base">
                                        <p:cTn id="85" dur="500" fill="hold"/>
                                        <p:tgtEl>
                                          <p:spTgt spid="109"/>
                                        </p:tgtEl>
                                        <p:attrNameLst>
                                          <p:attrName>ppt_x</p:attrName>
                                        </p:attrNameLst>
                                      </p:cBhvr>
                                      <p:tavLst>
                                        <p:tav tm="0">
                                          <p:val>
                                            <p:strVal val="#ppt_x"/>
                                          </p:val>
                                        </p:tav>
                                        <p:tav tm="100000">
                                          <p:val>
                                            <p:strVal val="#ppt_x"/>
                                          </p:val>
                                        </p:tav>
                                      </p:tavLst>
                                    </p:anim>
                                    <p:anim calcmode="lin" valueType="num">
                                      <p:cBhvr additive="base">
                                        <p:cTn id="86" dur="500" fill="hold"/>
                                        <p:tgtEl>
                                          <p:spTgt spid="109"/>
                                        </p:tgtEl>
                                        <p:attrNameLst>
                                          <p:attrName>ppt_y</p:attrName>
                                        </p:attrNameLst>
                                      </p:cBhvr>
                                      <p:tavLst>
                                        <p:tav tm="0">
                                          <p:val>
                                            <p:strVal val="1+#ppt_h/2"/>
                                          </p:val>
                                        </p:tav>
                                        <p:tav tm="100000">
                                          <p:val>
                                            <p:strVal val="#ppt_y"/>
                                          </p:val>
                                        </p:tav>
                                      </p:tavLst>
                                    </p:anim>
                                  </p:childTnLst>
                                </p:cTn>
                              </p:par>
                            </p:childTnLst>
                          </p:cTn>
                        </p:par>
                        <p:par>
                          <p:cTn id="87" fill="hold">
                            <p:stCondLst>
                              <p:cond delay="9300"/>
                            </p:stCondLst>
                            <p:childTnLst>
                              <p:par>
                                <p:cTn id="88" presetID="2" presetClass="entr" presetSubtype="4" fill="hold" grpId="0" nodeType="afterEffect">
                                  <p:stCondLst>
                                    <p:cond delay="0"/>
                                  </p:stCondLst>
                                  <p:childTnLst>
                                    <p:set>
                                      <p:cBhvr>
                                        <p:cTn id="89" dur="1" fill="hold">
                                          <p:stCondLst>
                                            <p:cond delay="0"/>
                                          </p:stCondLst>
                                        </p:cTn>
                                        <p:tgtEl>
                                          <p:spTgt spid="105"/>
                                        </p:tgtEl>
                                        <p:attrNameLst>
                                          <p:attrName>style.visibility</p:attrName>
                                        </p:attrNameLst>
                                      </p:cBhvr>
                                      <p:to>
                                        <p:strVal val="visible"/>
                                      </p:to>
                                    </p:set>
                                    <p:anim calcmode="lin" valueType="num">
                                      <p:cBhvr additive="base">
                                        <p:cTn id="90" dur="500" fill="hold"/>
                                        <p:tgtEl>
                                          <p:spTgt spid="105"/>
                                        </p:tgtEl>
                                        <p:attrNameLst>
                                          <p:attrName>ppt_x</p:attrName>
                                        </p:attrNameLst>
                                      </p:cBhvr>
                                      <p:tavLst>
                                        <p:tav tm="0">
                                          <p:val>
                                            <p:strVal val="#ppt_x"/>
                                          </p:val>
                                        </p:tav>
                                        <p:tav tm="100000">
                                          <p:val>
                                            <p:strVal val="#ppt_x"/>
                                          </p:val>
                                        </p:tav>
                                      </p:tavLst>
                                    </p:anim>
                                    <p:anim calcmode="lin" valueType="num">
                                      <p:cBhvr additive="base">
                                        <p:cTn id="91" dur="500" fill="hold"/>
                                        <p:tgtEl>
                                          <p:spTgt spid="10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33" grpId="0"/>
      <p:bldP spid="98" grpId="0"/>
      <p:bldP spid="99" grpId="0"/>
      <p:bldP spid="100" grpId="0"/>
      <p:bldP spid="101" grpId="0"/>
      <p:bldP spid="102" grpId="0"/>
      <p:bldP spid="103" grpId="0"/>
      <p:bldP spid="104" grpId="0"/>
      <p:bldP spid="105" grpId="0"/>
      <p:bldP spid="106" grpId="0" animBg="1"/>
      <p:bldP spid="107" grpId="0" animBg="1"/>
      <p:bldP spid="108" grpId="0" animBg="1"/>
      <p:bldP spid="109"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8" name="组合 127"/>
          <p:cNvGrpSpPr>
            <a:grpSpLocks noChangeAspect="1"/>
          </p:cNvGrpSpPr>
          <p:nvPr/>
        </p:nvGrpSpPr>
        <p:grpSpPr>
          <a:xfrm>
            <a:off x="359581" y="328252"/>
            <a:ext cx="411518" cy="411464"/>
            <a:chOff x="304800" y="673100"/>
            <a:chExt cx="4000500" cy="4000500"/>
          </a:xfrm>
          <a:effectLst>
            <a:outerShdw blurRad="444500" dist="254000" dir="8100000" algn="tr" rotWithShape="0">
              <a:prstClr val="black">
                <a:alpha val="24000"/>
              </a:prstClr>
            </a:outerShdw>
          </a:effectLst>
        </p:grpSpPr>
        <p:sp>
          <p:nvSpPr>
            <p:cNvPr id="129" name="同心圆 128"/>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微软雅黑"/>
              </a:endParaRPr>
            </a:p>
          </p:txBody>
        </p:sp>
        <p:sp>
          <p:nvSpPr>
            <p:cNvPr id="130" name="椭圆 129"/>
            <p:cNvSpPr/>
            <p:nvPr/>
          </p:nvSpPr>
          <p:spPr>
            <a:xfrm>
              <a:off x="392100" y="760400"/>
              <a:ext cx="3825879" cy="3825879"/>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a:endParaRPr>
            </a:p>
          </p:txBody>
        </p:sp>
      </p:grpSp>
      <p:cxnSp>
        <p:nvCxnSpPr>
          <p:cNvPr id="131" name="直接连接符 130"/>
          <p:cNvCxnSpPr/>
          <p:nvPr/>
        </p:nvCxnSpPr>
        <p:spPr>
          <a:xfrm>
            <a:off x="898771" y="611565"/>
            <a:ext cx="7084961" cy="0"/>
          </a:xfrm>
          <a:prstGeom prst="line">
            <a:avLst/>
          </a:prstGeom>
          <a:ln w="158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7885677" y="411510"/>
            <a:ext cx="1150819" cy="400110"/>
          </a:xfrm>
          <a:prstGeom prst="rect">
            <a:avLst/>
          </a:prstGeom>
          <a:noFill/>
        </p:spPr>
        <p:txBody>
          <a:bodyPr wrap="square" rtlCol="0">
            <a:spAutoFit/>
          </a:bodyPr>
          <a:lstStyle/>
          <a:p>
            <a:pPr algn="ctr"/>
            <a:r>
              <a:rPr lang="en-US" altLang="zh-CN" sz="2000" b="1" dirty="0" smtClean="0">
                <a:solidFill>
                  <a:schemeClr val="tx1">
                    <a:lumMod val="50000"/>
                    <a:lumOff val="50000"/>
                  </a:schemeClr>
                </a:solidFill>
                <a:ea typeface="微软雅黑"/>
              </a:rPr>
              <a:t>LOGO</a:t>
            </a:r>
            <a:endParaRPr lang="zh-CN" altLang="en-US" sz="2000" b="1" dirty="0">
              <a:solidFill>
                <a:schemeClr val="tx1">
                  <a:lumMod val="50000"/>
                  <a:lumOff val="50000"/>
                </a:schemeClr>
              </a:solidFill>
              <a:ea typeface="微软雅黑"/>
            </a:endParaRPr>
          </a:p>
        </p:txBody>
      </p:sp>
      <p:sp>
        <p:nvSpPr>
          <p:cNvPr id="133" name="Text Box 18"/>
          <p:cNvSpPr txBox="1">
            <a:spLocks noChangeArrowheads="1"/>
          </p:cNvSpPr>
          <p:nvPr/>
        </p:nvSpPr>
        <p:spPr bwMode="gray">
          <a:xfrm>
            <a:off x="970779" y="288980"/>
            <a:ext cx="281044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zh-CN" altLang="en-US" sz="1600" b="1" dirty="0">
                <a:solidFill>
                  <a:schemeClr val="tx1">
                    <a:lumMod val="75000"/>
                    <a:lumOff val="25000"/>
                  </a:schemeClr>
                </a:solidFill>
                <a:latin typeface="微软雅黑"/>
                <a:ea typeface="微软雅黑"/>
              </a:rPr>
              <a:t>添加您想要的标题</a:t>
            </a:r>
          </a:p>
        </p:txBody>
      </p:sp>
      <p:grpSp>
        <p:nvGrpSpPr>
          <p:cNvPr id="24" name="组合 23"/>
          <p:cNvGrpSpPr/>
          <p:nvPr/>
        </p:nvGrpSpPr>
        <p:grpSpPr>
          <a:xfrm>
            <a:off x="4618029" y="1190391"/>
            <a:ext cx="1113617" cy="2136744"/>
            <a:chOff x="6156302" y="1476392"/>
            <a:chExt cx="1484565" cy="2848113"/>
          </a:xfrm>
        </p:grpSpPr>
        <p:grpSp>
          <p:nvGrpSpPr>
            <p:cNvPr id="25" name="组合 24"/>
            <p:cNvGrpSpPr/>
            <p:nvPr/>
          </p:nvGrpSpPr>
          <p:grpSpPr>
            <a:xfrm>
              <a:off x="6156302" y="1476392"/>
              <a:ext cx="1484565" cy="2848113"/>
              <a:chOff x="6156302" y="1476392"/>
              <a:chExt cx="1484565" cy="2848113"/>
            </a:xfrm>
          </p:grpSpPr>
          <p:sp>
            <p:nvSpPr>
              <p:cNvPr id="29" name="MH_Other_3"/>
              <p:cNvSpPr/>
              <p:nvPr>
                <p:custDataLst>
                  <p:tags r:id="rId6"/>
                </p:custDataLst>
              </p:nvPr>
            </p:nvSpPr>
            <p:spPr>
              <a:xfrm rot="5400000" flipV="1">
                <a:off x="5311844" y="2591146"/>
                <a:ext cx="2577817" cy="888902"/>
              </a:xfrm>
              <a:prstGeom prst="bentArrow">
                <a:avLst>
                  <a:gd name="adj1" fmla="val 7438"/>
                  <a:gd name="adj2" fmla="val 3464"/>
                  <a:gd name="adj3" fmla="val 0"/>
                  <a:gd name="adj4" fmla="val 30020"/>
                </a:avLst>
              </a:prstGeom>
              <a:solidFill>
                <a:srgbClr val="5FBD98"/>
              </a:solidFill>
              <a:ln w="76200" cap="flat" cmpd="sng" algn="ctr">
                <a:solidFill>
                  <a:srgbClr val="7030A0"/>
                </a:solidFill>
                <a:prstDash val="solid"/>
              </a:ln>
              <a:effectLst/>
            </p:spPr>
            <p:txBody>
              <a:bodyPr anchor="ctr"/>
              <a:lstStyle/>
              <a:p>
                <a:pPr algn="ctr" defTabSz="772817">
                  <a:defRPr/>
                </a:pPr>
                <a:endParaRPr lang="en-US" sz="2000" kern="0">
                  <a:solidFill>
                    <a:srgbClr val="0070C0"/>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30" name="椭圆 29"/>
              <p:cNvSpPr/>
              <p:nvPr/>
            </p:nvSpPr>
            <p:spPr>
              <a:xfrm>
                <a:off x="7018705" y="1476392"/>
                <a:ext cx="622162" cy="622163"/>
              </a:xfrm>
              <a:prstGeom prst="ellipse">
                <a:avLst/>
              </a:prstGeom>
              <a:solidFill>
                <a:srgbClr val="7030A0"/>
              </a:solidFill>
              <a:ln>
                <a:solidFill>
                  <a:srgbClr val="7030A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0C0"/>
                  </a:solidFill>
                  <a:latin typeface="微软雅黑" panose="020B0503020204020204" pitchFamily="34" charset="-122"/>
                  <a:ea typeface="微软雅黑" panose="020B0503020204020204" pitchFamily="34" charset="-122"/>
                </a:endParaRPr>
              </a:p>
            </p:txBody>
          </p:sp>
        </p:grpSp>
        <p:grpSp>
          <p:nvGrpSpPr>
            <p:cNvPr id="26" name="组合 25"/>
            <p:cNvGrpSpPr/>
            <p:nvPr/>
          </p:nvGrpSpPr>
          <p:grpSpPr>
            <a:xfrm>
              <a:off x="7090635" y="1546559"/>
              <a:ext cx="528258" cy="464474"/>
              <a:chOff x="4405792" y="1573446"/>
              <a:chExt cx="528258" cy="464474"/>
            </a:xfrm>
          </p:grpSpPr>
          <p:sp>
            <p:nvSpPr>
              <p:cNvPr id="27" name="椭圆 26"/>
              <p:cNvSpPr/>
              <p:nvPr/>
            </p:nvSpPr>
            <p:spPr>
              <a:xfrm>
                <a:off x="4418676" y="1573446"/>
                <a:ext cx="464474" cy="464474"/>
              </a:xfrm>
              <a:prstGeom prst="ellipse">
                <a:avLst/>
              </a:prstGeom>
              <a:gradFill>
                <a:gsLst>
                  <a:gs pos="0">
                    <a:schemeClr val="bg1">
                      <a:lumMod val="75000"/>
                    </a:schemeClr>
                  </a:gs>
                  <a:gs pos="100000">
                    <a:schemeClr val="bg1"/>
                  </a:gs>
                </a:gsLst>
                <a:lin ang="5400000" scaled="1"/>
              </a:gradFill>
              <a:ln w="25400" cap="flat">
                <a:gradFill>
                  <a:gsLst>
                    <a:gs pos="0">
                      <a:schemeClr val="bg1"/>
                    </a:gs>
                    <a:gs pos="100000">
                      <a:srgbClr val="DDDDDD"/>
                    </a:gs>
                  </a:gsLst>
                  <a:lin ang="5400000" scaled="1"/>
                </a:gradFill>
                <a:prstDash val="solid"/>
                <a:miter lim="800000"/>
                <a:headEnd/>
                <a:tailEnd/>
              </a:ln>
              <a:effectLst>
                <a:outerShdw blurRad="228600" dist="228600" dir="5400000" algn="t" rotWithShape="0">
                  <a:schemeClr val="tx1">
                    <a:lumMod val="85000"/>
                    <a:lumOff val="15000"/>
                    <a:alpha val="28000"/>
                  </a:schemeClr>
                </a:outerShdw>
              </a:effectLst>
            </p:spPr>
            <p:txBody>
              <a:bodyPr vert="horz" wrap="square" lIns="91440" tIns="45720" rIns="91440" bIns="45720" numCol="1" anchor="t" anchorCtr="0" compatLnSpc="1">
                <a:prstTxWarp prst="textNoShape">
                  <a:avLst/>
                </a:prstTxWarp>
              </a:bodyPr>
              <a:lstStyle/>
              <a:p>
                <a:endParaRPr lang="zh-CN" altLang="en-US">
                  <a:solidFill>
                    <a:srgbClr val="0070C0"/>
                  </a:solidFill>
                  <a:latin typeface="微软雅黑" panose="020B0503020204020204" pitchFamily="34" charset="-122"/>
                  <a:ea typeface="微软雅黑" panose="020B0503020204020204" pitchFamily="34" charset="-122"/>
                </a:endParaRPr>
              </a:p>
            </p:txBody>
          </p:sp>
          <p:sp>
            <p:nvSpPr>
              <p:cNvPr id="28" name="文本框 114"/>
              <p:cNvSpPr txBox="1"/>
              <p:nvPr/>
            </p:nvSpPr>
            <p:spPr>
              <a:xfrm>
                <a:off x="4405792" y="1609239"/>
                <a:ext cx="528258" cy="410243"/>
              </a:xfrm>
              <a:prstGeom prst="rect">
                <a:avLst/>
              </a:prstGeom>
              <a:noFill/>
            </p:spPr>
            <p:txBody>
              <a:bodyPr wrap="none" rtlCol="0">
                <a:spAutoFit/>
              </a:bodyPr>
              <a:lstStyle/>
              <a:p>
                <a:r>
                  <a:rPr lang="en-US" altLang="zh-CN" sz="1400" dirty="0">
                    <a:solidFill>
                      <a:srgbClr val="7030A0"/>
                    </a:solidFill>
                    <a:latin typeface="微软雅黑" panose="020B0503020204020204" pitchFamily="34" charset="-122"/>
                    <a:ea typeface="微软雅黑" panose="020B0503020204020204" pitchFamily="34" charset="-122"/>
                  </a:rPr>
                  <a:t>02</a:t>
                </a:r>
                <a:endParaRPr lang="zh-CN" altLang="en-US" sz="1400" dirty="0">
                  <a:solidFill>
                    <a:srgbClr val="7030A0"/>
                  </a:solidFill>
                  <a:latin typeface="微软雅黑" panose="020B0503020204020204" pitchFamily="34" charset="-122"/>
                  <a:ea typeface="微软雅黑" panose="020B0503020204020204" pitchFamily="34" charset="-122"/>
                </a:endParaRPr>
              </a:p>
            </p:txBody>
          </p:sp>
        </p:grpSp>
      </p:grpSp>
      <p:grpSp>
        <p:nvGrpSpPr>
          <p:cNvPr id="31" name="组合 30"/>
          <p:cNvGrpSpPr/>
          <p:nvPr/>
        </p:nvGrpSpPr>
        <p:grpSpPr>
          <a:xfrm>
            <a:off x="3839031" y="3593334"/>
            <a:ext cx="1282499" cy="1282672"/>
            <a:chOff x="4700937" y="4015204"/>
            <a:chExt cx="455921" cy="455921"/>
          </a:xfrm>
          <a:effectLst/>
        </p:grpSpPr>
        <p:sp>
          <p:nvSpPr>
            <p:cNvPr id="32" name="椭圆 31"/>
            <p:cNvSpPr/>
            <p:nvPr/>
          </p:nvSpPr>
          <p:spPr>
            <a:xfrm flipH="1">
              <a:off x="4700937" y="4015204"/>
              <a:ext cx="455921" cy="455921"/>
            </a:xfrm>
            <a:prstGeom prst="ellipse">
              <a:avLst/>
            </a:prstGeom>
            <a:gradFill flip="none" rotWithShape="1">
              <a:gsLst>
                <a:gs pos="0">
                  <a:schemeClr val="bg1"/>
                </a:gs>
                <a:gs pos="100000">
                  <a:srgbClr val="E0E0E0"/>
                </a:gs>
              </a:gsLst>
              <a:lin ang="5400000" scaled="1"/>
              <a:tileRect/>
            </a:gradFill>
            <a:ln>
              <a:noFill/>
            </a:ln>
            <a:effectLst>
              <a:outerShdw blurRad="279400" dist="2540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0C0"/>
                </a:solidFill>
                <a:latin typeface="微软雅黑" panose="020B0503020204020204" pitchFamily="34" charset="-122"/>
                <a:ea typeface="微软雅黑" panose="020B0503020204020204" pitchFamily="34" charset="-122"/>
              </a:endParaRPr>
            </a:p>
          </p:txBody>
        </p:sp>
        <p:sp>
          <p:nvSpPr>
            <p:cNvPr id="33" name="椭圆 32"/>
            <p:cNvSpPr/>
            <p:nvPr/>
          </p:nvSpPr>
          <p:spPr>
            <a:xfrm flipH="1">
              <a:off x="4711557" y="4025824"/>
              <a:ext cx="434681" cy="434681"/>
            </a:xfrm>
            <a:prstGeom prst="ellipse">
              <a:avLst/>
            </a:prstGeom>
            <a:gradFill flip="none" rotWithShape="1">
              <a:gsLst>
                <a:gs pos="0">
                  <a:schemeClr val="bg1"/>
                </a:gs>
                <a:gs pos="100000">
                  <a:srgbClr val="DDDEDD"/>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0C0"/>
                </a:solidFill>
                <a:latin typeface="微软雅黑" panose="020B0503020204020204" pitchFamily="34" charset="-122"/>
                <a:ea typeface="微软雅黑" panose="020B0503020204020204" pitchFamily="34" charset="-122"/>
              </a:endParaRPr>
            </a:p>
          </p:txBody>
        </p:sp>
      </p:grpSp>
      <p:grpSp>
        <p:nvGrpSpPr>
          <p:cNvPr id="34" name="组合 33"/>
          <p:cNvGrpSpPr/>
          <p:nvPr/>
        </p:nvGrpSpPr>
        <p:grpSpPr>
          <a:xfrm>
            <a:off x="3257660" y="1208127"/>
            <a:ext cx="1069605" cy="2852578"/>
            <a:chOff x="4342792" y="1500033"/>
            <a:chExt cx="1425893" cy="3802264"/>
          </a:xfrm>
        </p:grpSpPr>
        <p:grpSp>
          <p:nvGrpSpPr>
            <p:cNvPr id="35" name="组合 34"/>
            <p:cNvGrpSpPr/>
            <p:nvPr/>
          </p:nvGrpSpPr>
          <p:grpSpPr>
            <a:xfrm>
              <a:off x="4342792" y="1500033"/>
              <a:ext cx="1425893" cy="3802264"/>
              <a:chOff x="4342792" y="1500033"/>
              <a:chExt cx="1425893" cy="3802264"/>
            </a:xfrm>
          </p:grpSpPr>
          <p:sp>
            <p:nvSpPr>
              <p:cNvPr id="39" name="MH_Other_3"/>
              <p:cNvSpPr/>
              <p:nvPr>
                <p:custDataLst>
                  <p:tags r:id="rId5"/>
                </p:custDataLst>
              </p:nvPr>
            </p:nvSpPr>
            <p:spPr>
              <a:xfrm rot="16200000" flipH="1" flipV="1">
                <a:off x="3546429" y="3080042"/>
                <a:ext cx="3555609" cy="888902"/>
              </a:xfrm>
              <a:prstGeom prst="bentArrow">
                <a:avLst>
                  <a:gd name="adj1" fmla="val 7438"/>
                  <a:gd name="adj2" fmla="val 3464"/>
                  <a:gd name="adj3" fmla="val 0"/>
                  <a:gd name="adj4" fmla="val 30020"/>
                </a:avLst>
              </a:prstGeom>
              <a:solidFill>
                <a:srgbClr val="5FBD98"/>
              </a:solidFill>
              <a:ln w="76200" cap="flat" cmpd="sng" algn="ctr">
                <a:solidFill>
                  <a:srgbClr val="7030A0"/>
                </a:solidFill>
                <a:prstDash val="solid"/>
              </a:ln>
              <a:effectLst/>
            </p:spPr>
            <p:txBody>
              <a:bodyPr anchor="ctr"/>
              <a:lstStyle/>
              <a:p>
                <a:pPr algn="ctr" defTabSz="772817">
                  <a:defRPr/>
                </a:pPr>
                <a:endParaRPr lang="en-US" sz="2000" kern="0">
                  <a:solidFill>
                    <a:srgbClr val="0070C0"/>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40" name="椭圆 39"/>
              <p:cNvSpPr/>
              <p:nvPr/>
            </p:nvSpPr>
            <p:spPr>
              <a:xfrm>
                <a:off x="4342792" y="1500033"/>
                <a:ext cx="622162" cy="622163"/>
              </a:xfrm>
              <a:prstGeom prst="ellipse">
                <a:avLst/>
              </a:prstGeom>
              <a:solidFill>
                <a:srgbClr val="7030A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0C0"/>
                  </a:solidFill>
                  <a:latin typeface="微软雅黑" panose="020B0503020204020204" pitchFamily="34" charset="-122"/>
                  <a:ea typeface="微软雅黑" panose="020B0503020204020204" pitchFamily="34" charset="-122"/>
                </a:endParaRPr>
              </a:p>
            </p:txBody>
          </p:sp>
        </p:grpSp>
        <p:grpSp>
          <p:nvGrpSpPr>
            <p:cNvPr id="36" name="组合 35"/>
            <p:cNvGrpSpPr/>
            <p:nvPr/>
          </p:nvGrpSpPr>
          <p:grpSpPr>
            <a:xfrm>
              <a:off x="4407687" y="1573446"/>
              <a:ext cx="528258" cy="464474"/>
              <a:chOff x="4407687" y="1573446"/>
              <a:chExt cx="528258" cy="464474"/>
            </a:xfrm>
          </p:grpSpPr>
          <p:sp>
            <p:nvSpPr>
              <p:cNvPr id="37" name="椭圆 36"/>
              <p:cNvSpPr/>
              <p:nvPr/>
            </p:nvSpPr>
            <p:spPr>
              <a:xfrm>
                <a:off x="4418676" y="1573446"/>
                <a:ext cx="464474" cy="464474"/>
              </a:xfrm>
              <a:prstGeom prst="ellipse">
                <a:avLst/>
              </a:prstGeom>
              <a:gradFill>
                <a:gsLst>
                  <a:gs pos="0">
                    <a:schemeClr val="bg1">
                      <a:lumMod val="75000"/>
                    </a:schemeClr>
                  </a:gs>
                  <a:gs pos="100000">
                    <a:schemeClr val="bg1"/>
                  </a:gs>
                </a:gsLst>
                <a:lin ang="5400000" scaled="1"/>
              </a:gradFill>
              <a:ln w="25400" cap="flat">
                <a:gradFill>
                  <a:gsLst>
                    <a:gs pos="0">
                      <a:schemeClr val="bg1"/>
                    </a:gs>
                    <a:gs pos="100000">
                      <a:schemeClr val="bg1">
                        <a:lumMod val="75000"/>
                      </a:schemeClr>
                    </a:gs>
                  </a:gsLst>
                  <a:lin ang="5400000" scaled="0"/>
                </a:gradFill>
                <a:prstDash val="solid"/>
                <a:miter lim="800000"/>
                <a:headEnd/>
                <a:tailEnd/>
              </a:ln>
              <a:effectLst>
                <a:outerShdw blurRad="228600" dist="228600" dir="5400000" algn="t" rotWithShape="0">
                  <a:schemeClr val="tx1">
                    <a:lumMod val="85000"/>
                    <a:lumOff val="15000"/>
                    <a:alpha val="28000"/>
                  </a:schemeClr>
                </a:outerShdw>
              </a:effectLst>
            </p:spPr>
            <p:txBody>
              <a:bodyPr vert="horz" wrap="square" lIns="91440" tIns="45720" rIns="91440" bIns="45720" numCol="1" anchor="t" anchorCtr="0" compatLnSpc="1">
                <a:prstTxWarp prst="textNoShape">
                  <a:avLst/>
                </a:prstTxWarp>
              </a:bodyPr>
              <a:lstStyle/>
              <a:p>
                <a:endParaRPr lang="zh-CN" altLang="en-US">
                  <a:solidFill>
                    <a:srgbClr val="0070C0"/>
                  </a:solidFill>
                  <a:latin typeface="微软雅黑" panose="020B0503020204020204" pitchFamily="34" charset="-122"/>
                  <a:ea typeface="微软雅黑" panose="020B0503020204020204" pitchFamily="34" charset="-122"/>
                </a:endParaRPr>
              </a:p>
            </p:txBody>
          </p:sp>
          <p:sp>
            <p:nvSpPr>
              <p:cNvPr id="38" name="文本框 101"/>
              <p:cNvSpPr txBox="1"/>
              <p:nvPr/>
            </p:nvSpPr>
            <p:spPr>
              <a:xfrm>
                <a:off x="4407687" y="1620522"/>
                <a:ext cx="528258" cy="410243"/>
              </a:xfrm>
              <a:prstGeom prst="rect">
                <a:avLst/>
              </a:prstGeom>
              <a:noFill/>
              <a:ln>
                <a:noFill/>
              </a:ln>
            </p:spPr>
            <p:txBody>
              <a:bodyPr wrap="none" rtlCol="0">
                <a:spAutoFit/>
              </a:bodyPr>
              <a:lstStyle/>
              <a:p>
                <a:r>
                  <a:rPr lang="en-US" altLang="zh-CN" sz="1400" dirty="0">
                    <a:solidFill>
                      <a:srgbClr val="7030A0"/>
                    </a:solidFill>
                    <a:latin typeface="微软雅黑" panose="020B0503020204020204" pitchFamily="34" charset="-122"/>
                    <a:ea typeface="微软雅黑" panose="020B0503020204020204" pitchFamily="34" charset="-122"/>
                  </a:rPr>
                  <a:t>01</a:t>
                </a:r>
                <a:endParaRPr lang="zh-CN" altLang="en-US" sz="1400" dirty="0">
                  <a:solidFill>
                    <a:srgbClr val="7030A0"/>
                  </a:solidFill>
                  <a:latin typeface="微软雅黑" panose="020B0503020204020204" pitchFamily="34" charset="-122"/>
                  <a:ea typeface="微软雅黑" panose="020B0503020204020204" pitchFamily="34" charset="-122"/>
                </a:endParaRPr>
              </a:p>
            </p:txBody>
          </p:sp>
        </p:grpSp>
      </p:grpSp>
      <p:grpSp>
        <p:nvGrpSpPr>
          <p:cNvPr id="41" name="组合 40"/>
          <p:cNvGrpSpPr/>
          <p:nvPr/>
        </p:nvGrpSpPr>
        <p:grpSpPr>
          <a:xfrm>
            <a:off x="3257660" y="2390805"/>
            <a:ext cx="902533" cy="2003343"/>
            <a:chOff x="4342792" y="3076450"/>
            <a:chExt cx="1203168" cy="2670299"/>
          </a:xfrm>
        </p:grpSpPr>
        <p:grpSp>
          <p:nvGrpSpPr>
            <p:cNvPr id="42" name="组合 41"/>
            <p:cNvGrpSpPr/>
            <p:nvPr/>
          </p:nvGrpSpPr>
          <p:grpSpPr>
            <a:xfrm>
              <a:off x="4342792" y="3076450"/>
              <a:ext cx="1203168" cy="2670299"/>
              <a:chOff x="4342792" y="3076450"/>
              <a:chExt cx="1203168" cy="2670299"/>
            </a:xfrm>
          </p:grpSpPr>
          <p:sp>
            <p:nvSpPr>
              <p:cNvPr id="46" name="MH_Other_3"/>
              <p:cNvSpPr/>
              <p:nvPr>
                <p:custDataLst>
                  <p:tags r:id="rId4"/>
                </p:custDataLst>
              </p:nvPr>
            </p:nvSpPr>
            <p:spPr>
              <a:xfrm rot="16200000" flipH="1" flipV="1">
                <a:off x="3897358" y="4098147"/>
                <a:ext cx="2408302" cy="888902"/>
              </a:xfrm>
              <a:prstGeom prst="bentArrow">
                <a:avLst>
                  <a:gd name="adj1" fmla="val 7438"/>
                  <a:gd name="adj2" fmla="val 3464"/>
                  <a:gd name="adj3" fmla="val 0"/>
                  <a:gd name="adj4" fmla="val 30020"/>
                </a:avLst>
              </a:prstGeom>
              <a:solidFill>
                <a:srgbClr val="5FBD98"/>
              </a:solidFill>
              <a:ln w="76200" cap="flat" cmpd="sng" algn="ctr">
                <a:solidFill>
                  <a:srgbClr val="7030A0"/>
                </a:solidFill>
                <a:prstDash val="solid"/>
              </a:ln>
              <a:effectLst/>
            </p:spPr>
            <p:txBody>
              <a:bodyPr anchor="ctr"/>
              <a:lstStyle/>
              <a:p>
                <a:pPr algn="ctr" defTabSz="772817">
                  <a:defRPr/>
                </a:pPr>
                <a:endParaRPr lang="en-US" sz="2000" kern="0">
                  <a:solidFill>
                    <a:srgbClr val="0070C0"/>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47" name="椭圆 46"/>
              <p:cNvSpPr/>
              <p:nvPr/>
            </p:nvSpPr>
            <p:spPr>
              <a:xfrm>
                <a:off x="4342792" y="3076450"/>
                <a:ext cx="622162" cy="622163"/>
              </a:xfrm>
              <a:prstGeom prst="ellipse">
                <a:avLst/>
              </a:prstGeom>
              <a:solidFill>
                <a:srgbClr val="7030A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0C0"/>
                  </a:solidFill>
                  <a:latin typeface="微软雅黑" panose="020B0503020204020204" pitchFamily="34" charset="-122"/>
                  <a:ea typeface="微软雅黑" panose="020B0503020204020204" pitchFamily="34" charset="-122"/>
                </a:endParaRPr>
              </a:p>
            </p:txBody>
          </p:sp>
        </p:grpSp>
        <p:grpSp>
          <p:nvGrpSpPr>
            <p:cNvPr id="43" name="组合 42"/>
            <p:cNvGrpSpPr/>
            <p:nvPr/>
          </p:nvGrpSpPr>
          <p:grpSpPr>
            <a:xfrm>
              <a:off x="4414756" y="3155936"/>
              <a:ext cx="528257" cy="464474"/>
              <a:chOff x="4404952" y="1573446"/>
              <a:chExt cx="528257" cy="464474"/>
            </a:xfrm>
          </p:grpSpPr>
          <p:sp>
            <p:nvSpPr>
              <p:cNvPr id="44" name="椭圆 43"/>
              <p:cNvSpPr/>
              <p:nvPr/>
            </p:nvSpPr>
            <p:spPr>
              <a:xfrm>
                <a:off x="4418676" y="1573446"/>
                <a:ext cx="464474" cy="464474"/>
              </a:xfrm>
              <a:prstGeom prst="ellipse">
                <a:avLst/>
              </a:prstGeom>
              <a:gradFill>
                <a:gsLst>
                  <a:gs pos="0">
                    <a:schemeClr val="bg1">
                      <a:lumMod val="75000"/>
                    </a:schemeClr>
                  </a:gs>
                  <a:gs pos="100000">
                    <a:schemeClr val="bg1"/>
                  </a:gs>
                </a:gsLst>
                <a:lin ang="5400000" scaled="1"/>
              </a:gradFill>
              <a:ln w="25400" cap="flat">
                <a:gradFill>
                  <a:gsLst>
                    <a:gs pos="0">
                      <a:schemeClr val="bg1"/>
                    </a:gs>
                    <a:gs pos="100000">
                      <a:schemeClr val="bg1">
                        <a:lumMod val="75000"/>
                      </a:schemeClr>
                    </a:gs>
                  </a:gsLst>
                  <a:lin ang="5400000" scaled="0"/>
                </a:gradFill>
                <a:prstDash val="solid"/>
                <a:miter lim="800000"/>
                <a:headEnd/>
                <a:tailEnd/>
              </a:ln>
              <a:effectLst>
                <a:outerShdw blurRad="228600" dist="228600" dir="5400000" algn="t" rotWithShape="0">
                  <a:schemeClr val="tx1">
                    <a:lumMod val="85000"/>
                    <a:lumOff val="15000"/>
                    <a:alpha val="28000"/>
                  </a:schemeClr>
                </a:outerShdw>
              </a:effectLst>
            </p:spPr>
            <p:txBody>
              <a:bodyPr vert="horz" wrap="square" lIns="91440" tIns="45720" rIns="91440" bIns="45720" numCol="1" anchor="t" anchorCtr="0" compatLnSpc="1">
                <a:prstTxWarp prst="textNoShape">
                  <a:avLst/>
                </a:prstTxWarp>
              </a:bodyPr>
              <a:lstStyle/>
              <a:p>
                <a:endParaRPr lang="zh-CN" altLang="en-US">
                  <a:solidFill>
                    <a:srgbClr val="0070C0"/>
                  </a:solidFill>
                  <a:latin typeface="微软雅黑" panose="020B0503020204020204" pitchFamily="34" charset="-122"/>
                  <a:ea typeface="微软雅黑" panose="020B0503020204020204" pitchFamily="34" charset="-122"/>
                </a:endParaRPr>
              </a:p>
            </p:txBody>
          </p:sp>
          <p:sp>
            <p:nvSpPr>
              <p:cNvPr id="45" name="文本框 105"/>
              <p:cNvSpPr txBox="1"/>
              <p:nvPr/>
            </p:nvSpPr>
            <p:spPr>
              <a:xfrm>
                <a:off x="4404952" y="1627171"/>
                <a:ext cx="528257" cy="410243"/>
              </a:xfrm>
              <a:prstGeom prst="rect">
                <a:avLst/>
              </a:prstGeom>
              <a:noFill/>
              <a:ln>
                <a:noFill/>
              </a:ln>
            </p:spPr>
            <p:txBody>
              <a:bodyPr wrap="none" rtlCol="0">
                <a:spAutoFit/>
              </a:bodyPr>
              <a:lstStyle/>
              <a:p>
                <a:r>
                  <a:rPr lang="en-US" altLang="zh-CN" sz="1400" dirty="0">
                    <a:solidFill>
                      <a:srgbClr val="7030A0"/>
                    </a:solidFill>
                    <a:latin typeface="微软雅黑" panose="020B0503020204020204" pitchFamily="34" charset="-122"/>
                    <a:ea typeface="微软雅黑" panose="020B0503020204020204" pitchFamily="34" charset="-122"/>
                  </a:rPr>
                  <a:t>03</a:t>
                </a:r>
                <a:endParaRPr lang="zh-CN" altLang="en-US" sz="1400" dirty="0">
                  <a:solidFill>
                    <a:srgbClr val="7030A0"/>
                  </a:solidFill>
                  <a:latin typeface="微软雅黑" panose="020B0503020204020204" pitchFamily="34" charset="-122"/>
                  <a:ea typeface="微软雅黑" panose="020B0503020204020204" pitchFamily="34" charset="-122"/>
                </a:endParaRPr>
              </a:p>
            </p:txBody>
          </p:sp>
        </p:grpSp>
      </p:grpSp>
      <p:grpSp>
        <p:nvGrpSpPr>
          <p:cNvPr id="48" name="组合 47"/>
          <p:cNvGrpSpPr/>
          <p:nvPr/>
        </p:nvGrpSpPr>
        <p:grpSpPr>
          <a:xfrm>
            <a:off x="4618029" y="2044048"/>
            <a:ext cx="1113617" cy="2150035"/>
            <a:chOff x="6156302" y="2614250"/>
            <a:chExt cx="1484565" cy="2865828"/>
          </a:xfrm>
        </p:grpSpPr>
        <p:grpSp>
          <p:nvGrpSpPr>
            <p:cNvPr id="49" name="组合 48"/>
            <p:cNvGrpSpPr/>
            <p:nvPr/>
          </p:nvGrpSpPr>
          <p:grpSpPr>
            <a:xfrm>
              <a:off x="6156302" y="2614250"/>
              <a:ext cx="1484565" cy="2865828"/>
              <a:chOff x="6156302" y="2614250"/>
              <a:chExt cx="1484565" cy="2865828"/>
            </a:xfrm>
          </p:grpSpPr>
          <p:sp>
            <p:nvSpPr>
              <p:cNvPr id="53" name="MH_Other_3"/>
              <p:cNvSpPr/>
              <p:nvPr>
                <p:custDataLst>
                  <p:tags r:id="rId3"/>
                </p:custDataLst>
              </p:nvPr>
            </p:nvSpPr>
            <p:spPr>
              <a:xfrm rot="5400000" flipV="1">
                <a:off x="5311844" y="3746719"/>
                <a:ext cx="2577817" cy="888902"/>
              </a:xfrm>
              <a:prstGeom prst="bentArrow">
                <a:avLst>
                  <a:gd name="adj1" fmla="val 7438"/>
                  <a:gd name="adj2" fmla="val 3464"/>
                  <a:gd name="adj3" fmla="val 0"/>
                  <a:gd name="adj4" fmla="val 30020"/>
                </a:avLst>
              </a:prstGeom>
              <a:solidFill>
                <a:srgbClr val="5FBD98"/>
              </a:solidFill>
              <a:ln w="76200" cap="flat" cmpd="sng" algn="ctr">
                <a:solidFill>
                  <a:srgbClr val="7030A0"/>
                </a:solidFill>
                <a:prstDash val="solid"/>
              </a:ln>
              <a:effectLst/>
            </p:spPr>
            <p:txBody>
              <a:bodyPr anchor="ctr"/>
              <a:lstStyle/>
              <a:p>
                <a:pPr algn="ctr" defTabSz="772817">
                  <a:defRPr/>
                </a:pPr>
                <a:endParaRPr lang="en-US" sz="2000" kern="0">
                  <a:solidFill>
                    <a:srgbClr val="0070C0"/>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54" name="椭圆 53"/>
              <p:cNvSpPr/>
              <p:nvPr/>
            </p:nvSpPr>
            <p:spPr>
              <a:xfrm>
                <a:off x="7018705" y="2614250"/>
                <a:ext cx="622162" cy="622163"/>
              </a:xfrm>
              <a:prstGeom prst="ellipse">
                <a:avLst/>
              </a:prstGeom>
              <a:solidFill>
                <a:srgbClr val="7030A0"/>
              </a:solidFill>
              <a:ln>
                <a:solidFill>
                  <a:srgbClr val="7030A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0C0"/>
                  </a:solidFill>
                  <a:latin typeface="微软雅黑" panose="020B0503020204020204" pitchFamily="34" charset="-122"/>
                  <a:ea typeface="微软雅黑" panose="020B0503020204020204" pitchFamily="34" charset="-122"/>
                </a:endParaRPr>
              </a:p>
            </p:txBody>
          </p:sp>
        </p:grpSp>
        <p:grpSp>
          <p:nvGrpSpPr>
            <p:cNvPr id="50" name="组合 49"/>
            <p:cNvGrpSpPr/>
            <p:nvPr/>
          </p:nvGrpSpPr>
          <p:grpSpPr>
            <a:xfrm>
              <a:off x="7082031" y="2690388"/>
              <a:ext cx="528258" cy="464474"/>
              <a:chOff x="4397188" y="1573446"/>
              <a:chExt cx="528258" cy="464474"/>
            </a:xfrm>
          </p:grpSpPr>
          <p:sp>
            <p:nvSpPr>
              <p:cNvPr id="51" name="椭圆 50"/>
              <p:cNvSpPr/>
              <p:nvPr/>
            </p:nvSpPr>
            <p:spPr>
              <a:xfrm>
                <a:off x="4418676" y="1573446"/>
                <a:ext cx="464474" cy="464474"/>
              </a:xfrm>
              <a:prstGeom prst="ellipse">
                <a:avLst/>
              </a:prstGeom>
              <a:gradFill>
                <a:gsLst>
                  <a:gs pos="0">
                    <a:schemeClr val="bg1">
                      <a:lumMod val="75000"/>
                    </a:schemeClr>
                  </a:gs>
                  <a:gs pos="100000">
                    <a:schemeClr val="bg1"/>
                  </a:gs>
                </a:gsLst>
                <a:lin ang="5400000" scaled="1"/>
              </a:gradFill>
              <a:ln w="25400" cap="flat">
                <a:gradFill>
                  <a:gsLst>
                    <a:gs pos="0">
                      <a:schemeClr val="bg1"/>
                    </a:gs>
                    <a:gs pos="100000">
                      <a:srgbClr val="DDDDDD"/>
                    </a:gs>
                  </a:gsLst>
                  <a:lin ang="5400000" scaled="1"/>
                </a:gradFill>
                <a:prstDash val="solid"/>
                <a:miter lim="800000"/>
                <a:headEnd/>
                <a:tailEnd/>
              </a:ln>
              <a:effectLst>
                <a:outerShdw blurRad="228600" dist="228600" dir="5400000" algn="t" rotWithShape="0">
                  <a:schemeClr val="tx1">
                    <a:lumMod val="85000"/>
                    <a:lumOff val="15000"/>
                    <a:alpha val="28000"/>
                  </a:schemeClr>
                </a:outerShdw>
              </a:effectLst>
            </p:spPr>
            <p:txBody>
              <a:bodyPr vert="horz" wrap="square" lIns="91440" tIns="45720" rIns="91440" bIns="45720" numCol="1" anchor="t" anchorCtr="0" compatLnSpc="1">
                <a:prstTxWarp prst="textNoShape">
                  <a:avLst/>
                </a:prstTxWarp>
              </a:bodyPr>
              <a:lstStyle/>
              <a:p>
                <a:endParaRPr lang="zh-CN" altLang="en-US">
                  <a:solidFill>
                    <a:srgbClr val="0070C0"/>
                  </a:solidFill>
                  <a:latin typeface="微软雅黑" panose="020B0503020204020204" pitchFamily="34" charset="-122"/>
                  <a:ea typeface="微软雅黑" panose="020B0503020204020204" pitchFamily="34" charset="-122"/>
                </a:endParaRPr>
              </a:p>
            </p:txBody>
          </p:sp>
          <p:sp>
            <p:nvSpPr>
              <p:cNvPr id="52" name="文本框 108"/>
              <p:cNvSpPr txBox="1"/>
              <p:nvPr/>
            </p:nvSpPr>
            <p:spPr>
              <a:xfrm>
                <a:off x="4397188" y="1610261"/>
                <a:ext cx="528258" cy="410243"/>
              </a:xfrm>
              <a:prstGeom prst="rect">
                <a:avLst/>
              </a:prstGeom>
              <a:noFill/>
            </p:spPr>
            <p:txBody>
              <a:bodyPr wrap="none" rtlCol="0">
                <a:spAutoFit/>
              </a:bodyPr>
              <a:lstStyle/>
              <a:p>
                <a:r>
                  <a:rPr lang="en-US" altLang="zh-CN" sz="1400" dirty="0">
                    <a:solidFill>
                      <a:srgbClr val="7030A0"/>
                    </a:solidFill>
                    <a:latin typeface="微软雅黑" panose="020B0503020204020204" pitchFamily="34" charset="-122"/>
                    <a:ea typeface="微软雅黑" panose="020B0503020204020204" pitchFamily="34" charset="-122"/>
                  </a:rPr>
                  <a:t>04</a:t>
                </a:r>
                <a:endParaRPr lang="zh-CN" altLang="en-US" sz="1400" dirty="0">
                  <a:solidFill>
                    <a:srgbClr val="7030A0"/>
                  </a:solidFill>
                  <a:latin typeface="微软雅黑" panose="020B0503020204020204" pitchFamily="34" charset="-122"/>
                  <a:ea typeface="微软雅黑" panose="020B0503020204020204" pitchFamily="34" charset="-122"/>
                </a:endParaRPr>
              </a:p>
            </p:txBody>
          </p:sp>
        </p:grpSp>
      </p:grpSp>
      <p:grpSp>
        <p:nvGrpSpPr>
          <p:cNvPr id="55" name="组合 54"/>
          <p:cNvGrpSpPr/>
          <p:nvPr/>
        </p:nvGrpSpPr>
        <p:grpSpPr>
          <a:xfrm>
            <a:off x="3257660" y="3246739"/>
            <a:ext cx="897924" cy="1080721"/>
            <a:chOff x="4342792" y="4217343"/>
            <a:chExt cx="1197024" cy="1440517"/>
          </a:xfrm>
        </p:grpSpPr>
        <p:grpSp>
          <p:nvGrpSpPr>
            <p:cNvPr id="56" name="组合 55"/>
            <p:cNvGrpSpPr/>
            <p:nvPr/>
          </p:nvGrpSpPr>
          <p:grpSpPr>
            <a:xfrm>
              <a:off x="4342792" y="4217343"/>
              <a:ext cx="1197024" cy="1440517"/>
              <a:chOff x="4342792" y="4217343"/>
              <a:chExt cx="1197024" cy="1440517"/>
            </a:xfrm>
          </p:grpSpPr>
          <p:sp>
            <p:nvSpPr>
              <p:cNvPr id="60" name="MH_Other_3"/>
              <p:cNvSpPr/>
              <p:nvPr>
                <p:custDataLst>
                  <p:tags r:id="rId2"/>
                </p:custDataLst>
              </p:nvPr>
            </p:nvSpPr>
            <p:spPr>
              <a:xfrm rot="16200000" flipH="1" flipV="1">
                <a:off x="4508276" y="4626321"/>
                <a:ext cx="1174177" cy="888902"/>
              </a:xfrm>
              <a:prstGeom prst="bentArrow">
                <a:avLst>
                  <a:gd name="adj1" fmla="val 7438"/>
                  <a:gd name="adj2" fmla="val 3464"/>
                  <a:gd name="adj3" fmla="val 0"/>
                  <a:gd name="adj4" fmla="val 30020"/>
                </a:avLst>
              </a:prstGeom>
              <a:solidFill>
                <a:srgbClr val="5FBD98"/>
              </a:solidFill>
              <a:ln w="76200" cap="flat" cmpd="sng" algn="ctr">
                <a:solidFill>
                  <a:srgbClr val="7030A0"/>
                </a:solidFill>
                <a:prstDash val="solid"/>
              </a:ln>
              <a:effectLst/>
            </p:spPr>
            <p:txBody>
              <a:bodyPr anchor="ctr"/>
              <a:lstStyle/>
              <a:p>
                <a:pPr algn="ctr" defTabSz="772817">
                  <a:defRPr/>
                </a:pPr>
                <a:endParaRPr lang="en-US" sz="2000" kern="0">
                  <a:solidFill>
                    <a:srgbClr val="0070C0"/>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61" name="椭圆 60"/>
              <p:cNvSpPr/>
              <p:nvPr/>
            </p:nvSpPr>
            <p:spPr>
              <a:xfrm>
                <a:off x="4342792" y="4217343"/>
                <a:ext cx="622162" cy="622163"/>
              </a:xfrm>
              <a:prstGeom prst="ellipse">
                <a:avLst/>
              </a:prstGeom>
              <a:solidFill>
                <a:srgbClr val="7030A0"/>
              </a:solidFill>
              <a:ln>
                <a:solidFill>
                  <a:srgbClr val="7030A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0C0"/>
                  </a:solidFill>
                  <a:latin typeface="微软雅黑" panose="020B0503020204020204" pitchFamily="34" charset="-122"/>
                  <a:ea typeface="微软雅黑" panose="020B0503020204020204" pitchFamily="34" charset="-122"/>
                </a:endParaRPr>
              </a:p>
            </p:txBody>
          </p:sp>
        </p:grpSp>
        <p:grpSp>
          <p:nvGrpSpPr>
            <p:cNvPr id="57" name="组合 56"/>
            <p:cNvGrpSpPr/>
            <p:nvPr/>
          </p:nvGrpSpPr>
          <p:grpSpPr>
            <a:xfrm>
              <a:off x="4414757" y="4296829"/>
              <a:ext cx="528257" cy="464474"/>
              <a:chOff x="4406425" y="1573446"/>
              <a:chExt cx="528257" cy="464474"/>
            </a:xfrm>
          </p:grpSpPr>
          <p:sp>
            <p:nvSpPr>
              <p:cNvPr id="58" name="椭圆 57"/>
              <p:cNvSpPr/>
              <p:nvPr/>
            </p:nvSpPr>
            <p:spPr>
              <a:xfrm>
                <a:off x="4418676" y="1573446"/>
                <a:ext cx="464474" cy="464474"/>
              </a:xfrm>
              <a:prstGeom prst="ellipse">
                <a:avLst/>
              </a:prstGeom>
              <a:gradFill>
                <a:gsLst>
                  <a:gs pos="0">
                    <a:schemeClr val="bg1">
                      <a:lumMod val="75000"/>
                    </a:schemeClr>
                  </a:gs>
                  <a:gs pos="100000">
                    <a:schemeClr val="bg1"/>
                  </a:gs>
                </a:gsLst>
                <a:lin ang="5400000" scaled="1"/>
              </a:gradFill>
              <a:ln w="25400" cap="flat">
                <a:gradFill>
                  <a:gsLst>
                    <a:gs pos="0">
                      <a:schemeClr val="bg1"/>
                    </a:gs>
                    <a:gs pos="100000">
                      <a:srgbClr val="DDDDDD"/>
                    </a:gs>
                  </a:gsLst>
                  <a:lin ang="5400000" scaled="1"/>
                </a:gradFill>
                <a:prstDash val="solid"/>
                <a:miter lim="800000"/>
                <a:headEnd/>
                <a:tailEnd/>
              </a:ln>
              <a:effectLst>
                <a:outerShdw blurRad="228600" dist="228600" dir="5400000" algn="t" rotWithShape="0">
                  <a:schemeClr val="tx1">
                    <a:lumMod val="85000"/>
                    <a:lumOff val="15000"/>
                    <a:alpha val="28000"/>
                  </a:schemeClr>
                </a:outerShdw>
              </a:effectLst>
            </p:spPr>
            <p:txBody>
              <a:bodyPr vert="horz" wrap="square" lIns="91440" tIns="45720" rIns="91440" bIns="45720" numCol="1" anchor="t" anchorCtr="0" compatLnSpc="1">
                <a:prstTxWarp prst="textNoShape">
                  <a:avLst/>
                </a:prstTxWarp>
              </a:bodyPr>
              <a:lstStyle/>
              <a:p>
                <a:endParaRPr lang="zh-CN" altLang="en-US">
                  <a:solidFill>
                    <a:srgbClr val="0070C0"/>
                  </a:solidFill>
                  <a:latin typeface="微软雅黑" panose="020B0503020204020204" pitchFamily="34" charset="-122"/>
                  <a:ea typeface="微软雅黑" panose="020B0503020204020204" pitchFamily="34" charset="-122"/>
                </a:endParaRPr>
              </a:p>
            </p:txBody>
          </p:sp>
          <p:sp>
            <p:nvSpPr>
              <p:cNvPr id="59" name="文本框 111"/>
              <p:cNvSpPr txBox="1"/>
              <p:nvPr/>
            </p:nvSpPr>
            <p:spPr>
              <a:xfrm>
                <a:off x="4406425" y="1627677"/>
                <a:ext cx="528257" cy="410243"/>
              </a:xfrm>
              <a:prstGeom prst="rect">
                <a:avLst/>
              </a:prstGeom>
              <a:noFill/>
            </p:spPr>
            <p:txBody>
              <a:bodyPr wrap="none" rtlCol="0">
                <a:spAutoFit/>
              </a:bodyPr>
              <a:lstStyle/>
              <a:p>
                <a:r>
                  <a:rPr lang="en-US" altLang="zh-CN" sz="1400" dirty="0">
                    <a:solidFill>
                      <a:srgbClr val="7030A0"/>
                    </a:solidFill>
                    <a:latin typeface="微软雅黑" panose="020B0503020204020204" pitchFamily="34" charset="-122"/>
                    <a:ea typeface="微软雅黑" panose="020B0503020204020204" pitchFamily="34" charset="-122"/>
                  </a:rPr>
                  <a:t>05</a:t>
                </a:r>
                <a:endParaRPr lang="zh-CN" altLang="en-US" sz="1400" dirty="0">
                  <a:solidFill>
                    <a:srgbClr val="7030A0"/>
                  </a:solidFill>
                  <a:latin typeface="微软雅黑" panose="020B0503020204020204" pitchFamily="34" charset="-122"/>
                  <a:ea typeface="微软雅黑" panose="020B0503020204020204" pitchFamily="34" charset="-122"/>
                </a:endParaRPr>
              </a:p>
            </p:txBody>
          </p:sp>
        </p:grpSp>
      </p:grpSp>
      <p:grpSp>
        <p:nvGrpSpPr>
          <p:cNvPr id="62" name="组合 61"/>
          <p:cNvGrpSpPr/>
          <p:nvPr/>
        </p:nvGrpSpPr>
        <p:grpSpPr>
          <a:xfrm>
            <a:off x="4811086" y="2905676"/>
            <a:ext cx="920566" cy="1421784"/>
            <a:chOff x="6413660" y="3762732"/>
            <a:chExt cx="1227207" cy="1895127"/>
          </a:xfrm>
        </p:grpSpPr>
        <p:grpSp>
          <p:nvGrpSpPr>
            <p:cNvPr id="63" name="组合 62"/>
            <p:cNvGrpSpPr/>
            <p:nvPr/>
          </p:nvGrpSpPr>
          <p:grpSpPr>
            <a:xfrm>
              <a:off x="6413660" y="3762732"/>
              <a:ext cx="1227207" cy="1895127"/>
              <a:chOff x="6413660" y="3762732"/>
              <a:chExt cx="1227207" cy="1895127"/>
            </a:xfrm>
          </p:grpSpPr>
          <p:sp>
            <p:nvSpPr>
              <p:cNvPr id="67" name="MH_Other_3"/>
              <p:cNvSpPr/>
              <p:nvPr>
                <p:custDataLst>
                  <p:tags r:id="rId1"/>
                </p:custDataLst>
              </p:nvPr>
            </p:nvSpPr>
            <p:spPr>
              <a:xfrm rot="5400000" flipV="1">
                <a:off x="6041185" y="4396482"/>
                <a:ext cx="1633852" cy="888902"/>
              </a:xfrm>
              <a:prstGeom prst="bentArrow">
                <a:avLst>
                  <a:gd name="adj1" fmla="val 7438"/>
                  <a:gd name="adj2" fmla="val 3464"/>
                  <a:gd name="adj3" fmla="val 0"/>
                  <a:gd name="adj4" fmla="val 30020"/>
                </a:avLst>
              </a:prstGeom>
              <a:solidFill>
                <a:srgbClr val="5FBD98"/>
              </a:solidFill>
              <a:ln w="76200" cap="flat" cmpd="sng" algn="ctr">
                <a:solidFill>
                  <a:srgbClr val="7030A0"/>
                </a:solidFill>
                <a:prstDash val="solid"/>
              </a:ln>
              <a:effectLst/>
            </p:spPr>
            <p:txBody>
              <a:bodyPr anchor="ctr"/>
              <a:lstStyle/>
              <a:p>
                <a:pPr algn="ctr" defTabSz="772817">
                  <a:defRPr/>
                </a:pPr>
                <a:endParaRPr lang="en-US" sz="2000" kern="0">
                  <a:solidFill>
                    <a:srgbClr val="0070C0"/>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68" name="椭圆 67"/>
              <p:cNvSpPr/>
              <p:nvPr/>
            </p:nvSpPr>
            <p:spPr>
              <a:xfrm>
                <a:off x="7018705" y="3762732"/>
                <a:ext cx="622162" cy="622163"/>
              </a:xfrm>
              <a:prstGeom prst="ellipse">
                <a:avLst/>
              </a:prstGeom>
              <a:solidFill>
                <a:srgbClr val="7030A0"/>
              </a:solidFill>
              <a:ln>
                <a:solidFill>
                  <a:srgbClr val="7030A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0C0"/>
                  </a:solidFill>
                  <a:latin typeface="微软雅黑" panose="020B0503020204020204" pitchFamily="34" charset="-122"/>
                  <a:ea typeface="微软雅黑" panose="020B0503020204020204" pitchFamily="34" charset="-122"/>
                </a:endParaRPr>
              </a:p>
            </p:txBody>
          </p:sp>
        </p:grpSp>
        <p:grpSp>
          <p:nvGrpSpPr>
            <p:cNvPr id="64" name="组合 63"/>
            <p:cNvGrpSpPr/>
            <p:nvPr/>
          </p:nvGrpSpPr>
          <p:grpSpPr>
            <a:xfrm>
              <a:off x="7110798" y="3842218"/>
              <a:ext cx="528257" cy="464474"/>
              <a:chOff x="4418676" y="1573446"/>
              <a:chExt cx="528257" cy="464474"/>
            </a:xfrm>
          </p:grpSpPr>
          <p:sp>
            <p:nvSpPr>
              <p:cNvPr id="65" name="椭圆 64"/>
              <p:cNvSpPr/>
              <p:nvPr/>
            </p:nvSpPr>
            <p:spPr>
              <a:xfrm>
                <a:off x="4418676" y="1573446"/>
                <a:ext cx="464474" cy="464474"/>
              </a:xfrm>
              <a:prstGeom prst="ellipse">
                <a:avLst/>
              </a:prstGeom>
              <a:gradFill>
                <a:gsLst>
                  <a:gs pos="0">
                    <a:schemeClr val="bg1">
                      <a:lumMod val="75000"/>
                    </a:schemeClr>
                  </a:gs>
                  <a:gs pos="100000">
                    <a:schemeClr val="bg1"/>
                  </a:gs>
                </a:gsLst>
                <a:lin ang="5400000" scaled="1"/>
              </a:gradFill>
              <a:ln w="25400" cap="flat">
                <a:gradFill>
                  <a:gsLst>
                    <a:gs pos="0">
                      <a:schemeClr val="bg1"/>
                    </a:gs>
                    <a:gs pos="100000">
                      <a:srgbClr val="DDDDDD"/>
                    </a:gs>
                  </a:gsLst>
                  <a:lin ang="5400000" scaled="1"/>
                </a:gradFill>
                <a:prstDash val="solid"/>
                <a:miter lim="800000"/>
                <a:headEnd/>
                <a:tailEnd/>
              </a:ln>
              <a:effectLst>
                <a:outerShdw blurRad="228600" dist="228600" dir="5400000" algn="t" rotWithShape="0">
                  <a:schemeClr val="tx1">
                    <a:lumMod val="85000"/>
                    <a:lumOff val="15000"/>
                    <a:alpha val="28000"/>
                  </a:schemeClr>
                </a:outerShdw>
              </a:effectLst>
            </p:spPr>
            <p:txBody>
              <a:bodyPr vert="horz" wrap="square" lIns="91440" tIns="45720" rIns="91440" bIns="45720" numCol="1" anchor="t" anchorCtr="0" compatLnSpc="1">
                <a:prstTxWarp prst="textNoShape">
                  <a:avLst/>
                </a:prstTxWarp>
              </a:bodyPr>
              <a:lstStyle/>
              <a:p>
                <a:endParaRPr lang="zh-CN" altLang="en-US">
                  <a:solidFill>
                    <a:srgbClr val="0070C0"/>
                  </a:solidFill>
                  <a:latin typeface="微软雅黑" panose="020B0503020204020204" pitchFamily="34" charset="-122"/>
                  <a:ea typeface="微软雅黑" panose="020B0503020204020204" pitchFamily="34" charset="-122"/>
                </a:endParaRPr>
              </a:p>
            </p:txBody>
          </p:sp>
          <p:sp>
            <p:nvSpPr>
              <p:cNvPr id="66" name="文本框 117"/>
              <p:cNvSpPr txBox="1"/>
              <p:nvPr/>
            </p:nvSpPr>
            <p:spPr>
              <a:xfrm>
                <a:off x="4418676" y="1621730"/>
                <a:ext cx="528257" cy="410243"/>
              </a:xfrm>
              <a:prstGeom prst="rect">
                <a:avLst/>
              </a:prstGeom>
              <a:noFill/>
            </p:spPr>
            <p:txBody>
              <a:bodyPr wrap="none" rtlCol="0">
                <a:spAutoFit/>
              </a:bodyPr>
              <a:lstStyle/>
              <a:p>
                <a:r>
                  <a:rPr lang="en-US" altLang="zh-CN" sz="1400" dirty="0">
                    <a:solidFill>
                      <a:srgbClr val="7030A0"/>
                    </a:solidFill>
                    <a:latin typeface="微软雅黑" panose="020B0503020204020204" pitchFamily="34" charset="-122"/>
                    <a:ea typeface="微软雅黑" panose="020B0503020204020204" pitchFamily="34" charset="-122"/>
                  </a:rPr>
                  <a:t>06</a:t>
                </a:r>
                <a:endParaRPr lang="zh-CN" altLang="en-US" sz="1400" dirty="0">
                  <a:solidFill>
                    <a:srgbClr val="7030A0"/>
                  </a:solidFill>
                  <a:latin typeface="微软雅黑" panose="020B0503020204020204" pitchFamily="34" charset="-122"/>
                  <a:ea typeface="微软雅黑" panose="020B0503020204020204" pitchFamily="34" charset="-122"/>
                </a:endParaRPr>
              </a:p>
            </p:txBody>
          </p:sp>
        </p:grpSp>
      </p:grpSp>
      <p:grpSp>
        <p:nvGrpSpPr>
          <p:cNvPr id="69" name="组合 68"/>
          <p:cNvGrpSpPr/>
          <p:nvPr/>
        </p:nvGrpSpPr>
        <p:grpSpPr>
          <a:xfrm>
            <a:off x="5740602" y="1145210"/>
            <a:ext cx="2468993" cy="983578"/>
            <a:chOff x="7652807" y="1416170"/>
            <a:chExt cx="3291419" cy="1311032"/>
          </a:xfrm>
        </p:grpSpPr>
        <p:cxnSp>
          <p:nvCxnSpPr>
            <p:cNvPr id="70" name="直接连接符 69"/>
            <p:cNvCxnSpPr/>
            <p:nvPr/>
          </p:nvCxnSpPr>
          <p:spPr>
            <a:xfrm>
              <a:off x="7652807" y="1796348"/>
              <a:ext cx="2786593" cy="0"/>
            </a:xfrm>
            <a:prstGeom prst="line">
              <a:avLst/>
            </a:prstGeom>
            <a:ln w="19050">
              <a:solidFill>
                <a:schemeClr val="tx1">
                  <a:lumMod val="65000"/>
                  <a:lumOff val="35000"/>
                </a:schemeClr>
              </a:solidFill>
              <a:prstDash val="sysDot"/>
              <a:tailEnd type="oval"/>
            </a:ln>
          </p:spPr>
          <p:style>
            <a:lnRef idx="1">
              <a:schemeClr val="accent1"/>
            </a:lnRef>
            <a:fillRef idx="0">
              <a:schemeClr val="accent1"/>
            </a:fillRef>
            <a:effectRef idx="0">
              <a:schemeClr val="accent1"/>
            </a:effectRef>
            <a:fontRef idx="minor">
              <a:schemeClr val="tx1"/>
            </a:fontRef>
          </p:style>
        </p:cxnSp>
        <p:grpSp>
          <p:nvGrpSpPr>
            <p:cNvPr id="71" name="组合 70"/>
            <p:cNvGrpSpPr/>
            <p:nvPr/>
          </p:nvGrpSpPr>
          <p:grpSpPr>
            <a:xfrm>
              <a:off x="7875818" y="1416170"/>
              <a:ext cx="3068408" cy="1311032"/>
              <a:chOff x="5980705" y="1447486"/>
              <a:chExt cx="3068408" cy="1311032"/>
            </a:xfrm>
          </p:grpSpPr>
          <p:sp>
            <p:nvSpPr>
              <p:cNvPr id="72" name="MH_SubTitle_1"/>
              <p:cNvSpPr>
                <a:spLocks noChangeArrowheads="1"/>
              </p:cNvSpPr>
              <p:nvPr/>
            </p:nvSpPr>
            <p:spPr bwMode="auto">
              <a:xfrm flipH="1">
                <a:off x="5980705" y="1447486"/>
                <a:ext cx="1271922" cy="430753"/>
              </a:xfrm>
              <a:prstGeom prst="rect">
                <a:avLst/>
              </a:prstGeom>
              <a:noFill/>
            </p:spPr>
            <p:txBody>
              <a:bodyPr wrap="none" rtlCol="0">
                <a:spAutoFit/>
              </a:bodyPr>
              <a:lstStyle/>
              <a:p>
                <a:pPr algn="r"/>
                <a:r>
                  <a:rPr lang="zh-CN" altLang="en-US" sz="1500" b="1" dirty="0">
                    <a:solidFill>
                      <a:srgbClr val="7030A0"/>
                    </a:solidFill>
                    <a:latin typeface="微软雅黑" panose="020B0503020204020204" pitchFamily="34" charset="-122"/>
                    <a:ea typeface="微软雅黑" panose="020B0503020204020204" pitchFamily="34" charset="-122"/>
                  </a:rPr>
                  <a:t>添加标题</a:t>
                </a:r>
              </a:p>
            </p:txBody>
          </p:sp>
          <p:sp>
            <p:nvSpPr>
              <p:cNvPr id="73" name="Rectangle 5"/>
              <p:cNvSpPr/>
              <p:nvPr/>
            </p:nvSpPr>
            <p:spPr bwMode="auto">
              <a:xfrm>
                <a:off x="5980705" y="1871156"/>
                <a:ext cx="3068408" cy="88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fontAlgn="base">
                  <a:lnSpc>
                    <a:spcPct val="150000"/>
                  </a:lnSpc>
                  <a:spcBef>
                    <a:spcPct val="0"/>
                  </a:spcBef>
                  <a:spcAft>
                    <a:spcPct val="0"/>
                  </a:spcAft>
                </a:pPr>
                <a:r>
                  <a:rPr lang="zh-CN" altLang="en-US" sz="900" dirty="0">
                    <a:solidFill>
                      <a:schemeClr val="tx1">
                        <a:lumMod val="50000"/>
                        <a:lumOff val="50000"/>
                      </a:schemeClr>
                    </a:solidFill>
                    <a:latin typeface="微软雅黑" panose="020B0503020204020204" pitchFamily="34" charset="-122"/>
                    <a:ea typeface="微软雅黑" panose="020B0503020204020204" pitchFamily="34" charset="-122"/>
                    <a:sym typeface="Gill Sans" charset="0"/>
                  </a:rPr>
                  <a:t>此处添加详细文本描述，建议与标题相关并符合整体语言风格，语言描述尽量简洁生动。尽量将每页幻灯片的字数控制在 </a:t>
                </a:r>
                <a:r>
                  <a:rPr lang="en-US" altLang="zh-CN" sz="900" dirty="0">
                    <a:solidFill>
                      <a:schemeClr val="tx1">
                        <a:lumMod val="50000"/>
                        <a:lumOff val="50000"/>
                      </a:schemeClr>
                    </a:solidFill>
                    <a:latin typeface="微软雅黑" panose="020B0503020204020204" pitchFamily="34" charset="-122"/>
                    <a:ea typeface="微软雅黑" panose="020B0503020204020204" pitchFamily="34" charset="-122"/>
                    <a:sym typeface="Gill Sans" charset="0"/>
                  </a:rPr>
                  <a:t>200</a:t>
                </a:r>
                <a:r>
                  <a:rPr lang="zh-CN" altLang="en-US" sz="900" dirty="0">
                    <a:solidFill>
                      <a:schemeClr val="tx1">
                        <a:lumMod val="50000"/>
                        <a:lumOff val="50000"/>
                      </a:schemeClr>
                    </a:solidFill>
                    <a:latin typeface="微软雅黑" panose="020B0503020204020204" pitchFamily="34" charset="-122"/>
                    <a:ea typeface="微软雅黑" panose="020B0503020204020204" pitchFamily="34" charset="-122"/>
                    <a:sym typeface="Gill Sans" charset="0"/>
                  </a:rPr>
                  <a:t>字以内。</a:t>
                </a:r>
                <a:endParaRPr lang="en-US" altLang="zh-CN" sz="900" dirty="0">
                  <a:solidFill>
                    <a:schemeClr val="tx1">
                      <a:lumMod val="50000"/>
                      <a:lumOff val="50000"/>
                    </a:schemeClr>
                  </a:solidFill>
                  <a:latin typeface="微软雅黑" panose="020B0503020204020204" pitchFamily="34" charset="-122"/>
                  <a:ea typeface="微软雅黑" panose="020B0503020204020204" pitchFamily="34" charset="-122"/>
                  <a:cs typeface="Lato Light" charset="0"/>
                  <a:sym typeface="Lato Light" charset="0"/>
                </a:endParaRPr>
              </a:p>
            </p:txBody>
          </p:sp>
        </p:grpSp>
      </p:grpSp>
      <p:grpSp>
        <p:nvGrpSpPr>
          <p:cNvPr id="74" name="组合 73"/>
          <p:cNvGrpSpPr/>
          <p:nvPr/>
        </p:nvGrpSpPr>
        <p:grpSpPr>
          <a:xfrm>
            <a:off x="5701703" y="2216700"/>
            <a:ext cx="2643647" cy="983578"/>
            <a:chOff x="7600950" y="2856235"/>
            <a:chExt cx="3524251" cy="1311032"/>
          </a:xfrm>
        </p:grpSpPr>
        <p:grpSp>
          <p:nvGrpSpPr>
            <p:cNvPr id="75" name="组合 74"/>
            <p:cNvGrpSpPr/>
            <p:nvPr/>
          </p:nvGrpSpPr>
          <p:grpSpPr>
            <a:xfrm>
              <a:off x="8056793" y="2856235"/>
              <a:ext cx="3068408" cy="1311032"/>
              <a:chOff x="5980705" y="1447486"/>
              <a:chExt cx="3068408" cy="1311032"/>
            </a:xfrm>
          </p:grpSpPr>
          <p:sp>
            <p:nvSpPr>
              <p:cNvPr id="77" name="MH_SubTitle_1"/>
              <p:cNvSpPr>
                <a:spLocks noChangeArrowheads="1"/>
              </p:cNvSpPr>
              <p:nvPr/>
            </p:nvSpPr>
            <p:spPr bwMode="auto">
              <a:xfrm flipH="1">
                <a:off x="5980705" y="1447486"/>
                <a:ext cx="1271922" cy="430753"/>
              </a:xfrm>
              <a:prstGeom prst="rect">
                <a:avLst/>
              </a:prstGeom>
              <a:noFill/>
            </p:spPr>
            <p:txBody>
              <a:bodyPr wrap="none" rtlCol="0">
                <a:spAutoFit/>
              </a:bodyPr>
              <a:lstStyle/>
              <a:p>
                <a:pPr algn="r"/>
                <a:r>
                  <a:rPr lang="zh-CN" altLang="en-US" sz="1500" b="1" dirty="0">
                    <a:solidFill>
                      <a:srgbClr val="7030A0"/>
                    </a:solidFill>
                    <a:latin typeface="微软雅黑" panose="020B0503020204020204" pitchFamily="34" charset="-122"/>
                    <a:ea typeface="微软雅黑" panose="020B0503020204020204" pitchFamily="34" charset="-122"/>
                  </a:rPr>
                  <a:t>添加标题</a:t>
                </a:r>
              </a:p>
            </p:txBody>
          </p:sp>
          <p:sp>
            <p:nvSpPr>
              <p:cNvPr id="78" name="Rectangle 5"/>
              <p:cNvSpPr/>
              <p:nvPr/>
            </p:nvSpPr>
            <p:spPr bwMode="auto">
              <a:xfrm>
                <a:off x="5980705" y="1871156"/>
                <a:ext cx="3068408" cy="88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fontAlgn="base">
                  <a:lnSpc>
                    <a:spcPct val="150000"/>
                  </a:lnSpc>
                  <a:spcBef>
                    <a:spcPct val="0"/>
                  </a:spcBef>
                  <a:spcAft>
                    <a:spcPct val="0"/>
                  </a:spcAft>
                </a:pPr>
                <a:r>
                  <a:rPr lang="zh-CN" altLang="en-US" sz="900" dirty="0">
                    <a:solidFill>
                      <a:schemeClr val="tx1">
                        <a:lumMod val="50000"/>
                        <a:lumOff val="50000"/>
                      </a:schemeClr>
                    </a:solidFill>
                    <a:latin typeface="微软雅黑" panose="020B0503020204020204" pitchFamily="34" charset="-122"/>
                    <a:ea typeface="微软雅黑" panose="020B0503020204020204" pitchFamily="34" charset="-122"/>
                    <a:sym typeface="Gill Sans" charset="0"/>
                  </a:rPr>
                  <a:t>此处添加详细文本描述，建议与标题相关并符合整体语言风格，语言描述尽量简洁生动。尽量将每页幻灯片的字数控制在 </a:t>
                </a:r>
                <a:r>
                  <a:rPr lang="en-US" altLang="zh-CN" sz="900" dirty="0">
                    <a:solidFill>
                      <a:schemeClr val="tx1">
                        <a:lumMod val="50000"/>
                        <a:lumOff val="50000"/>
                      </a:schemeClr>
                    </a:solidFill>
                    <a:latin typeface="微软雅黑" panose="020B0503020204020204" pitchFamily="34" charset="-122"/>
                    <a:ea typeface="微软雅黑" panose="020B0503020204020204" pitchFamily="34" charset="-122"/>
                    <a:sym typeface="Gill Sans" charset="0"/>
                  </a:rPr>
                  <a:t>200</a:t>
                </a:r>
                <a:r>
                  <a:rPr lang="zh-CN" altLang="en-US" sz="900" dirty="0">
                    <a:solidFill>
                      <a:schemeClr val="tx1">
                        <a:lumMod val="50000"/>
                        <a:lumOff val="50000"/>
                      </a:schemeClr>
                    </a:solidFill>
                    <a:latin typeface="微软雅黑" panose="020B0503020204020204" pitchFamily="34" charset="-122"/>
                    <a:ea typeface="微软雅黑" panose="020B0503020204020204" pitchFamily="34" charset="-122"/>
                    <a:sym typeface="Gill Sans" charset="0"/>
                  </a:rPr>
                  <a:t>字以内。</a:t>
                </a:r>
                <a:endParaRPr lang="en-US" altLang="zh-CN" sz="900" dirty="0">
                  <a:solidFill>
                    <a:schemeClr val="tx1">
                      <a:lumMod val="50000"/>
                      <a:lumOff val="50000"/>
                    </a:schemeClr>
                  </a:solidFill>
                  <a:latin typeface="微软雅黑" panose="020B0503020204020204" pitchFamily="34" charset="-122"/>
                  <a:ea typeface="微软雅黑" panose="020B0503020204020204" pitchFamily="34" charset="-122"/>
                  <a:cs typeface="Lato Light" charset="0"/>
                  <a:sym typeface="Lato Light" charset="0"/>
                </a:endParaRPr>
              </a:p>
            </p:txBody>
          </p:sp>
        </p:grpSp>
        <p:sp>
          <p:nvSpPr>
            <p:cNvPr id="76" name="任意多边形 75"/>
            <p:cNvSpPr/>
            <p:nvPr/>
          </p:nvSpPr>
          <p:spPr>
            <a:xfrm>
              <a:off x="7600950" y="3001877"/>
              <a:ext cx="2838450" cy="265198"/>
            </a:xfrm>
            <a:custGeom>
              <a:avLst/>
              <a:gdLst>
                <a:gd name="connsiteX0" fmla="*/ 0 w 3162300"/>
                <a:gd name="connsiteY0" fmla="*/ 0 h 190500"/>
                <a:gd name="connsiteX1" fmla="*/ 361950 w 3162300"/>
                <a:gd name="connsiteY1" fmla="*/ 190500 h 190500"/>
                <a:gd name="connsiteX2" fmla="*/ 3162300 w 3162300"/>
                <a:gd name="connsiteY2" fmla="*/ 190500 h 190500"/>
              </a:gdLst>
              <a:ahLst/>
              <a:cxnLst>
                <a:cxn ang="0">
                  <a:pos x="connsiteX0" y="connsiteY0"/>
                </a:cxn>
                <a:cxn ang="0">
                  <a:pos x="connsiteX1" y="connsiteY1"/>
                </a:cxn>
                <a:cxn ang="0">
                  <a:pos x="connsiteX2" y="connsiteY2"/>
                </a:cxn>
              </a:cxnLst>
              <a:rect l="l" t="t" r="r" b="b"/>
              <a:pathLst>
                <a:path w="3162300" h="190500">
                  <a:moveTo>
                    <a:pt x="0" y="0"/>
                  </a:moveTo>
                  <a:lnTo>
                    <a:pt x="361950" y="190500"/>
                  </a:lnTo>
                  <a:lnTo>
                    <a:pt x="3162300" y="190500"/>
                  </a:lnTo>
                </a:path>
              </a:pathLst>
            </a:custGeom>
            <a:ln w="19050">
              <a:solidFill>
                <a:schemeClr val="tx1">
                  <a:lumMod val="65000"/>
                  <a:lumOff val="35000"/>
                </a:schemeClr>
              </a:solidFill>
              <a:prstDash val="sysDot"/>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tx1">
                    <a:lumMod val="65000"/>
                    <a:lumOff val="35000"/>
                  </a:schemeClr>
                </a:solidFill>
                <a:latin typeface="微软雅黑" panose="020B0503020204020204" pitchFamily="34" charset="-122"/>
                <a:ea typeface="微软雅黑" panose="020B0503020204020204" pitchFamily="34" charset="-122"/>
              </a:endParaRPr>
            </a:p>
          </p:txBody>
        </p:sp>
      </p:grpSp>
      <p:grpSp>
        <p:nvGrpSpPr>
          <p:cNvPr id="79" name="组合 78"/>
          <p:cNvGrpSpPr/>
          <p:nvPr/>
        </p:nvGrpSpPr>
        <p:grpSpPr>
          <a:xfrm>
            <a:off x="5682441" y="3302575"/>
            <a:ext cx="2655795" cy="1008111"/>
            <a:chOff x="7575272" y="4266404"/>
            <a:chExt cx="3540445" cy="1343734"/>
          </a:xfrm>
        </p:grpSpPr>
        <p:sp>
          <p:nvSpPr>
            <p:cNvPr id="80" name="任意多边形 79"/>
            <p:cNvSpPr/>
            <p:nvPr/>
          </p:nvSpPr>
          <p:spPr>
            <a:xfrm>
              <a:off x="7575272" y="4272596"/>
              <a:ext cx="2864128" cy="390328"/>
            </a:xfrm>
            <a:custGeom>
              <a:avLst/>
              <a:gdLst>
                <a:gd name="connsiteX0" fmla="*/ 0 w 3162300"/>
                <a:gd name="connsiteY0" fmla="*/ 0 h 190500"/>
                <a:gd name="connsiteX1" fmla="*/ 361950 w 3162300"/>
                <a:gd name="connsiteY1" fmla="*/ 190500 h 190500"/>
                <a:gd name="connsiteX2" fmla="*/ 3162300 w 3162300"/>
                <a:gd name="connsiteY2" fmla="*/ 190500 h 190500"/>
              </a:gdLst>
              <a:ahLst/>
              <a:cxnLst>
                <a:cxn ang="0">
                  <a:pos x="connsiteX0" y="connsiteY0"/>
                </a:cxn>
                <a:cxn ang="0">
                  <a:pos x="connsiteX1" y="connsiteY1"/>
                </a:cxn>
                <a:cxn ang="0">
                  <a:pos x="connsiteX2" y="connsiteY2"/>
                </a:cxn>
              </a:cxnLst>
              <a:rect l="l" t="t" r="r" b="b"/>
              <a:pathLst>
                <a:path w="3162300" h="190500">
                  <a:moveTo>
                    <a:pt x="0" y="0"/>
                  </a:moveTo>
                  <a:lnTo>
                    <a:pt x="361950" y="190500"/>
                  </a:lnTo>
                  <a:lnTo>
                    <a:pt x="3162300" y="190500"/>
                  </a:lnTo>
                </a:path>
              </a:pathLst>
            </a:custGeom>
            <a:ln w="19050">
              <a:solidFill>
                <a:schemeClr val="tx1">
                  <a:lumMod val="65000"/>
                  <a:lumOff val="35000"/>
                </a:schemeClr>
              </a:solidFill>
              <a:prstDash val="sysDot"/>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tx1">
                    <a:lumMod val="65000"/>
                    <a:lumOff val="35000"/>
                  </a:schemeClr>
                </a:solidFill>
                <a:latin typeface="微软雅黑" panose="020B0503020204020204" pitchFamily="34" charset="-122"/>
                <a:ea typeface="微软雅黑" panose="020B0503020204020204" pitchFamily="34" charset="-122"/>
              </a:endParaRPr>
            </a:p>
          </p:txBody>
        </p:sp>
        <p:grpSp>
          <p:nvGrpSpPr>
            <p:cNvPr id="81" name="组合 80"/>
            <p:cNvGrpSpPr/>
            <p:nvPr/>
          </p:nvGrpSpPr>
          <p:grpSpPr>
            <a:xfrm>
              <a:off x="8047309" y="4266404"/>
              <a:ext cx="3068408" cy="1343734"/>
              <a:chOff x="5980705" y="1414784"/>
              <a:chExt cx="3068408" cy="1343734"/>
            </a:xfrm>
          </p:grpSpPr>
          <p:sp>
            <p:nvSpPr>
              <p:cNvPr id="82" name="MH_SubTitle_1"/>
              <p:cNvSpPr>
                <a:spLocks noChangeArrowheads="1"/>
              </p:cNvSpPr>
              <p:nvPr/>
            </p:nvSpPr>
            <p:spPr bwMode="auto">
              <a:xfrm flipH="1">
                <a:off x="5980705" y="1414784"/>
                <a:ext cx="1271922" cy="430754"/>
              </a:xfrm>
              <a:prstGeom prst="rect">
                <a:avLst/>
              </a:prstGeom>
              <a:noFill/>
            </p:spPr>
            <p:txBody>
              <a:bodyPr wrap="none" rtlCol="0">
                <a:spAutoFit/>
              </a:bodyPr>
              <a:lstStyle/>
              <a:p>
                <a:pPr algn="r"/>
                <a:r>
                  <a:rPr lang="zh-CN" altLang="en-US" sz="1500" b="1" dirty="0">
                    <a:solidFill>
                      <a:srgbClr val="7030A0"/>
                    </a:solidFill>
                    <a:latin typeface="微软雅黑" panose="020B0503020204020204" pitchFamily="34" charset="-122"/>
                    <a:ea typeface="微软雅黑" panose="020B0503020204020204" pitchFamily="34" charset="-122"/>
                  </a:rPr>
                  <a:t>添加标题</a:t>
                </a:r>
              </a:p>
            </p:txBody>
          </p:sp>
          <p:sp>
            <p:nvSpPr>
              <p:cNvPr id="83" name="Rectangle 5"/>
              <p:cNvSpPr/>
              <p:nvPr/>
            </p:nvSpPr>
            <p:spPr bwMode="auto">
              <a:xfrm>
                <a:off x="5980705" y="1871157"/>
                <a:ext cx="3068408" cy="887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fontAlgn="base">
                  <a:lnSpc>
                    <a:spcPct val="150000"/>
                  </a:lnSpc>
                  <a:spcBef>
                    <a:spcPct val="0"/>
                  </a:spcBef>
                  <a:spcAft>
                    <a:spcPct val="0"/>
                  </a:spcAft>
                </a:pPr>
                <a:r>
                  <a:rPr lang="zh-CN" altLang="en-US" sz="900" dirty="0">
                    <a:solidFill>
                      <a:schemeClr val="tx1">
                        <a:lumMod val="50000"/>
                        <a:lumOff val="50000"/>
                      </a:schemeClr>
                    </a:solidFill>
                    <a:latin typeface="微软雅黑" panose="020B0503020204020204" pitchFamily="34" charset="-122"/>
                    <a:ea typeface="微软雅黑" panose="020B0503020204020204" pitchFamily="34" charset="-122"/>
                    <a:sym typeface="Gill Sans" charset="0"/>
                  </a:rPr>
                  <a:t>此处添加详细文本描述，建议与标题相关并符合整体语言风格，语言描述尽量简洁生动。尽量将每页幻灯片的字数控制在 </a:t>
                </a:r>
                <a:r>
                  <a:rPr lang="en-US" altLang="zh-CN" sz="900" dirty="0">
                    <a:solidFill>
                      <a:schemeClr val="tx1">
                        <a:lumMod val="50000"/>
                        <a:lumOff val="50000"/>
                      </a:schemeClr>
                    </a:solidFill>
                    <a:latin typeface="微软雅黑" panose="020B0503020204020204" pitchFamily="34" charset="-122"/>
                    <a:ea typeface="微软雅黑" panose="020B0503020204020204" pitchFamily="34" charset="-122"/>
                    <a:sym typeface="Gill Sans" charset="0"/>
                  </a:rPr>
                  <a:t>200</a:t>
                </a:r>
                <a:r>
                  <a:rPr lang="zh-CN" altLang="en-US" sz="900" dirty="0">
                    <a:solidFill>
                      <a:schemeClr val="tx1">
                        <a:lumMod val="50000"/>
                        <a:lumOff val="50000"/>
                      </a:schemeClr>
                    </a:solidFill>
                    <a:latin typeface="微软雅黑" panose="020B0503020204020204" pitchFamily="34" charset="-122"/>
                    <a:ea typeface="微软雅黑" panose="020B0503020204020204" pitchFamily="34" charset="-122"/>
                    <a:sym typeface="Gill Sans" charset="0"/>
                  </a:rPr>
                  <a:t>字以内。</a:t>
                </a:r>
                <a:endParaRPr lang="en-US" altLang="zh-CN" sz="900" dirty="0">
                  <a:solidFill>
                    <a:schemeClr val="tx1">
                      <a:lumMod val="50000"/>
                      <a:lumOff val="50000"/>
                    </a:schemeClr>
                  </a:solidFill>
                  <a:latin typeface="微软雅黑" panose="020B0503020204020204" pitchFamily="34" charset="-122"/>
                  <a:ea typeface="微软雅黑" panose="020B0503020204020204" pitchFamily="34" charset="-122"/>
                  <a:cs typeface="Lato Light" charset="0"/>
                  <a:sym typeface="Lato Light" charset="0"/>
                </a:endParaRPr>
              </a:p>
            </p:txBody>
          </p:sp>
        </p:grpSp>
      </p:grpSp>
      <p:grpSp>
        <p:nvGrpSpPr>
          <p:cNvPr id="84" name="组合 83"/>
          <p:cNvGrpSpPr/>
          <p:nvPr/>
        </p:nvGrpSpPr>
        <p:grpSpPr>
          <a:xfrm>
            <a:off x="780941" y="1145211"/>
            <a:ext cx="2476719" cy="983578"/>
            <a:chOff x="1041073" y="1416171"/>
            <a:chExt cx="3301719" cy="1311032"/>
          </a:xfrm>
        </p:grpSpPr>
        <p:cxnSp>
          <p:nvCxnSpPr>
            <p:cNvPr id="85" name="直接连接符 84"/>
            <p:cNvCxnSpPr/>
            <p:nvPr/>
          </p:nvCxnSpPr>
          <p:spPr>
            <a:xfrm flipH="1">
              <a:off x="1556199" y="1803136"/>
              <a:ext cx="2786593" cy="0"/>
            </a:xfrm>
            <a:prstGeom prst="line">
              <a:avLst/>
            </a:prstGeom>
            <a:ln w="19050">
              <a:solidFill>
                <a:schemeClr val="tx1">
                  <a:lumMod val="65000"/>
                  <a:lumOff val="35000"/>
                </a:schemeClr>
              </a:solidFill>
              <a:prstDash val="sysDot"/>
              <a:tailEnd type="oval"/>
            </a:ln>
          </p:spPr>
          <p:style>
            <a:lnRef idx="1">
              <a:schemeClr val="accent1"/>
            </a:lnRef>
            <a:fillRef idx="0">
              <a:schemeClr val="accent1"/>
            </a:fillRef>
            <a:effectRef idx="0">
              <a:schemeClr val="accent1"/>
            </a:effectRef>
            <a:fontRef idx="minor">
              <a:schemeClr val="tx1"/>
            </a:fontRef>
          </p:style>
        </p:cxnSp>
        <p:grpSp>
          <p:nvGrpSpPr>
            <p:cNvPr id="86" name="组合 85"/>
            <p:cNvGrpSpPr/>
            <p:nvPr/>
          </p:nvGrpSpPr>
          <p:grpSpPr>
            <a:xfrm flipH="1">
              <a:off x="1041073" y="1416171"/>
              <a:ext cx="3208109" cy="1311032"/>
              <a:chOff x="5841004" y="1447486"/>
              <a:chExt cx="3208109" cy="1311032"/>
            </a:xfrm>
          </p:grpSpPr>
          <p:sp>
            <p:nvSpPr>
              <p:cNvPr id="87" name="MH_SubTitle_1"/>
              <p:cNvSpPr>
                <a:spLocks noChangeArrowheads="1"/>
              </p:cNvSpPr>
              <p:nvPr/>
            </p:nvSpPr>
            <p:spPr bwMode="auto">
              <a:xfrm flipH="1">
                <a:off x="5841004" y="1447486"/>
                <a:ext cx="1271922" cy="430753"/>
              </a:xfrm>
              <a:prstGeom prst="rect">
                <a:avLst/>
              </a:prstGeom>
              <a:noFill/>
            </p:spPr>
            <p:txBody>
              <a:bodyPr wrap="none" rtlCol="0">
                <a:spAutoFit/>
              </a:bodyPr>
              <a:lstStyle/>
              <a:p>
                <a:pPr algn="r"/>
                <a:r>
                  <a:rPr lang="zh-CN" altLang="en-US" sz="1500" b="1" dirty="0" smtClean="0">
                    <a:solidFill>
                      <a:srgbClr val="7030A0"/>
                    </a:solidFill>
                    <a:latin typeface="微软雅黑" panose="020B0503020204020204" pitchFamily="34" charset="-122"/>
                    <a:ea typeface="微软雅黑" panose="020B0503020204020204" pitchFamily="34" charset="-122"/>
                  </a:rPr>
                  <a:t>添加标题</a:t>
                </a:r>
                <a:endParaRPr lang="zh-CN" altLang="en-US" sz="1500" b="1" dirty="0">
                  <a:solidFill>
                    <a:srgbClr val="7030A0"/>
                  </a:solidFill>
                  <a:latin typeface="微软雅黑" panose="020B0503020204020204" pitchFamily="34" charset="-122"/>
                  <a:ea typeface="微软雅黑" panose="020B0503020204020204" pitchFamily="34" charset="-122"/>
                </a:endParaRPr>
              </a:p>
            </p:txBody>
          </p:sp>
          <p:sp>
            <p:nvSpPr>
              <p:cNvPr id="88" name="Rectangle 5"/>
              <p:cNvSpPr/>
              <p:nvPr/>
            </p:nvSpPr>
            <p:spPr bwMode="auto">
              <a:xfrm>
                <a:off x="5980705" y="1871157"/>
                <a:ext cx="3068408" cy="887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algn="r" fontAlgn="base">
                  <a:lnSpc>
                    <a:spcPct val="150000"/>
                  </a:lnSpc>
                  <a:spcBef>
                    <a:spcPct val="0"/>
                  </a:spcBef>
                  <a:spcAft>
                    <a:spcPct val="0"/>
                  </a:spcAft>
                </a:pPr>
                <a:r>
                  <a:rPr lang="zh-CN" altLang="en-US" sz="900" dirty="0">
                    <a:solidFill>
                      <a:schemeClr val="tx1">
                        <a:lumMod val="50000"/>
                        <a:lumOff val="50000"/>
                      </a:schemeClr>
                    </a:solidFill>
                    <a:latin typeface="微软雅黑" panose="020B0503020204020204" pitchFamily="34" charset="-122"/>
                    <a:ea typeface="微软雅黑" panose="020B0503020204020204" pitchFamily="34" charset="-122"/>
                    <a:sym typeface="Gill Sans" charset="0"/>
                  </a:rPr>
                  <a:t>此处添加详细文本描述，建议与标题相关并符合整体语言风格，语言描述尽量简洁生动。尽量将每页幻灯片的字数控制在 </a:t>
                </a:r>
                <a:r>
                  <a:rPr lang="en-US" altLang="zh-CN" sz="900" dirty="0">
                    <a:solidFill>
                      <a:schemeClr val="tx1">
                        <a:lumMod val="50000"/>
                        <a:lumOff val="50000"/>
                      </a:schemeClr>
                    </a:solidFill>
                    <a:latin typeface="微软雅黑" panose="020B0503020204020204" pitchFamily="34" charset="-122"/>
                    <a:ea typeface="微软雅黑" panose="020B0503020204020204" pitchFamily="34" charset="-122"/>
                    <a:sym typeface="Gill Sans" charset="0"/>
                  </a:rPr>
                  <a:t>200</a:t>
                </a:r>
                <a:r>
                  <a:rPr lang="zh-CN" altLang="en-US" sz="900" dirty="0">
                    <a:solidFill>
                      <a:schemeClr val="tx1">
                        <a:lumMod val="50000"/>
                        <a:lumOff val="50000"/>
                      </a:schemeClr>
                    </a:solidFill>
                    <a:latin typeface="微软雅黑" panose="020B0503020204020204" pitchFamily="34" charset="-122"/>
                    <a:ea typeface="微软雅黑" panose="020B0503020204020204" pitchFamily="34" charset="-122"/>
                    <a:sym typeface="Gill Sans" charset="0"/>
                  </a:rPr>
                  <a:t>字以内。</a:t>
                </a:r>
                <a:endParaRPr lang="en-US" altLang="zh-CN" sz="900" dirty="0">
                  <a:solidFill>
                    <a:schemeClr val="tx1">
                      <a:lumMod val="50000"/>
                      <a:lumOff val="50000"/>
                    </a:schemeClr>
                  </a:solidFill>
                  <a:latin typeface="微软雅黑" panose="020B0503020204020204" pitchFamily="34" charset="-122"/>
                  <a:ea typeface="微软雅黑" panose="020B0503020204020204" pitchFamily="34" charset="-122"/>
                  <a:cs typeface="Lato Light" charset="0"/>
                  <a:sym typeface="Lato Light" charset="0"/>
                </a:endParaRPr>
              </a:p>
            </p:txBody>
          </p:sp>
        </p:grpSp>
      </p:grpSp>
      <p:grpSp>
        <p:nvGrpSpPr>
          <p:cNvPr id="89" name="组合 88"/>
          <p:cNvGrpSpPr/>
          <p:nvPr/>
        </p:nvGrpSpPr>
        <p:grpSpPr>
          <a:xfrm>
            <a:off x="771431" y="2304040"/>
            <a:ext cx="2476719" cy="983578"/>
            <a:chOff x="1028396" y="2960800"/>
            <a:chExt cx="3301719" cy="1311032"/>
          </a:xfrm>
        </p:grpSpPr>
        <p:cxnSp>
          <p:nvCxnSpPr>
            <p:cNvPr id="90" name="直接连接符 89"/>
            <p:cNvCxnSpPr/>
            <p:nvPr/>
          </p:nvCxnSpPr>
          <p:spPr>
            <a:xfrm flipH="1">
              <a:off x="1543522" y="3347765"/>
              <a:ext cx="2786593" cy="0"/>
            </a:xfrm>
            <a:prstGeom prst="line">
              <a:avLst/>
            </a:prstGeom>
            <a:ln w="19050">
              <a:solidFill>
                <a:schemeClr val="tx1">
                  <a:lumMod val="65000"/>
                  <a:lumOff val="35000"/>
                </a:schemeClr>
              </a:solidFill>
              <a:prstDash val="sysDot"/>
              <a:tailEnd type="oval"/>
            </a:ln>
          </p:spPr>
          <p:style>
            <a:lnRef idx="1">
              <a:schemeClr val="accent1"/>
            </a:lnRef>
            <a:fillRef idx="0">
              <a:schemeClr val="accent1"/>
            </a:fillRef>
            <a:effectRef idx="0">
              <a:schemeClr val="accent1"/>
            </a:effectRef>
            <a:fontRef idx="minor">
              <a:schemeClr val="tx1"/>
            </a:fontRef>
          </p:style>
        </p:cxnSp>
        <p:grpSp>
          <p:nvGrpSpPr>
            <p:cNvPr id="91" name="组合 90"/>
            <p:cNvGrpSpPr/>
            <p:nvPr/>
          </p:nvGrpSpPr>
          <p:grpSpPr>
            <a:xfrm flipH="1">
              <a:off x="1028396" y="2960800"/>
              <a:ext cx="3208109" cy="1311032"/>
              <a:chOff x="5841004" y="1447486"/>
              <a:chExt cx="3208109" cy="1311032"/>
            </a:xfrm>
          </p:grpSpPr>
          <p:sp>
            <p:nvSpPr>
              <p:cNvPr id="92" name="MH_SubTitle_1"/>
              <p:cNvSpPr>
                <a:spLocks noChangeArrowheads="1"/>
              </p:cNvSpPr>
              <p:nvPr/>
            </p:nvSpPr>
            <p:spPr bwMode="auto">
              <a:xfrm flipH="1">
                <a:off x="5841004" y="1447486"/>
                <a:ext cx="1271922" cy="430753"/>
              </a:xfrm>
              <a:prstGeom prst="rect">
                <a:avLst/>
              </a:prstGeom>
              <a:noFill/>
            </p:spPr>
            <p:txBody>
              <a:bodyPr wrap="none" rtlCol="0">
                <a:spAutoFit/>
              </a:bodyPr>
              <a:lstStyle/>
              <a:p>
                <a:pPr algn="r"/>
                <a:r>
                  <a:rPr lang="zh-CN" altLang="en-US" sz="1500" b="1" dirty="0">
                    <a:solidFill>
                      <a:srgbClr val="7030A0"/>
                    </a:solidFill>
                    <a:latin typeface="微软雅黑" panose="020B0503020204020204" pitchFamily="34" charset="-122"/>
                    <a:ea typeface="微软雅黑" panose="020B0503020204020204" pitchFamily="34" charset="-122"/>
                  </a:rPr>
                  <a:t>添加标题</a:t>
                </a:r>
              </a:p>
            </p:txBody>
          </p:sp>
          <p:sp>
            <p:nvSpPr>
              <p:cNvPr id="93" name="Rectangle 5"/>
              <p:cNvSpPr/>
              <p:nvPr/>
            </p:nvSpPr>
            <p:spPr bwMode="auto">
              <a:xfrm>
                <a:off x="5980705" y="1871157"/>
                <a:ext cx="3068408" cy="887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algn="r" fontAlgn="base">
                  <a:lnSpc>
                    <a:spcPct val="150000"/>
                  </a:lnSpc>
                  <a:spcBef>
                    <a:spcPct val="0"/>
                  </a:spcBef>
                  <a:spcAft>
                    <a:spcPct val="0"/>
                  </a:spcAft>
                </a:pPr>
                <a:r>
                  <a:rPr lang="zh-CN" altLang="en-US" sz="900" dirty="0">
                    <a:solidFill>
                      <a:schemeClr val="tx1">
                        <a:lumMod val="50000"/>
                        <a:lumOff val="50000"/>
                      </a:schemeClr>
                    </a:solidFill>
                    <a:latin typeface="微软雅黑" panose="020B0503020204020204" pitchFamily="34" charset="-122"/>
                    <a:ea typeface="微软雅黑" panose="020B0503020204020204" pitchFamily="34" charset="-122"/>
                    <a:sym typeface="Gill Sans" charset="0"/>
                  </a:rPr>
                  <a:t>此处添加详细文本描述，建议与标题相关并符合整体语言风格，语言描述尽量简洁生动。尽量将每页幻灯片的字数控制在 </a:t>
                </a:r>
                <a:r>
                  <a:rPr lang="en-US" altLang="zh-CN" sz="900" dirty="0">
                    <a:solidFill>
                      <a:schemeClr val="tx1">
                        <a:lumMod val="50000"/>
                        <a:lumOff val="50000"/>
                      </a:schemeClr>
                    </a:solidFill>
                    <a:latin typeface="微软雅黑" panose="020B0503020204020204" pitchFamily="34" charset="-122"/>
                    <a:ea typeface="微软雅黑" panose="020B0503020204020204" pitchFamily="34" charset="-122"/>
                    <a:sym typeface="Gill Sans" charset="0"/>
                  </a:rPr>
                  <a:t>200</a:t>
                </a:r>
                <a:r>
                  <a:rPr lang="zh-CN" altLang="en-US" sz="900" dirty="0">
                    <a:solidFill>
                      <a:schemeClr val="tx1">
                        <a:lumMod val="50000"/>
                        <a:lumOff val="50000"/>
                      </a:schemeClr>
                    </a:solidFill>
                    <a:latin typeface="微软雅黑" panose="020B0503020204020204" pitchFamily="34" charset="-122"/>
                    <a:ea typeface="微软雅黑" panose="020B0503020204020204" pitchFamily="34" charset="-122"/>
                    <a:sym typeface="Gill Sans" charset="0"/>
                  </a:rPr>
                  <a:t>字以内。</a:t>
                </a:r>
                <a:endParaRPr lang="en-US" altLang="zh-CN" sz="900" dirty="0">
                  <a:solidFill>
                    <a:schemeClr val="tx1">
                      <a:lumMod val="50000"/>
                      <a:lumOff val="50000"/>
                    </a:schemeClr>
                  </a:solidFill>
                  <a:latin typeface="微软雅黑" panose="020B0503020204020204" pitchFamily="34" charset="-122"/>
                  <a:ea typeface="微软雅黑" panose="020B0503020204020204" pitchFamily="34" charset="-122"/>
                  <a:cs typeface="Lato Light" charset="0"/>
                  <a:sym typeface="Lato Light" charset="0"/>
                </a:endParaRPr>
              </a:p>
            </p:txBody>
          </p:sp>
        </p:grpSp>
      </p:grpSp>
      <p:grpSp>
        <p:nvGrpSpPr>
          <p:cNvPr id="110" name="组合 109"/>
          <p:cNvGrpSpPr/>
          <p:nvPr/>
        </p:nvGrpSpPr>
        <p:grpSpPr>
          <a:xfrm>
            <a:off x="741470" y="3446555"/>
            <a:ext cx="2526130" cy="983578"/>
            <a:chOff x="988454" y="4483683"/>
            <a:chExt cx="3367589" cy="1311032"/>
          </a:xfrm>
        </p:grpSpPr>
        <p:grpSp>
          <p:nvGrpSpPr>
            <p:cNvPr id="111" name="组合 110"/>
            <p:cNvGrpSpPr/>
            <p:nvPr/>
          </p:nvGrpSpPr>
          <p:grpSpPr>
            <a:xfrm flipH="1">
              <a:off x="988454" y="4483683"/>
              <a:ext cx="3208109" cy="1311032"/>
              <a:chOff x="5841004" y="1447486"/>
              <a:chExt cx="3208109" cy="1311032"/>
            </a:xfrm>
          </p:grpSpPr>
          <p:sp>
            <p:nvSpPr>
              <p:cNvPr id="113" name="MH_SubTitle_1"/>
              <p:cNvSpPr>
                <a:spLocks noChangeArrowheads="1"/>
              </p:cNvSpPr>
              <p:nvPr/>
            </p:nvSpPr>
            <p:spPr bwMode="auto">
              <a:xfrm flipH="1">
                <a:off x="5841004" y="1447486"/>
                <a:ext cx="1271922" cy="430753"/>
              </a:xfrm>
              <a:prstGeom prst="rect">
                <a:avLst/>
              </a:prstGeom>
              <a:noFill/>
            </p:spPr>
            <p:txBody>
              <a:bodyPr wrap="none" rtlCol="0">
                <a:spAutoFit/>
              </a:bodyPr>
              <a:lstStyle/>
              <a:p>
                <a:pPr algn="r"/>
                <a:r>
                  <a:rPr lang="zh-CN" altLang="en-US" sz="1500" b="1" dirty="0">
                    <a:solidFill>
                      <a:srgbClr val="7030A0"/>
                    </a:solidFill>
                    <a:latin typeface="微软雅黑" panose="020B0503020204020204" pitchFamily="34" charset="-122"/>
                    <a:ea typeface="微软雅黑" panose="020B0503020204020204" pitchFamily="34" charset="-122"/>
                  </a:rPr>
                  <a:t>添加标题</a:t>
                </a:r>
              </a:p>
            </p:txBody>
          </p:sp>
          <p:sp>
            <p:nvSpPr>
              <p:cNvPr id="114" name="Rectangle 5"/>
              <p:cNvSpPr/>
              <p:nvPr/>
            </p:nvSpPr>
            <p:spPr bwMode="auto">
              <a:xfrm>
                <a:off x="5980705" y="1871157"/>
                <a:ext cx="3068408" cy="887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algn="r" fontAlgn="base">
                  <a:lnSpc>
                    <a:spcPct val="150000"/>
                  </a:lnSpc>
                  <a:spcBef>
                    <a:spcPct val="0"/>
                  </a:spcBef>
                  <a:spcAft>
                    <a:spcPct val="0"/>
                  </a:spcAft>
                </a:pPr>
                <a:r>
                  <a:rPr lang="zh-CN" altLang="en-US" sz="900" dirty="0">
                    <a:solidFill>
                      <a:schemeClr val="tx1">
                        <a:lumMod val="50000"/>
                        <a:lumOff val="50000"/>
                      </a:schemeClr>
                    </a:solidFill>
                    <a:latin typeface="微软雅黑" panose="020B0503020204020204" pitchFamily="34" charset="-122"/>
                    <a:ea typeface="微软雅黑" panose="020B0503020204020204" pitchFamily="34" charset="-122"/>
                    <a:sym typeface="Gill Sans" charset="0"/>
                  </a:rPr>
                  <a:t>此处添加详细文本描述，建议与标题相关并符合整体语言风格，语言描述尽量简洁生动。尽量将每页幻灯片的字数控制在 </a:t>
                </a:r>
                <a:r>
                  <a:rPr lang="en-US" altLang="zh-CN" sz="900" dirty="0">
                    <a:solidFill>
                      <a:schemeClr val="tx1">
                        <a:lumMod val="50000"/>
                        <a:lumOff val="50000"/>
                      </a:schemeClr>
                    </a:solidFill>
                    <a:latin typeface="微软雅黑" panose="020B0503020204020204" pitchFamily="34" charset="-122"/>
                    <a:ea typeface="微软雅黑" panose="020B0503020204020204" pitchFamily="34" charset="-122"/>
                    <a:sym typeface="Gill Sans" charset="0"/>
                  </a:rPr>
                  <a:t>200</a:t>
                </a:r>
                <a:r>
                  <a:rPr lang="zh-CN" altLang="en-US" sz="900" dirty="0">
                    <a:solidFill>
                      <a:schemeClr val="tx1">
                        <a:lumMod val="50000"/>
                        <a:lumOff val="50000"/>
                      </a:schemeClr>
                    </a:solidFill>
                    <a:latin typeface="微软雅黑" panose="020B0503020204020204" pitchFamily="34" charset="-122"/>
                    <a:ea typeface="微软雅黑" panose="020B0503020204020204" pitchFamily="34" charset="-122"/>
                    <a:sym typeface="Gill Sans" charset="0"/>
                  </a:rPr>
                  <a:t>字以内。</a:t>
                </a:r>
                <a:endParaRPr lang="en-US" altLang="zh-CN" sz="900" dirty="0">
                  <a:solidFill>
                    <a:schemeClr val="tx1">
                      <a:lumMod val="50000"/>
                      <a:lumOff val="50000"/>
                    </a:schemeClr>
                  </a:solidFill>
                  <a:latin typeface="微软雅黑" panose="020B0503020204020204" pitchFamily="34" charset="-122"/>
                  <a:ea typeface="微软雅黑" panose="020B0503020204020204" pitchFamily="34" charset="-122"/>
                  <a:cs typeface="Lato Light" charset="0"/>
                  <a:sym typeface="Lato Light" charset="0"/>
                </a:endParaRPr>
              </a:p>
            </p:txBody>
          </p:sp>
        </p:grpSp>
        <p:sp>
          <p:nvSpPr>
            <p:cNvPr id="112" name="任意多边形 111"/>
            <p:cNvSpPr/>
            <p:nvPr/>
          </p:nvSpPr>
          <p:spPr>
            <a:xfrm flipH="1">
              <a:off x="1517593" y="4614052"/>
              <a:ext cx="2838450" cy="265198"/>
            </a:xfrm>
            <a:custGeom>
              <a:avLst/>
              <a:gdLst>
                <a:gd name="connsiteX0" fmla="*/ 0 w 3162300"/>
                <a:gd name="connsiteY0" fmla="*/ 0 h 190500"/>
                <a:gd name="connsiteX1" fmla="*/ 361950 w 3162300"/>
                <a:gd name="connsiteY1" fmla="*/ 190500 h 190500"/>
                <a:gd name="connsiteX2" fmla="*/ 3162300 w 3162300"/>
                <a:gd name="connsiteY2" fmla="*/ 190500 h 190500"/>
              </a:gdLst>
              <a:ahLst/>
              <a:cxnLst>
                <a:cxn ang="0">
                  <a:pos x="connsiteX0" y="connsiteY0"/>
                </a:cxn>
                <a:cxn ang="0">
                  <a:pos x="connsiteX1" y="connsiteY1"/>
                </a:cxn>
                <a:cxn ang="0">
                  <a:pos x="connsiteX2" y="connsiteY2"/>
                </a:cxn>
              </a:cxnLst>
              <a:rect l="l" t="t" r="r" b="b"/>
              <a:pathLst>
                <a:path w="3162300" h="190500">
                  <a:moveTo>
                    <a:pt x="0" y="0"/>
                  </a:moveTo>
                  <a:lnTo>
                    <a:pt x="361950" y="190500"/>
                  </a:lnTo>
                  <a:lnTo>
                    <a:pt x="3162300" y="190500"/>
                  </a:lnTo>
                </a:path>
              </a:pathLst>
            </a:custGeom>
            <a:ln w="19050">
              <a:solidFill>
                <a:schemeClr val="tx1">
                  <a:lumMod val="65000"/>
                  <a:lumOff val="35000"/>
                </a:schemeClr>
              </a:solidFill>
              <a:prstDash val="sysDot"/>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tx1">
                    <a:lumMod val="65000"/>
                    <a:lumOff val="35000"/>
                  </a:schemeClr>
                </a:solidFill>
                <a:latin typeface="微软雅黑" panose="020B0503020204020204" pitchFamily="34" charset="-122"/>
                <a:ea typeface="微软雅黑" panose="020B0503020204020204" pitchFamily="34" charset="-122"/>
              </a:endParaRPr>
            </a:p>
          </p:txBody>
        </p:sp>
      </p:grpSp>
      <p:grpSp>
        <p:nvGrpSpPr>
          <p:cNvPr id="115" name="组合 114"/>
          <p:cNvGrpSpPr/>
          <p:nvPr/>
        </p:nvGrpSpPr>
        <p:grpSpPr>
          <a:xfrm>
            <a:off x="4024438" y="3775192"/>
            <a:ext cx="908342" cy="908464"/>
            <a:chOff x="5364986" y="4921729"/>
            <a:chExt cx="1210912" cy="1210912"/>
          </a:xfrm>
        </p:grpSpPr>
        <p:sp>
          <p:nvSpPr>
            <p:cNvPr id="116" name="椭圆 115"/>
            <p:cNvSpPr/>
            <p:nvPr/>
          </p:nvSpPr>
          <p:spPr>
            <a:xfrm flipH="1">
              <a:off x="5364986" y="4921729"/>
              <a:ext cx="1210912" cy="1210912"/>
            </a:xfrm>
            <a:prstGeom prst="ellipse">
              <a:avLst/>
            </a:prstGeom>
            <a:gradFill flip="none" rotWithShape="1">
              <a:gsLst>
                <a:gs pos="0">
                  <a:schemeClr val="bg1"/>
                </a:gs>
                <a:gs pos="100000">
                  <a:srgbClr val="E0E0E0"/>
                </a:gs>
              </a:gsLst>
              <a:lin ang="5400000" scaled="1"/>
              <a:tileRect/>
            </a:gradFill>
            <a:ln>
              <a:noFill/>
            </a:ln>
            <a:effectLst>
              <a:outerShdw blurRad="279400" dist="2540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0C0"/>
                </a:solidFill>
                <a:latin typeface="微软雅黑" panose="020B0503020204020204" pitchFamily="34" charset="-122"/>
                <a:ea typeface="微软雅黑" panose="020B0503020204020204" pitchFamily="34" charset="-122"/>
              </a:endParaRPr>
            </a:p>
          </p:txBody>
        </p:sp>
        <p:sp>
          <p:nvSpPr>
            <p:cNvPr id="117" name="椭圆 116"/>
            <p:cNvSpPr/>
            <p:nvPr/>
          </p:nvSpPr>
          <p:spPr>
            <a:xfrm flipH="1">
              <a:off x="5393195" y="4949933"/>
              <a:ext cx="1154499" cy="1154499"/>
            </a:xfrm>
            <a:prstGeom prst="ellipse">
              <a:avLst/>
            </a:prstGeom>
            <a:gradFill flip="none" rotWithShape="1">
              <a:gsLst>
                <a:gs pos="0">
                  <a:schemeClr val="bg1"/>
                </a:gs>
                <a:gs pos="100000">
                  <a:srgbClr val="DDDEDD"/>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0C0"/>
                </a:solidFill>
                <a:latin typeface="微软雅黑" panose="020B0503020204020204" pitchFamily="34" charset="-122"/>
                <a:ea typeface="微软雅黑" panose="020B0503020204020204" pitchFamily="34" charset="-122"/>
              </a:endParaRPr>
            </a:p>
          </p:txBody>
        </p:sp>
      </p:grpSp>
      <p:sp>
        <p:nvSpPr>
          <p:cNvPr id="118" name="KSO_Shape"/>
          <p:cNvSpPr>
            <a:spLocks/>
          </p:cNvSpPr>
          <p:nvPr/>
        </p:nvSpPr>
        <p:spPr bwMode="auto">
          <a:xfrm>
            <a:off x="4258426" y="4042006"/>
            <a:ext cx="437248" cy="374834"/>
          </a:xfrm>
          <a:custGeom>
            <a:avLst/>
            <a:gdLst>
              <a:gd name="T0" fmla="*/ 354482 w 1812925"/>
              <a:gd name="T1" fmla="*/ 872801 h 1511300"/>
              <a:gd name="T2" fmla="*/ 380318 w 1812925"/>
              <a:gd name="T3" fmla="*/ 984699 h 1511300"/>
              <a:gd name="T4" fmla="*/ 425879 w 1812925"/>
              <a:gd name="T5" fmla="*/ 1087433 h 1511300"/>
              <a:gd name="T6" fmla="*/ 488386 w 1812925"/>
              <a:gd name="T7" fmla="*/ 1179061 h 1511300"/>
              <a:gd name="T8" fmla="*/ 591174 w 1812925"/>
              <a:gd name="T9" fmla="*/ 1276520 h 1511300"/>
              <a:gd name="T10" fmla="*/ 711743 w 1812925"/>
              <a:gd name="T11" fmla="*/ 1346213 h 1511300"/>
              <a:gd name="T12" fmla="*/ 796474 w 1812925"/>
              <a:gd name="T13" fmla="*/ 1375922 h 1511300"/>
              <a:gd name="T14" fmla="*/ 907876 w 1812925"/>
              <a:gd name="T15" fmla="*/ 1394804 h 1511300"/>
              <a:gd name="T16" fmla="*/ 1015110 w 1812925"/>
              <a:gd name="T17" fmla="*/ 1393415 h 1511300"/>
              <a:gd name="T18" fmla="*/ 1118176 w 1812925"/>
              <a:gd name="T19" fmla="*/ 1373702 h 1511300"/>
              <a:gd name="T20" fmla="*/ 1216519 w 1812925"/>
              <a:gd name="T21" fmla="*/ 1335939 h 1511300"/>
              <a:gd name="T22" fmla="*/ 1302085 w 1812925"/>
              <a:gd name="T23" fmla="*/ 1285127 h 1511300"/>
              <a:gd name="T24" fmla="*/ 1341811 w 1812925"/>
              <a:gd name="T25" fmla="*/ 1271245 h 1511300"/>
              <a:gd name="T26" fmla="*/ 1382649 w 1812925"/>
              <a:gd name="T27" fmla="*/ 1275131 h 1511300"/>
              <a:gd name="T28" fmla="*/ 1417930 w 1812925"/>
              <a:gd name="T29" fmla="*/ 1296789 h 1511300"/>
              <a:gd name="T30" fmla="*/ 1441822 w 1812925"/>
              <a:gd name="T31" fmla="*/ 1332607 h 1511300"/>
              <a:gd name="T32" fmla="*/ 1447378 w 1812925"/>
              <a:gd name="T33" fmla="*/ 1373146 h 1511300"/>
              <a:gd name="T34" fmla="*/ 1435710 w 1812925"/>
              <a:gd name="T35" fmla="*/ 1412574 h 1511300"/>
              <a:gd name="T36" fmla="*/ 1407374 w 1812925"/>
              <a:gd name="T37" fmla="*/ 1443950 h 1511300"/>
              <a:gd name="T38" fmla="*/ 1288472 w 1812925"/>
              <a:gd name="T39" fmla="*/ 1512532 h 1511300"/>
              <a:gd name="T40" fmla="*/ 1161792 w 1812925"/>
              <a:gd name="T41" fmla="*/ 1559734 h 1511300"/>
              <a:gd name="T42" fmla="*/ 1028722 w 1812925"/>
              <a:gd name="T43" fmla="*/ 1583891 h 1511300"/>
              <a:gd name="T44" fmla="*/ 874538 w 1812925"/>
              <a:gd name="T45" fmla="*/ 1583335 h 1511300"/>
              <a:gd name="T46" fmla="*/ 770639 w 1812925"/>
              <a:gd name="T47" fmla="*/ 1565565 h 1511300"/>
              <a:gd name="T48" fmla="*/ 648125 w 1812925"/>
              <a:gd name="T49" fmla="*/ 1526415 h 1511300"/>
              <a:gd name="T50" fmla="*/ 534502 w 1812925"/>
              <a:gd name="T51" fmla="*/ 1468106 h 1511300"/>
              <a:gd name="T52" fmla="*/ 433380 w 1812925"/>
              <a:gd name="T53" fmla="*/ 1393693 h 1511300"/>
              <a:gd name="T54" fmla="*/ 342258 w 1812925"/>
              <a:gd name="T55" fmla="*/ 1300954 h 1511300"/>
              <a:gd name="T56" fmla="*/ 283085 w 1812925"/>
              <a:gd name="T57" fmla="*/ 1219322 h 1511300"/>
              <a:gd name="T58" fmla="*/ 221690 w 1812925"/>
              <a:gd name="T59" fmla="*/ 1102705 h 1511300"/>
              <a:gd name="T60" fmla="*/ 180019 w 1812925"/>
              <a:gd name="T61" fmla="*/ 976091 h 1511300"/>
              <a:gd name="T62" fmla="*/ 160017 w 1812925"/>
              <a:gd name="T63" fmla="*/ 840871 h 1511300"/>
              <a:gd name="T64" fmla="*/ 979901 w 1812925"/>
              <a:gd name="T65" fmla="*/ 833 h 1511300"/>
              <a:gd name="T66" fmla="*/ 1097691 w 1812925"/>
              <a:gd name="T67" fmla="*/ 13331 h 1511300"/>
              <a:gd name="T68" fmla="*/ 1216593 w 1812925"/>
              <a:gd name="T69" fmla="*/ 45825 h 1511300"/>
              <a:gd name="T70" fmla="*/ 1371054 w 1812925"/>
              <a:gd name="T71" fmla="*/ 119422 h 1511300"/>
              <a:gd name="T72" fmla="*/ 1533016 w 1812925"/>
              <a:gd name="T73" fmla="*/ 252454 h 1511300"/>
              <a:gd name="T74" fmla="*/ 1614691 w 1812925"/>
              <a:gd name="T75" fmla="*/ 356878 h 1511300"/>
              <a:gd name="T76" fmla="*/ 1678032 w 1812925"/>
              <a:gd name="T77" fmla="*/ 471857 h 1511300"/>
              <a:gd name="T78" fmla="*/ 1721370 w 1812925"/>
              <a:gd name="T79" fmla="*/ 597112 h 1511300"/>
              <a:gd name="T80" fmla="*/ 1743872 w 1812925"/>
              <a:gd name="T81" fmla="*/ 731254 h 1511300"/>
              <a:gd name="T82" fmla="*/ 1555796 w 1812925"/>
              <a:gd name="T83" fmla="*/ 779578 h 1511300"/>
              <a:gd name="T84" fmla="*/ 1541350 w 1812925"/>
              <a:gd name="T85" fmla="*/ 661544 h 1511300"/>
              <a:gd name="T86" fmla="*/ 1505235 w 1812925"/>
              <a:gd name="T87" fmla="*/ 551287 h 1511300"/>
              <a:gd name="T88" fmla="*/ 1449396 w 1812925"/>
              <a:gd name="T89" fmla="*/ 451583 h 1511300"/>
              <a:gd name="T90" fmla="*/ 1369110 w 1812925"/>
              <a:gd name="T91" fmla="*/ 357434 h 1511300"/>
              <a:gd name="T92" fmla="*/ 1239096 w 1812925"/>
              <a:gd name="T93" fmla="*/ 263007 h 1511300"/>
              <a:gd name="T94" fmla="*/ 1127973 w 1812925"/>
              <a:gd name="T95" fmla="*/ 216627 h 1511300"/>
              <a:gd name="T96" fmla="*/ 1010181 w 1812925"/>
              <a:gd name="T97" fmla="*/ 193297 h 1511300"/>
              <a:gd name="T98" fmla="*/ 899058 w 1812925"/>
              <a:gd name="T99" fmla="*/ 193020 h 1511300"/>
              <a:gd name="T100" fmla="*/ 796825 w 1812925"/>
              <a:gd name="T101" fmla="*/ 210794 h 1511300"/>
              <a:gd name="T102" fmla="*/ 698759 w 1812925"/>
              <a:gd name="T103" fmla="*/ 246343 h 1511300"/>
              <a:gd name="T104" fmla="*/ 606805 w 1812925"/>
              <a:gd name="T105" fmla="*/ 299667 h 1511300"/>
              <a:gd name="T106" fmla="*/ 567912 w 1812925"/>
              <a:gd name="T107" fmla="*/ 315497 h 1511300"/>
              <a:gd name="T108" fmla="*/ 526797 w 1812925"/>
              <a:gd name="T109" fmla="*/ 313275 h 1511300"/>
              <a:gd name="T110" fmla="*/ 490404 w 1812925"/>
              <a:gd name="T111" fmla="*/ 293835 h 1511300"/>
              <a:gd name="T112" fmla="*/ 465123 w 1812925"/>
              <a:gd name="T113" fmla="*/ 259119 h 1511300"/>
              <a:gd name="T114" fmla="*/ 457067 w 1812925"/>
              <a:gd name="T115" fmla="*/ 218570 h 1511300"/>
              <a:gd name="T116" fmla="*/ 467345 w 1812925"/>
              <a:gd name="T117" fmla="*/ 178856 h 1511300"/>
              <a:gd name="T118" fmla="*/ 494015 w 1812925"/>
              <a:gd name="T119" fmla="*/ 146640 h 1511300"/>
              <a:gd name="T120" fmla="*/ 602639 w 1812925"/>
              <a:gd name="T121" fmla="*/ 81374 h 1511300"/>
              <a:gd name="T122" fmla="*/ 728763 w 1812925"/>
              <a:gd name="T123" fmla="*/ 32216 h 1511300"/>
              <a:gd name="T124" fmla="*/ 860722 w 1812925"/>
              <a:gd name="T125" fmla="*/ 5555 h 1511300"/>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1812925" h="1511300">
                <a:moveTo>
                  <a:pt x="241643" y="393700"/>
                </a:moveTo>
                <a:lnTo>
                  <a:pt x="483287" y="755836"/>
                </a:lnTo>
                <a:lnTo>
                  <a:pt x="332326" y="755836"/>
                </a:lnTo>
                <a:lnTo>
                  <a:pt x="332326" y="768789"/>
                </a:lnTo>
                <a:lnTo>
                  <a:pt x="332590" y="781212"/>
                </a:lnTo>
                <a:lnTo>
                  <a:pt x="333648" y="793636"/>
                </a:lnTo>
                <a:lnTo>
                  <a:pt x="334441" y="806324"/>
                </a:lnTo>
                <a:lnTo>
                  <a:pt x="335763" y="818748"/>
                </a:lnTo>
                <a:lnTo>
                  <a:pt x="337349" y="830907"/>
                </a:lnTo>
                <a:lnTo>
                  <a:pt x="338671" y="843066"/>
                </a:lnTo>
                <a:lnTo>
                  <a:pt x="340786" y="855225"/>
                </a:lnTo>
                <a:lnTo>
                  <a:pt x="343165" y="867120"/>
                </a:lnTo>
                <a:lnTo>
                  <a:pt x="345809" y="879015"/>
                </a:lnTo>
                <a:lnTo>
                  <a:pt x="348453" y="890910"/>
                </a:lnTo>
                <a:lnTo>
                  <a:pt x="351361" y="902805"/>
                </a:lnTo>
                <a:lnTo>
                  <a:pt x="354534" y="914436"/>
                </a:lnTo>
                <a:lnTo>
                  <a:pt x="357971" y="925802"/>
                </a:lnTo>
                <a:lnTo>
                  <a:pt x="361936" y="937433"/>
                </a:lnTo>
                <a:lnTo>
                  <a:pt x="365902" y="948799"/>
                </a:lnTo>
                <a:lnTo>
                  <a:pt x="369868" y="959901"/>
                </a:lnTo>
                <a:lnTo>
                  <a:pt x="374362" y="971003"/>
                </a:lnTo>
                <a:lnTo>
                  <a:pt x="379121" y="981841"/>
                </a:lnTo>
                <a:lnTo>
                  <a:pt x="383880" y="992943"/>
                </a:lnTo>
                <a:lnTo>
                  <a:pt x="388639" y="1003781"/>
                </a:lnTo>
                <a:lnTo>
                  <a:pt x="394191" y="1014354"/>
                </a:lnTo>
                <a:lnTo>
                  <a:pt x="399743" y="1024927"/>
                </a:lnTo>
                <a:lnTo>
                  <a:pt x="405295" y="1035236"/>
                </a:lnTo>
                <a:lnTo>
                  <a:pt x="411375" y="1045545"/>
                </a:lnTo>
                <a:lnTo>
                  <a:pt x="417456" y="1055590"/>
                </a:lnTo>
                <a:lnTo>
                  <a:pt x="423537" y="1065635"/>
                </a:lnTo>
                <a:lnTo>
                  <a:pt x="430146" y="1075415"/>
                </a:lnTo>
                <a:lnTo>
                  <a:pt x="436756" y="1085195"/>
                </a:lnTo>
                <a:lnTo>
                  <a:pt x="443630" y="1094976"/>
                </a:lnTo>
                <a:lnTo>
                  <a:pt x="450769" y="1104492"/>
                </a:lnTo>
                <a:lnTo>
                  <a:pt x="458171" y="1113479"/>
                </a:lnTo>
                <a:lnTo>
                  <a:pt x="464781" y="1122466"/>
                </a:lnTo>
                <a:lnTo>
                  <a:pt x="473241" y="1132247"/>
                </a:lnTo>
                <a:lnTo>
                  <a:pt x="481701" y="1141498"/>
                </a:lnTo>
                <a:lnTo>
                  <a:pt x="490161" y="1150750"/>
                </a:lnTo>
                <a:lnTo>
                  <a:pt x="498886" y="1159737"/>
                </a:lnTo>
                <a:lnTo>
                  <a:pt x="500736" y="1161852"/>
                </a:lnTo>
                <a:lnTo>
                  <a:pt x="515806" y="1175861"/>
                </a:lnTo>
                <a:lnTo>
                  <a:pt x="530876" y="1189607"/>
                </a:lnTo>
                <a:lnTo>
                  <a:pt x="546474" y="1202823"/>
                </a:lnTo>
                <a:lnTo>
                  <a:pt x="562601" y="1215247"/>
                </a:lnTo>
                <a:lnTo>
                  <a:pt x="579257" y="1227406"/>
                </a:lnTo>
                <a:lnTo>
                  <a:pt x="596178" y="1238773"/>
                </a:lnTo>
                <a:lnTo>
                  <a:pt x="613627" y="1249346"/>
                </a:lnTo>
                <a:lnTo>
                  <a:pt x="631605" y="1259655"/>
                </a:lnTo>
                <a:lnTo>
                  <a:pt x="633455" y="1260712"/>
                </a:lnTo>
                <a:lnTo>
                  <a:pt x="644031" y="1266528"/>
                </a:lnTo>
                <a:lnTo>
                  <a:pt x="654870" y="1271550"/>
                </a:lnTo>
                <a:lnTo>
                  <a:pt x="665974" y="1276837"/>
                </a:lnTo>
                <a:lnTo>
                  <a:pt x="677342" y="1281595"/>
                </a:lnTo>
                <a:lnTo>
                  <a:pt x="681573" y="1283709"/>
                </a:lnTo>
                <a:lnTo>
                  <a:pt x="685803" y="1285560"/>
                </a:lnTo>
                <a:lnTo>
                  <a:pt x="695320" y="1289525"/>
                </a:lnTo>
                <a:lnTo>
                  <a:pt x="704838" y="1292961"/>
                </a:lnTo>
                <a:lnTo>
                  <a:pt x="724402" y="1299834"/>
                </a:lnTo>
                <a:lnTo>
                  <a:pt x="732598" y="1302741"/>
                </a:lnTo>
                <a:lnTo>
                  <a:pt x="740794" y="1305385"/>
                </a:lnTo>
                <a:lnTo>
                  <a:pt x="749518" y="1307764"/>
                </a:lnTo>
                <a:lnTo>
                  <a:pt x="757978" y="1309878"/>
                </a:lnTo>
                <a:lnTo>
                  <a:pt x="775428" y="1314372"/>
                </a:lnTo>
                <a:lnTo>
                  <a:pt x="786267" y="1316751"/>
                </a:lnTo>
                <a:lnTo>
                  <a:pt x="796842" y="1319130"/>
                </a:lnTo>
                <a:lnTo>
                  <a:pt x="806096" y="1320716"/>
                </a:lnTo>
                <a:lnTo>
                  <a:pt x="815085" y="1322302"/>
                </a:lnTo>
                <a:lnTo>
                  <a:pt x="833591" y="1324681"/>
                </a:lnTo>
                <a:lnTo>
                  <a:pt x="842845" y="1325738"/>
                </a:lnTo>
                <a:lnTo>
                  <a:pt x="852362" y="1327060"/>
                </a:lnTo>
                <a:lnTo>
                  <a:pt x="863995" y="1327853"/>
                </a:lnTo>
                <a:lnTo>
                  <a:pt x="875892" y="1328646"/>
                </a:lnTo>
                <a:lnTo>
                  <a:pt x="887525" y="1329175"/>
                </a:lnTo>
                <a:lnTo>
                  <a:pt x="899158" y="1329439"/>
                </a:lnTo>
                <a:lnTo>
                  <a:pt x="910526" y="1329439"/>
                </a:lnTo>
                <a:lnTo>
                  <a:pt x="921894" y="1329175"/>
                </a:lnTo>
                <a:lnTo>
                  <a:pt x="932734" y="1328910"/>
                </a:lnTo>
                <a:lnTo>
                  <a:pt x="944102" y="1328382"/>
                </a:lnTo>
                <a:lnTo>
                  <a:pt x="954942" y="1327589"/>
                </a:lnTo>
                <a:lnTo>
                  <a:pt x="966046" y="1326531"/>
                </a:lnTo>
                <a:lnTo>
                  <a:pt x="977150" y="1325210"/>
                </a:lnTo>
                <a:lnTo>
                  <a:pt x="988254" y="1323624"/>
                </a:lnTo>
                <a:lnTo>
                  <a:pt x="999093" y="1322302"/>
                </a:lnTo>
                <a:lnTo>
                  <a:pt x="1010197" y="1320452"/>
                </a:lnTo>
                <a:lnTo>
                  <a:pt x="1020772" y="1318337"/>
                </a:lnTo>
                <a:lnTo>
                  <a:pt x="1031876" y="1315694"/>
                </a:lnTo>
                <a:lnTo>
                  <a:pt x="1042452" y="1313315"/>
                </a:lnTo>
                <a:lnTo>
                  <a:pt x="1053556" y="1310671"/>
                </a:lnTo>
                <a:lnTo>
                  <a:pt x="1064131" y="1307764"/>
                </a:lnTo>
                <a:lnTo>
                  <a:pt x="1074706" y="1304592"/>
                </a:lnTo>
                <a:lnTo>
                  <a:pt x="1085281" y="1301155"/>
                </a:lnTo>
                <a:lnTo>
                  <a:pt x="1095856" y="1297719"/>
                </a:lnTo>
                <a:lnTo>
                  <a:pt x="1106167" y="1293754"/>
                </a:lnTo>
                <a:lnTo>
                  <a:pt x="1116742" y="1289789"/>
                </a:lnTo>
                <a:lnTo>
                  <a:pt x="1126789" y="1285560"/>
                </a:lnTo>
                <a:lnTo>
                  <a:pt x="1137100" y="1281330"/>
                </a:lnTo>
                <a:lnTo>
                  <a:pt x="1147675" y="1276837"/>
                </a:lnTo>
                <a:lnTo>
                  <a:pt x="1157721" y="1271814"/>
                </a:lnTo>
                <a:lnTo>
                  <a:pt x="1167768" y="1267056"/>
                </a:lnTo>
                <a:lnTo>
                  <a:pt x="1177286" y="1261770"/>
                </a:lnTo>
                <a:lnTo>
                  <a:pt x="1187332" y="1256483"/>
                </a:lnTo>
                <a:lnTo>
                  <a:pt x="1197114" y="1250668"/>
                </a:lnTo>
                <a:lnTo>
                  <a:pt x="1206896" y="1244852"/>
                </a:lnTo>
                <a:lnTo>
                  <a:pt x="1216414" y="1238773"/>
                </a:lnTo>
                <a:lnTo>
                  <a:pt x="1225932" y="1232693"/>
                </a:lnTo>
                <a:lnTo>
                  <a:pt x="1235185" y="1225820"/>
                </a:lnTo>
                <a:lnTo>
                  <a:pt x="1239151" y="1223441"/>
                </a:lnTo>
                <a:lnTo>
                  <a:pt x="1243116" y="1221062"/>
                </a:lnTo>
                <a:lnTo>
                  <a:pt x="1247082" y="1218948"/>
                </a:lnTo>
                <a:lnTo>
                  <a:pt x="1251312" y="1217097"/>
                </a:lnTo>
                <a:lnTo>
                  <a:pt x="1255278" y="1215247"/>
                </a:lnTo>
                <a:lnTo>
                  <a:pt x="1259772" y="1213925"/>
                </a:lnTo>
                <a:lnTo>
                  <a:pt x="1264002" y="1212604"/>
                </a:lnTo>
                <a:lnTo>
                  <a:pt x="1268232" y="1211546"/>
                </a:lnTo>
                <a:lnTo>
                  <a:pt x="1272727" y="1210753"/>
                </a:lnTo>
                <a:lnTo>
                  <a:pt x="1276957" y="1210225"/>
                </a:lnTo>
                <a:lnTo>
                  <a:pt x="1281187" y="1209696"/>
                </a:lnTo>
                <a:lnTo>
                  <a:pt x="1285417" y="1209696"/>
                </a:lnTo>
                <a:lnTo>
                  <a:pt x="1290176" y="1209696"/>
                </a:lnTo>
                <a:lnTo>
                  <a:pt x="1294406" y="1209696"/>
                </a:lnTo>
                <a:lnTo>
                  <a:pt x="1298636" y="1210489"/>
                </a:lnTo>
                <a:lnTo>
                  <a:pt x="1302866" y="1211018"/>
                </a:lnTo>
                <a:lnTo>
                  <a:pt x="1307096" y="1211811"/>
                </a:lnTo>
                <a:lnTo>
                  <a:pt x="1311326" y="1212868"/>
                </a:lnTo>
                <a:lnTo>
                  <a:pt x="1315821" y="1213925"/>
                </a:lnTo>
                <a:lnTo>
                  <a:pt x="1319787" y="1215511"/>
                </a:lnTo>
                <a:lnTo>
                  <a:pt x="1324017" y="1217362"/>
                </a:lnTo>
                <a:lnTo>
                  <a:pt x="1327982" y="1219212"/>
                </a:lnTo>
                <a:lnTo>
                  <a:pt x="1331419" y="1221062"/>
                </a:lnTo>
                <a:lnTo>
                  <a:pt x="1335385" y="1223441"/>
                </a:lnTo>
                <a:lnTo>
                  <a:pt x="1339086" y="1225820"/>
                </a:lnTo>
                <a:lnTo>
                  <a:pt x="1342788" y="1228728"/>
                </a:lnTo>
                <a:lnTo>
                  <a:pt x="1346225" y="1231371"/>
                </a:lnTo>
                <a:lnTo>
                  <a:pt x="1349397" y="1234543"/>
                </a:lnTo>
                <a:lnTo>
                  <a:pt x="1352834" y="1237451"/>
                </a:lnTo>
                <a:lnTo>
                  <a:pt x="1356007" y="1240887"/>
                </a:lnTo>
                <a:lnTo>
                  <a:pt x="1358650" y="1244588"/>
                </a:lnTo>
                <a:lnTo>
                  <a:pt x="1361294" y="1248289"/>
                </a:lnTo>
                <a:lnTo>
                  <a:pt x="1364202" y="1252254"/>
                </a:lnTo>
                <a:lnTo>
                  <a:pt x="1366582" y="1256219"/>
                </a:lnTo>
                <a:lnTo>
                  <a:pt x="1368697" y="1260448"/>
                </a:lnTo>
                <a:lnTo>
                  <a:pt x="1370548" y="1264413"/>
                </a:lnTo>
                <a:lnTo>
                  <a:pt x="1372134" y="1268642"/>
                </a:lnTo>
                <a:lnTo>
                  <a:pt x="1373456" y="1272872"/>
                </a:lnTo>
                <a:lnTo>
                  <a:pt x="1374778" y="1277101"/>
                </a:lnTo>
                <a:lnTo>
                  <a:pt x="1376100" y="1281330"/>
                </a:lnTo>
                <a:lnTo>
                  <a:pt x="1376628" y="1285560"/>
                </a:lnTo>
                <a:lnTo>
                  <a:pt x="1377157" y="1289789"/>
                </a:lnTo>
                <a:lnTo>
                  <a:pt x="1377950" y="1294283"/>
                </a:lnTo>
                <a:lnTo>
                  <a:pt x="1377950" y="1298776"/>
                </a:lnTo>
                <a:lnTo>
                  <a:pt x="1377950" y="1303006"/>
                </a:lnTo>
                <a:lnTo>
                  <a:pt x="1377421" y="1307235"/>
                </a:lnTo>
                <a:lnTo>
                  <a:pt x="1377157" y="1311729"/>
                </a:lnTo>
                <a:lnTo>
                  <a:pt x="1376628" y="1316222"/>
                </a:lnTo>
                <a:lnTo>
                  <a:pt x="1375835" y="1320452"/>
                </a:lnTo>
                <a:lnTo>
                  <a:pt x="1374513" y="1324417"/>
                </a:lnTo>
                <a:lnTo>
                  <a:pt x="1373191" y="1328646"/>
                </a:lnTo>
                <a:lnTo>
                  <a:pt x="1372134" y="1332875"/>
                </a:lnTo>
                <a:lnTo>
                  <a:pt x="1370283" y="1336840"/>
                </a:lnTo>
                <a:lnTo>
                  <a:pt x="1368432" y="1340805"/>
                </a:lnTo>
                <a:lnTo>
                  <a:pt x="1366317" y="1344770"/>
                </a:lnTo>
                <a:lnTo>
                  <a:pt x="1364202" y="1348471"/>
                </a:lnTo>
                <a:lnTo>
                  <a:pt x="1361823" y="1351907"/>
                </a:lnTo>
                <a:lnTo>
                  <a:pt x="1358915" y="1355608"/>
                </a:lnTo>
                <a:lnTo>
                  <a:pt x="1356271" y="1359044"/>
                </a:lnTo>
                <a:lnTo>
                  <a:pt x="1353098" y="1362481"/>
                </a:lnTo>
                <a:lnTo>
                  <a:pt x="1350190" y="1365653"/>
                </a:lnTo>
                <a:lnTo>
                  <a:pt x="1346753" y="1368825"/>
                </a:lnTo>
                <a:lnTo>
                  <a:pt x="1343052" y="1371732"/>
                </a:lnTo>
                <a:lnTo>
                  <a:pt x="1339351" y="1374640"/>
                </a:lnTo>
                <a:lnTo>
                  <a:pt x="1327189" y="1382834"/>
                </a:lnTo>
                <a:lnTo>
                  <a:pt x="1315028" y="1390764"/>
                </a:lnTo>
                <a:lnTo>
                  <a:pt x="1302602" y="1398694"/>
                </a:lnTo>
                <a:lnTo>
                  <a:pt x="1290176" y="1406360"/>
                </a:lnTo>
                <a:lnTo>
                  <a:pt x="1277750" y="1413497"/>
                </a:lnTo>
                <a:lnTo>
                  <a:pt x="1264795" y="1420634"/>
                </a:lnTo>
                <a:lnTo>
                  <a:pt x="1252105" y="1427242"/>
                </a:lnTo>
                <a:lnTo>
                  <a:pt x="1239151" y="1433851"/>
                </a:lnTo>
                <a:lnTo>
                  <a:pt x="1226196" y="1439930"/>
                </a:lnTo>
                <a:lnTo>
                  <a:pt x="1212977" y="1446274"/>
                </a:lnTo>
                <a:lnTo>
                  <a:pt x="1200022" y="1451825"/>
                </a:lnTo>
                <a:lnTo>
                  <a:pt x="1186803" y="1457376"/>
                </a:lnTo>
                <a:lnTo>
                  <a:pt x="1173320" y="1462663"/>
                </a:lnTo>
                <a:lnTo>
                  <a:pt x="1160101" y="1467421"/>
                </a:lnTo>
                <a:lnTo>
                  <a:pt x="1146353" y="1472443"/>
                </a:lnTo>
                <a:lnTo>
                  <a:pt x="1132870" y="1476672"/>
                </a:lnTo>
                <a:lnTo>
                  <a:pt x="1119122" y="1480902"/>
                </a:lnTo>
                <a:lnTo>
                  <a:pt x="1105639" y="1484867"/>
                </a:lnTo>
                <a:lnTo>
                  <a:pt x="1091626" y="1488567"/>
                </a:lnTo>
                <a:lnTo>
                  <a:pt x="1077879" y="1491739"/>
                </a:lnTo>
                <a:lnTo>
                  <a:pt x="1063866" y="1494911"/>
                </a:lnTo>
                <a:lnTo>
                  <a:pt x="1049854" y="1497555"/>
                </a:lnTo>
                <a:lnTo>
                  <a:pt x="1035842" y="1500462"/>
                </a:lnTo>
                <a:lnTo>
                  <a:pt x="1021830" y="1502841"/>
                </a:lnTo>
                <a:lnTo>
                  <a:pt x="1007818" y="1504692"/>
                </a:lnTo>
                <a:lnTo>
                  <a:pt x="993541" y="1506542"/>
                </a:lnTo>
                <a:lnTo>
                  <a:pt x="979000" y="1507864"/>
                </a:lnTo>
                <a:lnTo>
                  <a:pt x="964988" y="1509185"/>
                </a:lnTo>
                <a:lnTo>
                  <a:pt x="950712" y="1510243"/>
                </a:lnTo>
                <a:lnTo>
                  <a:pt x="936435" y="1510771"/>
                </a:lnTo>
                <a:lnTo>
                  <a:pt x="922159" y="1511300"/>
                </a:lnTo>
                <a:lnTo>
                  <a:pt x="907618" y="1511300"/>
                </a:lnTo>
                <a:lnTo>
                  <a:pt x="888847" y="1511036"/>
                </a:lnTo>
                <a:lnTo>
                  <a:pt x="870076" y="1510507"/>
                </a:lnTo>
                <a:lnTo>
                  <a:pt x="851040" y="1508921"/>
                </a:lnTo>
                <a:lnTo>
                  <a:pt x="832269" y="1507335"/>
                </a:lnTo>
                <a:lnTo>
                  <a:pt x="816935" y="1505220"/>
                </a:lnTo>
                <a:lnTo>
                  <a:pt x="796049" y="1502841"/>
                </a:lnTo>
                <a:lnTo>
                  <a:pt x="785738" y="1501255"/>
                </a:lnTo>
                <a:lnTo>
                  <a:pt x="774899" y="1499669"/>
                </a:lnTo>
                <a:lnTo>
                  <a:pt x="768818" y="1498612"/>
                </a:lnTo>
                <a:lnTo>
                  <a:pt x="762737" y="1497026"/>
                </a:lnTo>
                <a:lnTo>
                  <a:pt x="755335" y="1495440"/>
                </a:lnTo>
                <a:lnTo>
                  <a:pt x="747932" y="1493590"/>
                </a:lnTo>
                <a:lnTo>
                  <a:pt x="733391" y="1490418"/>
                </a:lnTo>
                <a:lnTo>
                  <a:pt x="710919" y="1484867"/>
                </a:lnTo>
                <a:lnTo>
                  <a:pt x="700079" y="1482223"/>
                </a:lnTo>
                <a:lnTo>
                  <a:pt x="688975" y="1478787"/>
                </a:lnTo>
                <a:lnTo>
                  <a:pt x="677342" y="1475086"/>
                </a:lnTo>
                <a:lnTo>
                  <a:pt x="665710" y="1471121"/>
                </a:lnTo>
                <a:lnTo>
                  <a:pt x="653548" y="1466892"/>
                </a:lnTo>
                <a:lnTo>
                  <a:pt x="640858" y="1462663"/>
                </a:lnTo>
                <a:lnTo>
                  <a:pt x="628697" y="1457905"/>
                </a:lnTo>
                <a:lnTo>
                  <a:pt x="616799" y="1453147"/>
                </a:lnTo>
                <a:lnTo>
                  <a:pt x="602787" y="1447067"/>
                </a:lnTo>
                <a:lnTo>
                  <a:pt x="589304" y="1440723"/>
                </a:lnTo>
                <a:lnTo>
                  <a:pt x="575292" y="1434379"/>
                </a:lnTo>
                <a:lnTo>
                  <a:pt x="561544" y="1427507"/>
                </a:lnTo>
                <a:lnTo>
                  <a:pt x="548061" y="1420634"/>
                </a:lnTo>
                <a:lnTo>
                  <a:pt x="543302" y="1417462"/>
                </a:lnTo>
                <a:lnTo>
                  <a:pt x="531669" y="1411118"/>
                </a:lnTo>
                <a:lnTo>
                  <a:pt x="520036" y="1404510"/>
                </a:lnTo>
                <a:lnTo>
                  <a:pt x="508668" y="1397637"/>
                </a:lnTo>
                <a:lnTo>
                  <a:pt x="497564" y="1390500"/>
                </a:lnTo>
                <a:lnTo>
                  <a:pt x="486196" y="1383099"/>
                </a:lnTo>
                <a:lnTo>
                  <a:pt x="475356" y="1375697"/>
                </a:lnTo>
                <a:lnTo>
                  <a:pt x="464516" y="1368296"/>
                </a:lnTo>
                <a:lnTo>
                  <a:pt x="453941" y="1360366"/>
                </a:lnTo>
                <a:lnTo>
                  <a:pt x="443366" y="1351907"/>
                </a:lnTo>
                <a:lnTo>
                  <a:pt x="432790" y="1343713"/>
                </a:lnTo>
                <a:lnTo>
                  <a:pt x="422479" y="1335519"/>
                </a:lnTo>
                <a:lnTo>
                  <a:pt x="412433" y="1326796"/>
                </a:lnTo>
                <a:lnTo>
                  <a:pt x="402387" y="1317808"/>
                </a:lnTo>
                <a:lnTo>
                  <a:pt x="392604" y="1309085"/>
                </a:lnTo>
                <a:lnTo>
                  <a:pt x="383087" y="1299834"/>
                </a:lnTo>
                <a:lnTo>
                  <a:pt x="373569" y="1290582"/>
                </a:lnTo>
                <a:lnTo>
                  <a:pt x="369339" y="1285824"/>
                </a:lnTo>
                <a:lnTo>
                  <a:pt x="357971" y="1274458"/>
                </a:lnTo>
                <a:lnTo>
                  <a:pt x="347131" y="1262827"/>
                </a:lnTo>
                <a:lnTo>
                  <a:pt x="336291" y="1250668"/>
                </a:lnTo>
                <a:lnTo>
                  <a:pt x="325716" y="1238508"/>
                </a:lnTo>
                <a:lnTo>
                  <a:pt x="320429" y="1231636"/>
                </a:lnTo>
                <a:lnTo>
                  <a:pt x="315405" y="1224763"/>
                </a:lnTo>
                <a:lnTo>
                  <a:pt x="301393" y="1207317"/>
                </a:lnTo>
                <a:lnTo>
                  <a:pt x="294255" y="1198330"/>
                </a:lnTo>
                <a:lnTo>
                  <a:pt x="287646" y="1189078"/>
                </a:lnTo>
                <a:lnTo>
                  <a:pt x="286059" y="1186699"/>
                </a:lnTo>
                <a:lnTo>
                  <a:pt x="284737" y="1183791"/>
                </a:lnTo>
                <a:lnTo>
                  <a:pt x="277070" y="1172425"/>
                </a:lnTo>
                <a:lnTo>
                  <a:pt x="269403" y="1160795"/>
                </a:lnTo>
                <a:lnTo>
                  <a:pt x="262001" y="1149164"/>
                </a:lnTo>
                <a:lnTo>
                  <a:pt x="255127" y="1137005"/>
                </a:lnTo>
                <a:lnTo>
                  <a:pt x="247988" y="1125110"/>
                </a:lnTo>
                <a:lnTo>
                  <a:pt x="241379" y="1112950"/>
                </a:lnTo>
                <a:lnTo>
                  <a:pt x="234505" y="1100527"/>
                </a:lnTo>
                <a:lnTo>
                  <a:pt x="228424" y="1087839"/>
                </a:lnTo>
                <a:lnTo>
                  <a:pt x="222344" y="1075415"/>
                </a:lnTo>
                <a:lnTo>
                  <a:pt x="216263" y="1062727"/>
                </a:lnTo>
                <a:lnTo>
                  <a:pt x="210975" y="1049775"/>
                </a:lnTo>
                <a:lnTo>
                  <a:pt x="205423" y="1037087"/>
                </a:lnTo>
                <a:lnTo>
                  <a:pt x="200400" y="1023870"/>
                </a:lnTo>
                <a:lnTo>
                  <a:pt x="195377" y="1010653"/>
                </a:lnTo>
                <a:lnTo>
                  <a:pt x="190618" y="997437"/>
                </a:lnTo>
                <a:lnTo>
                  <a:pt x="186388" y="983956"/>
                </a:lnTo>
                <a:lnTo>
                  <a:pt x="182158" y="970475"/>
                </a:lnTo>
                <a:lnTo>
                  <a:pt x="178192" y="956729"/>
                </a:lnTo>
                <a:lnTo>
                  <a:pt x="174491" y="942984"/>
                </a:lnTo>
                <a:lnTo>
                  <a:pt x="171318" y="929239"/>
                </a:lnTo>
                <a:lnTo>
                  <a:pt x="167881" y="915229"/>
                </a:lnTo>
                <a:lnTo>
                  <a:pt x="165237" y="901219"/>
                </a:lnTo>
                <a:lnTo>
                  <a:pt x="162329" y="887210"/>
                </a:lnTo>
                <a:lnTo>
                  <a:pt x="160214" y="872936"/>
                </a:lnTo>
                <a:lnTo>
                  <a:pt x="158099" y="858662"/>
                </a:lnTo>
                <a:lnTo>
                  <a:pt x="156249" y="844388"/>
                </a:lnTo>
                <a:lnTo>
                  <a:pt x="154662" y="829585"/>
                </a:lnTo>
                <a:lnTo>
                  <a:pt x="153340" y="815047"/>
                </a:lnTo>
                <a:lnTo>
                  <a:pt x="152283" y="800509"/>
                </a:lnTo>
                <a:lnTo>
                  <a:pt x="151754" y="785706"/>
                </a:lnTo>
                <a:lnTo>
                  <a:pt x="151225" y="770903"/>
                </a:lnTo>
                <a:lnTo>
                  <a:pt x="151225" y="755836"/>
                </a:lnTo>
                <a:lnTo>
                  <a:pt x="0" y="755836"/>
                </a:lnTo>
                <a:lnTo>
                  <a:pt x="241643" y="393700"/>
                </a:lnTo>
                <a:close/>
                <a:moveTo>
                  <a:pt x="906894" y="0"/>
                </a:moveTo>
                <a:lnTo>
                  <a:pt x="912182" y="264"/>
                </a:lnTo>
                <a:lnTo>
                  <a:pt x="917469" y="529"/>
                </a:lnTo>
                <a:lnTo>
                  <a:pt x="932539" y="793"/>
                </a:lnTo>
                <a:lnTo>
                  <a:pt x="947344" y="1586"/>
                </a:lnTo>
                <a:lnTo>
                  <a:pt x="962414" y="2380"/>
                </a:lnTo>
                <a:lnTo>
                  <a:pt x="977484" y="3702"/>
                </a:lnTo>
                <a:lnTo>
                  <a:pt x="989645" y="5288"/>
                </a:lnTo>
                <a:lnTo>
                  <a:pt x="1002335" y="6610"/>
                </a:lnTo>
                <a:lnTo>
                  <a:pt x="1020313" y="8725"/>
                </a:lnTo>
                <a:lnTo>
                  <a:pt x="1029038" y="10047"/>
                </a:lnTo>
                <a:lnTo>
                  <a:pt x="1038291" y="11369"/>
                </a:lnTo>
                <a:lnTo>
                  <a:pt x="1044636" y="12691"/>
                </a:lnTo>
                <a:lnTo>
                  <a:pt x="1050981" y="14277"/>
                </a:lnTo>
                <a:lnTo>
                  <a:pt x="1064465" y="17186"/>
                </a:lnTo>
                <a:lnTo>
                  <a:pt x="1077419" y="20358"/>
                </a:lnTo>
                <a:lnTo>
                  <a:pt x="1101478" y="26175"/>
                </a:lnTo>
                <a:lnTo>
                  <a:pt x="1113375" y="29348"/>
                </a:lnTo>
                <a:lnTo>
                  <a:pt x="1125008" y="32521"/>
                </a:lnTo>
                <a:lnTo>
                  <a:pt x="1134790" y="35693"/>
                </a:lnTo>
                <a:lnTo>
                  <a:pt x="1144572" y="38866"/>
                </a:lnTo>
                <a:lnTo>
                  <a:pt x="1157791" y="43625"/>
                </a:lnTo>
                <a:lnTo>
                  <a:pt x="1171274" y="48384"/>
                </a:lnTo>
                <a:lnTo>
                  <a:pt x="1184493" y="53408"/>
                </a:lnTo>
                <a:lnTo>
                  <a:pt x="1197448" y="58431"/>
                </a:lnTo>
                <a:lnTo>
                  <a:pt x="1206701" y="62397"/>
                </a:lnTo>
                <a:lnTo>
                  <a:pt x="1226794" y="71651"/>
                </a:lnTo>
                <a:lnTo>
                  <a:pt x="1246887" y="81434"/>
                </a:lnTo>
                <a:lnTo>
                  <a:pt x="1266716" y="91745"/>
                </a:lnTo>
                <a:lnTo>
                  <a:pt x="1285751" y="102321"/>
                </a:lnTo>
                <a:lnTo>
                  <a:pt x="1304786" y="113690"/>
                </a:lnTo>
                <a:lnTo>
                  <a:pt x="1323557" y="125588"/>
                </a:lnTo>
                <a:lnTo>
                  <a:pt x="1341800" y="138015"/>
                </a:lnTo>
                <a:lnTo>
                  <a:pt x="1359513" y="151234"/>
                </a:lnTo>
                <a:lnTo>
                  <a:pt x="1377227" y="164718"/>
                </a:lnTo>
                <a:lnTo>
                  <a:pt x="1394411" y="178731"/>
                </a:lnTo>
                <a:lnTo>
                  <a:pt x="1411067" y="193538"/>
                </a:lnTo>
                <a:lnTo>
                  <a:pt x="1427459" y="208608"/>
                </a:lnTo>
                <a:lnTo>
                  <a:pt x="1443322" y="224207"/>
                </a:lnTo>
                <a:lnTo>
                  <a:pt x="1458920" y="240336"/>
                </a:lnTo>
                <a:lnTo>
                  <a:pt x="1473725" y="257257"/>
                </a:lnTo>
                <a:lnTo>
                  <a:pt x="1488531" y="274178"/>
                </a:lnTo>
                <a:lnTo>
                  <a:pt x="1492496" y="279466"/>
                </a:lnTo>
                <a:lnTo>
                  <a:pt x="1509152" y="300353"/>
                </a:lnTo>
                <a:lnTo>
                  <a:pt x="1517348" y="311194"/>
                </a:lnTo>
                <a:lnTo>
                  <a:pt x="1525544" y="322034"/>
                </a:lnTo>
                <a:lnTo>
                  <a:pt x="1527130" y="325207"/>
                </a:lnTo>
                <a:lnTo>
                  <a:pt x="1528981" y="328115"/>
                </a:lnTo>
                <a:lnTo>
                  <a:pt x="1536648" y="339748"/>
                </a:lnTo>
                <a:lnTo>
                  <a:pt x="1544050" y="351382"/>
                </a:lnTo>
                <a:lnTo>
                  <a:pt x="1551453" y="362751"/>
                </a:lnTo>
                <a:lnTo>
                  <a:pt x="1558591" y="374913"/>
                </a:lnTo>
                <a:lnTo>
                  <a:pt x="1565465" y="386811"/>
                </a:lnTo>
                <a:lnTo>
                  <a:pt x="1572075" y="399237"/>
                </a:lnTo>
                <a:lnTo>
                  <a:pt x="1578684" y="411400"/>
                </a:lnTo>
                <a:lnTo>
                  <a:pt x="1585029" y="423826"/>
                </a:lnTo>
                <a:lnTo>
                  <a:pt x="1591110" y="436253"/>
                </a:lnTo>
                <a:lnTo>
                  <a:pt x="1596927" y="449208"/>
                </a:lnTo>
                <a:lnTo>
                  <a:pt x="1602214" y="461899"/>
                </a:lnTo>
                <a:lnTo>
                  <a:pt x="1607766" y="474854"/>
                </a:lnTo>
                <a:lnTo>
                  <a:pt x="1612789" y="488074"/>
                </a:lnTo>
                <a:lnTo>
                  <a:pt x="1617548" y="501294"/>
                </a:lnTo>
                <a:lnTo>
                  <a:pt x="1622571" y="514249"/>
                </a:lnTo>
                <a:lnTo>
                  <a:pt x="1626801" y="527734"/>
                </a:lnTo>
                <a:lnTo>
                  <a:pt x="1631032" y="541482"/>
                </a:lnTo>
                <a:lnTo>
                  <a:pt x="1634997" y="554702"/>
                </a:lnTo>
                <a:lnTo>
                  <a:pt x="1638170" y="568451"/>
                </a:lnTo>
                <a:lnTo>
                  <a:pt x="1641871" y="582463"/>
                </a:lnTo>
                <a:lnTo>
                  <a:pt x="1645044" y="596212"/>
                </a:lnTo>
                <a:lnTo>
                  <a:pt x="1647688" y="610225"/>
                </a:lnTo>
                <a:lnTo>
                  <a:pt x="1650596" y="624502"/>
                </a:lnTo>
                <a:lnTo>
                  <a:pt x="1652975" y="638515"/>
                </a:lnTo>
                <a:lnTo>
                  <a:pt x="1655090" y="652793"/>
                </a:lnTo>
                <a:lnTo>
                  <a:pt x="1656941" y="667334"/>
                </a:lnTo>
                <a:lnTo>
                  <a:pt x="1658263" y="681876"/>
                </a:lnTo>
                <a:lnTo>
                  <a:pt x="1659585" y="696154"/>
                </a:lnTo>
                <a:lnTo>
                  <a:pt x="1660642" y="710695"/>
                </a:lnTo>
                <a:lnTo>
                  <a:pt x="1661435" y="725501"/>
                </a:lnTo>
                <a:lnTo>
                  <a:pt x="1661700" y="740308"/>
                </a:lnTo>
                <a:lnTo>
                  <a:pt x="1661700" y="754849"/>
                </a:lnTo>
                <a:lnTo>
                  <a:pt x="1812925" y="754849"/>
                </a:lnTo>
                <a:lnTo>
                  <a:pt x="1571282" y="1117600"/>
                </a:lnTo>
                <a:lnTo>
                  <a:pt x="1329638" y="754849"/>
                </a:lnTo>
                <a:lnTo>
                  <a:pt x="1480864" y="754849"/>
                </a:lnTo>
                <a:lnTo>
                  <a:pt x="1480599" y="742158"/>
                </a:lnTo>
                <a:lnTo>
                  <a:pt x="1480070" y="729467"/>
                </a:lnTo>
                <a:lnTo>
                  <a:pt x="1479277" y="716512"/>
                </a:lnTo>
                <a:lnTo>
                  <a:pt x="1478484" y="704085"/>
                </a:lnTo>
                <a:lnTo>
                  <a:pt x="1477162" y="691394"/>
                </a:lnTo>
                <a:lnTo>
                  <a:pt x="1475576" y="678703"/>
                </a:lnTo>
                <a:lnTo>
                  <a:pt x="1473725" y="666277"/>
                </a:lnTo>
                <a:lnTo>
                  <a:pt x="1471610" y="654115"/>
                </a:lnTo>
                <a:lnTo>
                  <a:pt x="1469231" y="641952"/>
                </a:lnTo>
                <a:lnTo>
                  <a:pt x="1466851" y="629790"/>
                </a:lnTo>
                <a:lnTo>
                  <a:pt x="1463943" y="617628"/>
                </a:lnTo>
                <a:lnTo>
                  <a:pt x="1460771" y="605730"/>
                </a:lnTo>
                <a:lnTo>
                  <a:pt x="1457334" y="593832"/>
                </a:lnTo>
                <a:lnTo>
                  <a:pt x="1453897" y="581935"/>
                </a:lnTo>
                <a:lnTo>
                  <a:pt x="1449931" y="570301"/>
                </a:lnTo>
                <a:lnTo>
                  <a:pt x="1445965" y="558668"/>
                </a:lnTo>
                <a:lnTo>
                  <a:pt x="1441471" y="547299"/>
                </a:lnTo>
                <a:lnTo>
                  <a:pt x="1436976" y="535930"/>
                </a:lnTo>
                <a:lnTo>
                  <a:pt x="1432482" y="524825"/>
                </a:lnTo>
                <a:lnTo>
                  <a:pt x="1427194" y="513721"/>
                </a:lnTo>
                <a:lnTo>
                  <a:pt x="1421907" y="502616"/>
                </a:lnTo>
                <a:lnTo>
                  <a:pt x="1416619" y="492040"/>
                </a:lnTo>
                <a:lnTo>
                  <a:pt x="1410803" y="481464"/>
                </a:lnTo>
                <a:lnTo>
                  <a:pt x="1404986" y="470624"/>
                </a:lnTo>
                <a:lnTo>
                  <a:pt x="1398906" y="460313"/>
                </a:lnTo>
                <a:lnTo>
                  <a:pt x="1392561" y="450001"/>
                </a:lnTo>
                <a:lnTo>
                  <a:pt x="1385951" y="439954"/>
                </a:lnTo>
                <a:lnTo>
                  <a:pt x="1379342" y="429907"/>
                </a:lnTo>
                <a:lnTo>
                  <a:pt x="1372468" y="420125"/>
                </a:lnTo>
                <a:lnTo>
                  <a:pt x="1365065" y="410342"/>
                </a:lnTo>
                <a:lnTo>
                  <a:pt x="1357662" y="400824"/>
                </a:lnTo>
                <a:lnTo>
                  <a:pt x="1350524" y="391570"/>
                </a:lnTo>
                <a:lnTo>
                  <a:pt x="1349202" y="390248"/>
                </a:lnTo>
                <a:lnTo>
                  <a:pt x="1338363" y="377293"/>
                </a:lnTo>
                <a:lnTo>
                  <a:pt x="1326730" y="364602"/>
                </a:lnTo>
                <a:lnTo>
                  <a:pt x="1315097" y="352175"/>
                </a:lnTo>
                <a:lnTo>
                  <a:pt x="1302936" y="340277"/>
                </a:lnTo>
                <a:lnTo>
                  <a:pt x="1290510" y="328644"/>
                </a:lnTo>
                <a:lnTo>
                  <a:pt x="1277555" y="317804"/>
                </a:lnTo>
                <a:lnTo>
                  <a:pt x="1264601" y="306699"/>
                </a:lnTo>
                <a:lnTo>
                  <a:pt x="1251117" y="296387"/>
                </a:lnTo>
                <a:lnTo>
                  <a:pt x="1237369" y="286340"/>
                </a:lnTo>
                <a:lnTo>
                  <a:pt x="1223093" y="276822"/>
                </a:lnTo>
                <a:lnTo>
                  <a:pt x="1208816" y="267568"/>
                </a:lnTo>
                <a:lnTo>
                  <a:pt x="1194275" y="258579"/>
                </a:lnTo>
                <a:lnTo>
                  <a:pt x="1179206" y="250383"/>
                </a:lnTo>
                <a:lnTo>
                  <a:pt x="1163872" y="242451"/>
                </a:lnTo>
                <a:lnTo>
                  <a:pt x="1148802" y="234783"/>
                </a:lnTo>
                <a:lnTo>
                  <a:pt x="1132939" y="227909"/>
                </a:lnTo>
                <a:lnTo>
                  <a:pt x="1128709" y="226058"/>
                </a:lnTo>
                <a:lnTo>
                  <a:pt x="1117869" y="221828"/>
                </a:lnTo>
                <a:lnTo>
                  <a:pt x="1107294" y="217862"/>
                </a:lnTo>
                <a:lnTo>
                  <a:pt x="1096455" y="213896"/>
                </a:lnTo>
                <a:lnTo>
                  <a:pt x="1085615" y="210194"/>
                </a:lnTo>
                <a:lnTo>
                  <a:pt x="1073454" y="206229"/>
                </a:lnTo>
                <a:lnTo>
                  <a:pt x="1063672" y="203585"/>
                </a:lnTo>
                <a:lnTo>
                  <a:pt x="1054418" y="200676"/>
                </a:lnTo>
                <a:lnTo>
                  <a:pt x="1034590" y="196182"/>
                </a:lnTo>
                <a:lnTo>
                  <a:pt x="1026130" y="194066"/>
                </a:lnTo>
                <a:lnTo>
                  <a:pt x="1017141" y="192216"/>
                </a:lnTo>
                <a:lnTo>
                  <a:pt x="1007094" y="190365"/>
                </a:lnTo>
                <a:lnTo>
                  <a:pt x="997048" y="188778"/>
                </a:lnTo>
                <a:lnTo>
                  <a:pt x="976690" y="186134"/>
                </a:lnTo>
                <a:lnTo>
                  <a:pt x="961356" y="184019"/>
                </a:lnTo>
                <a:lnTo>
                  <a:pt x="948930" y="183226"/>
                </a:lnTo>
                <a:lnTo>
                  <a:pt x="936505" y="182169"/>
                </a:lnTo>
                <a:lnTo>
                  <a:pt x="923550" y="181904"/>
                </a:lnTo>
                <a:lnTo>
                  <a:pt x="911124" y="181640"/>
                </a:lnTo>
                <a:lnTo>
                  <a:pt x="899756" y="181640"/>
                </a:lnTo>
                <a:lnTo>
                  <a:pt x="888916" y="181904"/>
                </a:lnTo>
                <a:lnTo>
                  <a:pt x="877548" y="182169"/>
                </a:lnTo>
                <a:lnTo>
                  <a:pt x="866708" y="182697"/>
                </a:lnTo>
                <a:lnTo>
                  <a:pt x="855604" y="183755"/>
                </a:lnTo>
                <a:lnTo>
                  <a:pt x="844765" y="184548"/>
                </a:lnTo>
                <a:lnTo>
                  <a:pt x="833661" y="186134"/>
                </a:lnTo>
                <a:lnTo>
                  <a:pt x="822821" y="187721"/>
                </a:lnTo>
                <a:lnTo>
                  <a:pt x="811982" y="189307"/>
                </a:lnTo>
                <a:lnTo>
                  <a:pt x="801142" y="190894"/>
                </a:lnTo>
                <a:lnTo>
                  <a:pt x="790302" y="193273"/>
                </a:lnTo>
                <a:lnTo>
                  <a:pt x="779463" y="195653"/>
                </a:lnTo>
                <a:lnTo>
                  <a:pt x="768888" y="198032"/>
                </a:lnTo>
                <a:lnTo>
                  <a:pt x="758312" y="200676"/>
                </a:lnTo>
                <a:lnTo>
                  <a:pt x="747473" y="203849"/>
                </a:lnTo>
                <a:lnTo>
                  <a:pt x="737162" y="206757"/>
                </a:lnTo>
                <a:lnTo>
                  <a:pt x="726587" y="210194"/>
                </a:lnTo>
                <a:lnTo>
                  <a:pt x="716276" y="213896"/>
                </a:lnTo>
                <a:lnTo>
                  <a:pt x="705965" y="217598"/>
                </a:lnTo>
                <a:lnTo>
                  <a:pt x="695390" y="221563"/>
                </a:lnTo>
                <a:lnTo>
                  <a:pt x="685079" y="225794"/>
                </a:lnTo>
                <a:lnTo>
                  <a:pt x="675033" y="230024"/>
                </a:lnTo>
                <a:lnTo>
                  <a:pt x="664986" y="234519"/>
                </a:lnTo>
                <a:lnTo>
                  <a:pt x="654940" y="239542"/>
                </a:lnTo>
                <a:lnTo>
                  <a:pt x="644893" y="244302"/>
                </a:lnTo>
                <a:lnTo>
                  <a:pt x="635111" y="249589"/>
                </a:lnTo>
                <a:lnTo>
                  <a:pt x="625329" y="254877"/>
                </a:lnTo>
                <a:lnTo>
                  <a:pt x="615547" y="260430"/>
                </a:lnTo>
                <a:lnTo>
                  <a:pt x="606029" y="266511"/>
                </a:lnTo>
                <a:lnTo>
                  <a:pt x="596512" y="272327"/>
                </a:lnTo>
                <a:lnTo>
                  <a:pt x="586994" y="278673"/>
                </a:lnTo>
                <a:lnTo>
                  <a:pt x="577476" y="285283"/>
                </a:lnTo>
                <a:lnTo>
                  <a:pt x="574039" y="287662"/>
                </a:lnTo>
                <a:lnTo>
                  <a:pt x="570074" y="290042"/>
                </a:lnTo>
                <a:lnTo>
                  <a:pt x="565843" y="292157"/>
                </a:lnTo>
                <a:lnTo>
                  <a:pt x="561878" y="294008"/>
                </a:lnTo>
                <a:lnTo>
                  <a:pt x="557383" y="295859"/>
                </a:lnTo>
                <a:lnTo>
                  <a:pt x="553153" y="296916"/>
                </a:lnTo>
                <a:lnTo>
                  <a:pt x="548923" y="298503"/>
                </a:lnTo>
                <a:lnTo>
                  <a:pt x="544693" y="299560"/>
                </a:lnTo>
                <a:lnTo>
                  <a:pt x="540463" y="300353"/>
                </a:lnTo>
                <a:lnTo>
                  <a:pt x="536233" y="300882"/>
                </a:lnTo>
                <a:lnTo>
                  <a:pt x="531474" y="301411"/>
                </a:lnTo>
                <a:lnTo>
                  <a:pt x="527244" y="301675"/>
                </a:lnTo>
                <a:lnTo>
                  <a:pt x="523014" y="301411"/>
                </a:lnTo>
                <a:lnTo>
                  <a:pt x="518519" y="301411"/>
                </a:lnTo>
                <a:lnTo>
                  <a:pt x="514289" y="300618"/>
                </a:lnTo>
                <a:lnTo>
                  <a:pt x="510059" y="300089"/>
                </a:lnTo>
                <a:lnTo>
                  <a:pt x="505829" y="299296"/>
                </a:lnTo>
                <a:lnTo>
                  <a:pt x="501335" y="298238"/>
                </a:lnTo>
                <a:lnTo>
                  <a:pt x="497369" y="296916"/>
                </a:lnTo>
                <a:lnTo>
                  <a:pt x="493139" y="295594"/>
                </a:lnTo>
                <a:lnTo>
                  <a:pt x="489173" y="293744"/>
                </a:lnTo>
                <a:lnTo>
                  <a:pt x="485208" y="291893"/>
                </a:lnTo>
                <a:lnTo>
                  <a:pt x="481242" y="290042"/>
                </a:lnTo>
                <a:lnTo>
                  <a:pt x="477805" y="287662"/>
                </a:lnTo>
                <a:lnTo>
                  <a:pt x="474104" y="285283"/>
                </a:lnTo>
                <a:lnTo>
                  <a:pt x="470402" y="282639"/>
                </a:lnTo>
                <a:lnTo>
                  <a:pt x="466701" y="279731"/>
                </a:lnTo>
                <a:lnTo>
                  <a:pt x="463264" y="276558"/>
                </a:lnTo>
                <a:lnTo>
                  <a:pt x="460356" y="273649"/>
                </a:lnTo>
                <a:lnTo>
                  <a:pt x="457183" y="270212"/>
                </a:lnTo>
                <a:lnTo>
                  <a:pt x="454275" y="266511"/>
                </a:lnTo>
                <a:lnTo>
                  <a:pt x="451367" y="262809"/>
                </a:lnTo>
                <a:lnTo>
                  <a:pt x="448987" y="258843"/>
                </a:lnTo>
                <a:lnTo>
                  <a:pt x="446608" y="254877"/>
                </a:lnTo>
                <a:lnTo>
                  <a:pt x="444493" y="251176"/>
                </a:lnTo>
                <a:lnTo>
                  <a:pt x="442642" y="246681"/>
                </a:lnTo>
                <a:lnTo>
                  <a:pt x="440792" y="242451"/>
                </a:lnTo>
                <a:lnTo>
                  <a:pt x="439205" y="238220"/>
                </a:lnTo>
                <a:lnTo>
                  <a:pt x="438148" y="233990"/>
                </a:lnTo>
                <a:lnTo>
                  <a:pt x="437090" y="229760"/>
                </a:lnTo>
                <a:lnTo>
                  <a:pt x="436297" y="225529"/>
                </a:lnTo>
                <a:lnTo>
                  <a:pt x="435768" y="221299"/>
                </a:lnTo>
                <a:lnTo>
                  <a:pt x="435240" y="216804"/>
                </a:lnTo>
                <a:lnTo>
                  <a:pt x="434975" y="212310"/>
                </a:lnTo>
                <a:lnTo>
                  <a:pt x="434975" y="208079"/>
                </a:lnTo>
                <a:lnTo>
                  <a:pt x="435240" y="203849"/>
                </a:lnTo>
                <a:lnTo>
                  <a:pt x="436033" y="199354"/>
                </a:lnTo>
                <a:lnTo>
                  <a:pt x="436562" y="194860"/>
                </a:lnTo>
                <a:lnTo>
                  <a:pt x="437355" y="190629"/>
                </a:lnTo>
                <a:lnTo>
                  <a:pt x="438412" y="186663"/>
                </a:lnTo>
                <a:lnTo>
                  <a:pt x="439734" y="182433"/>
                </a:lnTo>
                <a:lnTo>
                  <a:pt x="441056" y="178203"/>
                </a:lnTo>
                <a:lnTo>
                  <a:pt x="442907" y="174237"/>
                </a:lnTo>
                <a:lnTo>
                  <a:pt x="444757" y="170271"/>
                </a:lnTo>
                <a:lnTo>
                  <a:pt x="446608" y="166305"/>
                </a:lnTo>
                <a:lnTo>
                  <a:pt x="448987" y="162603"/>
                </a:lnTo>
                <a:lnTo>
                  <a:pt x="451367" y="159166"/>
                </a:lnTo>
                <a:lnTo>
                  <a:pt x="454011" y="155465"/>
                </a:lnTo>
                <a:lnTo>
                  <a:pt x="456919" y="152027"/>
                </a:lnTo>
                <a:lnTo>
                  <a:pt x="460091" y="148590"/>
                </a:lnTo>
                <a:lnTo>
                  <a:pt x="463000" y="145418"/>
                </a:lnTo>
                <a:lnTo>
                  <a:pt x="466437" y="142245"/>
                </a:lnTo>
                <a:lnTo>
                  <a:pt x="470138" y="139601"/>
                </a:lnTo>
                <a:lnTo>
                  <a:pt x="473839" y="136693"/>
                </a:lnTo>
                <a:lnTo>
                  <a:pt x="486001" y="128232"/>
                </a:lnTo>
                <a:lnTo>
                  <a:pt x="498162" y="120300"/>
                </a:lnTo>
                <a:lnTo>
                  <a:pt x="510588" y="112368"/>
                </a:lnTo>
                <a:lnTo>
                  <a:pt x="522749" y="105229"/>
                </a:lnTo>
                <a:lnTo>
                  <a:pt x="535440" y="97826"/>
                </a:lnTo>
                <a:lnTo>
                  <a:pt x="548130" y="90688"/>
                </a:lnTo>
                <a:lnTo>
                  <a:pt x="560820" y="83813"/>
                </a:lnTo>
                <a:lnTo>
                  <a:pt x="573511" y="77468"/>
                </a:lnTo>
                <a:lnTo>
                  <a:pt x="586730" y="71387"/>
                </a:lnTo>
                <a:lnTo>
                  <a:pt x="599949" y="65306"/>
                </a:lnTo>
                <a:lnTo>
                  <a:pt x="612903" y="59489"/>
                </a:lnTo>
                <a:lnTo>
                  <a:pt x="626122" y="53937"/>
                </a:lnTo>
                <a:lnTo>
                  <a:pt x="639341" y="48649"/>
                </a:lnTo>
                <a:lnTo>
                  <a:pt x="652825" y="43890"/>
                </a:lnTo>
                <a:lnTo>
                  <a:pt x="666572" y="39395"/>
                </a:lnTo>
                <a:lnTo>
                  <a:pt x="680056" y="34636"/>
                </a:lnTo>
                <a:lnTo>
                  <a:pt x="693539" y="30670"/>
                </a:lnTo>
                <a:lnTo>
                  <a:pt x="707287" y="26704"/>
                </a:lnTo>
                <a:lnTo>
                  <a:pt x="721035" y="23267"/>
                </a:lnTo>
                <a:lnTo>
                  <a:pt x="735047" y="19830"/>
                </a:lnTo>
                <a:lnTo>
                  <a:pt x="748795" y="16657"/>
                </a:lnTo>
                <a:lnTo>
                  <a:pt x="762807" y="14013"/>
                </a:lnTo>
                <a:lnTo>
                  <a:pt x="776819" y="11369"/>
                </a:lnTo>
                <a:lnTo>
                  <a:pt x="790831" y="9254"/>
                </a:lnTo>
                <a:lnTo>
                  <a:pt x="805108" y="7139"/>
                </a:lnTo>
                <a:lnTo>
                  <a:pt x="819120" y="5288"/>
                </a:lnTo>
                <a:lnTo>
                  <a:pt x="833396" y="3702"/>
                </a:lnTo>
                <a:lnTo>
                  <a:pt x="847408" y="2380"/>
                </a:lnTo>
                <a:lnTo>
                  <a:pt x="861685" y="1586"/>
                </a:lnTo>
                <a:lnTo>
                  <a:pt x="876226" y="793"/>
                </a:lnTo>
                <a:lnTo>
                  <a:pt x="890502" y="264"/>
                </a:lnTo>
                <a:lnTo>
                  <a:pt x="904779" y="264"/>
                </a:lnTo>
                <a:lnTo>
                  <a:pt x="906894" y="0"/>
                </a:lnTo>
                <a:close/>
              </a:path>
            </a:pathLst>
          </a:custGeom>
          <a:solidFill>
            <a:schemeClr val="bg1">
              <a:lumMod val="85000"/>
            </a:schemeClr>
          </a:solidFill>
          <a:ln>
            <a:noFill/>
          </a:ln>
          <a:effectLst>
            <a:innerShdw blurRad="114300">
              <a:prstClr val="black">
                <a:alpha val="50000"/>
              </a:prstClr>
            </a:innerShdw>
          </a:effectLst>
          <a:extLst/>
        </p:spPr>
        <p:txBody>
          <a:bodyPr lIns="68589" tIns="34295" rIns="68589" bIns="34295" anchor="ctr">
            <a:scene3d>
              <a:camera prst="orthographicFront"/>
              <a:lightRig rig="threePt" dir="t"/>
            </a:scene3d>
            <a:sp3d>
              <a:contourClr>
                <a:srgbClr val="FFFFFF"/>
              </a:contourClr>
            </a:sp3d>
          </a:bodyPr>
          <a:lstStyle/>
          <a:p>
            <a:pPr algn="ctr">
              <a:defRPr/>
            </a:pPr>
            <a:endParaRPr lang="zh-CN" altLang="en-US" dirty="0">
              <a:solidFill>
                <a:srgbClr val="0070C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41644395"/>
      </p:ext>
    </p:extLst>
  </p:cSld>
  <p:clrMapOvr>
    <a:masterClrMapping/>
  </p:clrMapOvr>
  <p:transition spd="slow" advClick="0" advTm="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8"/>
                                        </p:tgtEl>
                                        <p:attrNameLst>
                                          <p:attrName>style.visibility</p:attrName>
                                        </p:attrNameLst>
                                      </p:cBhvr>
                                      <p:to>
                                        <p:strVal val="visible"/>
                                      </p:to>
                                    </p:set>
                                    <p:animEffect transition="in" filter="fade">
                                      <p:cBhvr>
                                        <p:cTn id="7" dur="500"/>
                                        <p:tgtEl>
                                          <p:spTgt spid="128"/>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131"/>
                                        </p:tgtEl>
                                        <p:attrNameLst>
                                          <p:attrName>style.visibility</p:attrName>
                                        </p:attrNameLst>
                                      </p:cBhvr>
                                      <p:to>
                                        <p:strVal val="visible"/>
                                      </p:to>
                                    </p:set>
                                    <p:animEffect transition="in" filter="wipe(right)">
                                      <p:cBhvr>
                                        <p:cTn id="11" dur="300"/>
                                        <p:tgtEl>
                                          <p:spTgt spid="131"/>
                                        </p:tgtEl>
                                      </p:cBhvr>
                                    </p:animEffect>
                                  </p:childTnLst>
                                </p:cTn>
                              </p:par>
                            </p:childTnLst>
                          </p:cTn>
                        </p:par>
                        <p:par>
                          <p:cTn id="12" fill="hold">
                            <p:stCondLst>
                              <p:cond delay="800"/>
                            </p:stCondLst>
                            <p:childTnLst>
                              <p:par>
                                <p:cTn id="13" presetID="22" presetClass="entr" presetSubtype="8" fill="hold" grpId="0" nodeType="afterEffect">
                                  <p:stCondLst>
                                    <p:cond delay="0"/>
                                  </p:stCondLst>
                                  <p:childTnLst>
                                    <p:set>
                                      <p:cBhvr>
                                        <p:cTn id="14" dur="1" fill="hold">
                                          <p:stCondLst>
                                            <p:cond delay="0"/>
                                          </p:stCondLst>
                                        </p:cTn>
                                        <p:tgtEl>
                                          <p:spTgt spid="133"/>
                                        </p:tgtEl>
                                        <p:attrNameLst>
                                          <p:attrName>style.visibility</p:attrName>
                                        </p:attrNameLst>
                                      </p:cBhvr>
                                      <p:to>
                                        <p:strVal val="visible"/>
                                      </p:to>
                                    </p:set>
                                    <p:animEffect transition="in" filter="wipe(left)">
                                      <p:cBhvr>
                                        <p:cTn id="15" dur="500"/>
                                        <p:tgtEl>
                                          <p:spTgt spid="133"/>
                                        </p:tgtEl>
                                      </p:cBhvr>
                                    </p:animEffect>
                                  </p:childTnLst>
                                </p:cTn>
                              </p:par>
                            </p:childTnLst>
                          </p:cTn>
                        </p:par>
                        <p:par>
                          <p:cTn id="16" fill="hold">
                            <p:stCondLst>
                              <p:cond delay="1300"/>
                            </p:stCondLst>
                            <p:childTnLst>
                              <p:par>
                                <p:cTn id="17" presetID="14" presetClass="entr" presetSubtype="10" fill="hold" grpId="0" nodeType="after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randombar(horizontal)">
                                      <p:cBhvr>
                                        <p:cTn id="19" dur="500"/>
                                        <p:tgtEl>
                                          <p:spTgt spid="2"/>
                                        </p:tgtEl>
                                      </p:cBhvr>
                                    </p:animEffect>
                                  </p:childTnLst>
                                </p:cTn>
                              </p:par>
                            </p:childTnLst>
                          </p:cTn>
                        </p:par>
                        <p:par>
                          <p:cTn id="20" fill="hold">
                            <p:stCondLst>
                              <p:cond delay="1800"/>
                            </p:stCondLst>
                            <p:childTnLst>
                              <p:par>
                                <p:cTn id="21" presetID="10" presetClass="entr" presetSubtype="0" fill="hold" nodeType="afterEffect">
                                  <p:stCondLst>
                                    <p:cond delay="0"/>
                                  </p:stCondLst>
                                  <p:childTnLst>
                                    <p:set>
                                      <p:cBhvr>
                                        <p:cTn id="22" dur="1" fill="hold">
                                          <p:stCondLst>
                                            <p:cond delay="0"/>
                                          </p:stCondLst>
                                        </p:cTn>
                                        <p:tgtEl>
                                          <p:spTgt spid="31"/>
                                        </p:tgtEl>
                                        <p:attrNameLst>
                                          <p:attrName>style.visibility</p:attrName>
                                        </p:attrNameLst>
                                      </p:cBhvr>
                                      <p:to>
                                        <p:strVal val="visible"/>
                                      </p:to>
                                    </p:set>
                                    <p:animEffect transition="in" filter="fade">
                                      <p:cBhvr>
                                        <p:cTn id="23" dur="500"/>
                                        <p:tgtEl>
                                          <p:spTgt spid="31"/>
                                        </p:tgtEl>
                                      </p:cBhvr>
                                    </p:animEffect>
                                  </p:childTnLst>
                                </p:cTn>
                              </p:par>
                              <p:par>
                                <p:cTn id="24" presetID="10" presetClass="entr" presetSubtype="0" fill="hold" nodeType="withEffect">
                                  <p:stCondLst>
                                    <p:cond delay="200"/>
                                  </p:stCondLst>
                                  <p:childTnLst>
                                    <p:set>
                                      <p:cBhvr>
                                        <p:cTn id="25" dur="1" fill="hold">
                                          <p:stCondLst>
                                            <p:cond delay="0"/>
                                          </p:stCondLst>
                                        </p:cTn>
                                        <p:tgtEl>
                                          <p:spTgt spid="115"/>
                                        </p:tgtEl>
                                        <p:attrNameLst>
                                          <p:attrName>style.visibility</p:attrName>
                                        </p:attrNameLst>
                                      </p:cBhvr>
                                      <p:to>
                                        <p:strVal val="visible"/>
                                      </p:to>
                                    </p:set>
                                    <p:animEffect transition="in" filter="fade">
                                      <p:cBhvr>
                                        <p:cTn id="26" dur="500"/>
                                        <p:tgtEl>
                                          <p:spTgt spid="115"/>
                                        </p:tgtEl>
                                      </p:cBhvr>
                                    </p:animEffect>
                                  </p:childTnLst>
                                </p:cTn>
                              </p:par>
                              <p:par>
                                <p:cTn id="27" presetID="10" presetClass="entr" presetSubtype="0" fill="hold" grpId="0" nodeType="withEffect">
                                  <p:stCondLst>
                                    <p:cond delay="200"/>
                                  </p:stCondLst>
                                  <p:childTnLst>
                                    <p:set>
                                      <p:cBhvr>
                                        <p:cTn id="28" dur="1" fill="hold">
                                          <p:stCondLst>
                                            <p:cond delay="0"/>
                                          </p:stCondLst>
                                        </p:cTn>
                                        <p:tgtEl>
                                          <p:spTgt spid="118"/>
                                        </p:tgtEl>
                                        <p:attrNameLst>
                                          <p:attrName>style.visibility</p:attrName>
                                        </p:attrNameLst>
                                      </p:cBhvr>
                                      <p:to>
                                        <p:strVal val="visible"/>
                                      </p:to>
                                    </p:set>
                                    <p:animEffect transition="in" filter="fade">
                                      <p:cBhvr>
                                        <p:cTn id="29" dur="500"/>
                                        <p:tgtEl>
                                          <p:spTgt spid="118"/>
                                        </p:tgtEl>
                                      </p:cBhvr>
                                    </p:animEffect>
                                  </p:childTnLst>
                                </p:cTn>
                              </p:par>
                            </p:childTnLst>
                          </p:cTn>
                        </p:par>
                        <p:par>
                          <p:cTn id="30" fill="hold">
                            <p:stCondLst>
                              <p:cond delay="2500"/>
                            </p:stCondLst>
                            <p:childTnLst>
                              <p:par>
                                <p:cTn id="31" presetID="22" presetClass="entr" presetSubtype="8" fill="hold" nodeType="afterEffect">
                                  <p:stCondLst>
                                    <p:cond delay="0"/>
                                  </p:stCondLst>
                                  <p:childTnLst>
                                    <p:set>
                                      <p:cBhvr>
                                        <p:cTn id="32" dur="1" fill="hold">
                                          <p:stCondLst>
                                            <p:cond delay="0"/>
                                          </p:stCondLst>
                                        </p:cTn>
                                        <p:tgtEl>
                                          <p:spTgt spid="62"/>
                                        </p:tgtEl>
                                        <p:attrNameLst>
                                          <p:attrName>style.visibility</p:attrName>
                                        </p:attrNameLst>
                                      </p:cBhvr>
                                      <p:to>
                                        <p:strVal val="visible"/>
                                      </p:to>
                                    </p:set>
                                    <p:animEffect transition="in" filter="wipe(left)">
                                      <p:cBhvr>
                                        <p:cTn id="33" dur="500"/>
                                        <p:tgtEl>
                                          <p:spTgt spid="62"/>
                                        </p:tgtEl>
                                      </p:cBhvr>
                                    </p:animEffect>
                                  </p:childTnLst>
                                </p:cTn>
                              </p:par>
                              <p:par>
                                <p:cTn id="34" presetID="22" presetClass="entr" presetSubtype="8" fill="hold" nodeType="withEffect">
                                  <p:stCondLst>
                                    <p:cond delay="500"/>
                                  </p:stCondLst>
                                  <p:childTnLst>
                                    <p:set>
                                      <p:cBhvr>
                                        <p:cTn id="35" dur="1" fill="hold">
                                          <p:stCondLst>
                                            <p:cond delay="0"/>
                                          </p:stCondLst>
                                        </p:cTn>
                                        <p:tgtEl>
                                          <p:spTgt spid="79"/>
                                        </p:tgtEl>
                                        <p:attrNameLst>
                                          <p:attrName>style.visibility</p:attrName>
                                        </p:attrNameLst>
                                      </p:cBhvr>
                                      <p:to>
                                        <p:strVal val="visible"/>
                                      </p:to>
                                    </p:set>
                                    <p:animEffect transition="in" filter="wipe(left)">
                                      <p:cBhvr>
                                        <p:cTn id="36" dur="500"/>
                                        <p:tgtEl>
                                          <p:spTgt spid="79"/>
                                        </p:tgtEl>
                                      </p:cBhvr>
                                    </p:animEffect>
                                  </p:childTnLst>
                                </p:cTn>
                              </p:par>
                              <p:par>
                                <p:cTn id="37" presetID="22" presetClass="entr" presetSubtype="8" fill="hold" nodeType="withEffect">
                                  <p:stCondLst>
                                    <p:cond delay="200"/>
                                  </p:stCondLst>
                                  <p:childTnLst>
                                    <p:set>
                                      <p:cBhvr>
                                        <p:cTn id="38" dur="1" fill="hold">
                                          <p:stCondLst>
                                            <p:cond delay="0"/>
                                          </p:stCondLst>
                                        </p:cTn>
                                        <p:tgtEl>
                                          <p:spTgt spid="48"/>
                                        </p:tgtEl>
                                        <p:attrNameLst>
                                          <p:attrName>style.visibility</p:attrName>
                                        </p:attrNameLst>
                                      </p:cBhvr>
                                      <p:to>
                                        <p:strVal val="visible"/>
                                      </p:to>
                                    </p:set>
                                    <p:animEffect transition="in" filter="wipe(left)">
                                      <p:cBhvr>
                                        <p:cTn id="39" dur="500"/>
                                        <p:tgtEl>
                                          <p:spTgt spid="48"/>
                                        </p:tgtEl>
                                      </p:cBhvr>
                                    </p:animEffect>
                                  </p:childTnLst>
                                </p:cTn>
                              </p:par>
                              <p:par>
                                <p:cTn id="40" presetID="22" presetClass="entr" presetSubtype="8" fill="hold" nodeType="withEffect">
                                  <p:stCondLst>
                                    <p:cond delay="600"/>
                                  </p:stCondLst>
                                  <p:childTnLst>
                                    <p:set>
                                      <p:cBhvr>
                                        <p:cTn id="41" dur="1" fill="hold">
                                          <p:stCondLst>
                                            <p:cond delay="0"/>
                                          </p:stCondLst>
                                        </p:cTn>
                                        <p:tgtEl>
                                          <p:spTgt spid="74"/>
                                        </p:tgtEl>
                                        <p:attrNameLst>
                                          <p:attrName>style.visibility</p:attrName>
                                        </p:attrNameLst>
                                      </p:cBhvr>
                                      <p:to>
                                        <p:strVal val="visible"/>
                                      </p:to>
                                    </p:set>
                                    <p:animEffect transition="in" filter="wipe(left)">
                                      <p:cBhvr>
                                        <p:cTn id="42" dur="500"/>
                                        <p:tgtEl>
                                          <p:spTgt spid="74"/>
                                        </p:tgtEl>
                                      </p:cBhvr>
                                    </p:animEffect>
                                  </p:childTnLst>
                                </p:cTn>
                              </p:par>
                              <p:par>
                                <p:cTn id="43" presetID="22" presetClass="entr" presetSubtype="2" fill="hold" nodeType="withEffect">
                                  <p:stCondLst>
                                    <p:cond delay="400"/>
                                  </p:stCondLst>
                                  <p:childTnLst>
                                    <p:set>
                                      <p:cBhvr>
                                        <p:cTn id="44" dur="1" fill="hold">
                                          <p:stCondLst>
                                            <p:cond delay="0"/>
                                          </p:stCondLst>
                                        </p:cTn>
                                        <p:tgtEl>
                                          <p:spTgt spid="55"/>
                                        </p:tgtEl>
                                        <p:attrNameLst>
                                          <p:attrName>style.visibility</p:attrName>
                                        </p:attrNameLst>
                                      </p:cBhvr>
                                      <p:to>
                                        <p:strVal val="visible"/>
                                      </p:to>
                                    </p:set>
                                    <p:animEffect transition="in" filter="wipe(right)">
                                      <p:cBhvr>
                                        <p:cTn id="45" dur="500"/>
                                        <p:tgtEl>
                                          <p:spTgt spid="55"/>
                                        </p:tgtEl>
                                      </p:cBhvr>
                                    </p:animEffect>
                                  </p:childTnLst>
                                </p:cTn>
                              </p:par>
                              <p:par>
                                <p:cTn id="46" presetID="22" presetClass="entr" presetSubtype="2" fill="hold" nodeType="withEffect">
                                  <p:stCondLst>
                                    <p:cond delay="900"/>
                                  </p:stCondLst>
                                  <p:childTnLst>
                                    <p:set>
                                      <p:cBhvr>
                                        <p:cTn id="47" dur="1" fill="hold">
                                          <p:stCondLst>
                                            <p:cond delay="0"/>
                                          </p:stCondLst>
                                        </p:cTn>
                                        <p:tgtEl>
                                          <p:spTgt spid="110"/>
                                        </p:tgtEl>
                                        <p:attrNameLst>
                                          <p:attrName>style.visibility</p:attrName>
                                        </p:attrNameLst>
                                      </p:cBhvr>
                                      <p:to>
                                        <p:strVal val="visible"/>
                                      </p:to>
                                    </p:set>
                                    <p:animEffect transition="in" filter="wipe(right)">
                                      <p:cBhvr>
                                        <p:cTn id="48" dur="500"/>
                                        <p:tgtEl>
                                          <p:spTgt spid="110"/>
                                        </p:tgtEl>
                                      </p:cBhvr>
                                    </p:animEffect>
                                  </p:childTnLst>
                                </p:cTn>
                              </p:par>
                              <p:par>
                                <p:cTn id="49" presetID="22" presetClass="entr" presetSubtype="2" fill="hold" nodeType="withEffect">
                                  <p:stCondLst>
                                    <p:cond delay="600"/>
                                  </p:stCondLst>
                                  <p:childTnLst>
                                    <p:set>
                                      <p:cBhvr>
                                        <p:cTn id="50" dur="1" fill="hold">
                                          <p:stCondLst>
                                            <p:cond delay="0"/>
                                          </p:stCondLst>
                                        </p:cTn>
                                        <p:tgtEl>
                                          <p:spTgt spid="41"/>
                                        </p:tgtEl>
                                        <p:attrNameLst>
                                          <p:attrName>style.visibility</p:attrName>
                                        </p:attrNameLst>
                                      </p:cBhvr>
                                      <p:to>
                                        <p:strVal val="visible"/>
                                      </p:to>
                                    </p:set>
                                    <p:animEffect transition="in" filter="wipe(right)">
                                      <p:cBhvr>
                                        <p:cTn id="51" dur="500"/>
                                        <p:tgtEl>
                                          <p:spTgt spid="41"/>
                                        </p:tgtEl>
                                      </p:cBhvr>
                                    </p:animEffect>
                                  </p:childTnLst>
                                </p:cTn>
                              </p:par>
                              <p:par>
                                <p:cTn id="52" presetID="22" presetClass="entr" presetSubtype="2" fill="hold" nodeType="withEffect">
                                  <p:stCondLst>
                                    <p:cond delay="1100"/>
                                  </p:stCondLst>
                                  <p:childTnLst>
                                    <p:set>
                                      <p:cBhvr>
                                        <p:cTn id="53" dur="1" fill="hold">
                                          <p:stCondLst>
                                            <p:cond delay="0"/>
                                          </p:stCondLst>
                                        </p:cTn>
                                        <p:tgtEl>
                                          <p:spTgt spid="89"/>
                                        </p:tgtEl>
                                        <p:attrNameLst>
                                          <p:attrName>style.visibility</p:attrName>
                                        </p:attrNameLst>
                                      </p:cBhvr>
                                      <p:to>
                                        <p:strVal val="visible"/>
                                      </p:to>
                                    </p:set>
                                    <p:animEffect transition="in" filter="wipe(right)">
                                      <p:cBhvr>
                                        <p:cTn id="54" dur="500"/>
                                        <p:tgtEl>
                                          <p:spTgt spid="89"/>
                                        </p:tgtEl>
                                      </p:cBhvr>
                                    </p:animEffect>
                                  </p:childTnLst>
                                </p:cTn>
                              </p:par>
                              <p:par>
                                <p:cTn id="55" presetID="22" presetClass="entr" presetSubtype="2" fill="hold" nodeType="withEffect">
                                  <p:stCondLst>
                                    <p:cond delay="900"/>
                                  </p:stCondLst>
                                  <p:childTnLst>
                                    <p:set>
                                      <p:cBhvr>
                                        <p:cTn id="56" dur="1" fill="hold">
                                          <p:stCondLst>
                                            <p:cond delay="0"/>
                                          </p:stCondLst>
                                        </p:cTn>
                                        <p:tgtEl>
                                          <p:spTgt spid="34"/>
                                        </p:tgtEl>
                                        <p:attrNameLst>
                                          <p:attrName>style.visibility</p:attrName>
                                        </p:attrNameLst>
                                      </p:cBhvr>
                                      <p:to>
                                        <p:strVal val="visible"/>
                                      </p:to>
                                    </p:set>
                                    <p:animEffect transition="in" filter="wipe(right)">
                                      <p:cBhvr>
                                        <p:cTn id="57" dur="500"/>
                                        <p:tgtEl>
                                          <p:spTgt spid="34"/>
                                        </p:tgtEl>
                                      </p:cBhvr>
                                    </p:animEffect>
                                  </p:childTnLst>
                                </p:cTn>
                              </p:par>
                              <p:par>
                                <p:cTn id="58" presetID="22" presetClass="entr" presetSubtype="2" fill="hold" nodeType="withEffect">
                                  <p:stCondLst>
                                    <p:cond delay="1400"/>
                                  </p:stCondLst>
                                  <p:childTnLst>
                                    <p:set>
                                      <p:cBhvr>
                                        <p:cTn id="59" dur="1" fill="hold">
                                          <p:stCondLst>
                                            <p:cond delay="0"/>
                                          </p:stCondLst>
                                        </p:cTn>
                                        <p:tgtEl>
                                          <p:spTgt spid="84"/>
                                        </p:tgtEl>
                                        <p:attrNameLst>
                                          <p:attrName>style.visibility</p:attrName>
                                        </p:attrNameLst>
                                      </p:cBhvr>
                                      <p:to>
                                        <p:strVal val="visible"/>
                                      </p:to>
                                    </p:set>
                                    <p:animEffect transition="in" filter="wipe(right)">
                                      <p:cBhvr>
                                        <p:cTn id="60" dur="500"/>
                                        <p:tgtEl>
                                          <p:spTgt spid="84"/>
                                        </p:tgtEl>
                                      </p:cBhvr>
                                    </p:animEffect>
                                  </p:childTnLst>
                                </p:cTn>
                              </p:par>
                              <p:par>
                                <p:cTn id="61" presetID="22" presetClass="entr" presetSubtype="8" fill="hold" nodeType="withEffect">
                                  <p:stCondLst>
                                    <p:cond delay="1200"/>
                                  </p:stCondLst>
                                  <p:childTnLst>
                                    <p:set>
                                      <p:cBhvr>
                                        <p:cTn id="62" dur="1" fill="hold">
                                          <p:stCondLst>
                                            <p:cond delay="0"/>
                                          </p:stCondLst>
                                        </p:cTn>
                                        <p:tgtEl>
                                          <p:spTgt spid="24"/>
                                        </p:tgtEl>
                                        <p:attrNameLst>
                                          <p:attrName>style.visibility</p:attrName>
                                        </p:attrNameLst>
                                      </p:cBhvr>
                                      <p:to>
                                        <p:strVal val="visible"/>
                                      </p:to>
                                    </p:set>
                                    <p:animEffect transition="in" filter="wipe(left)">
                                      <p:cBhvr>
                                        <p:cTn id="63" dur="500"/>
                                        <p:tgtEl>
                                          <p:spTgt spid="24"/>
                                        </p:tgtEl>
                                      </p:cBhvr>
                                    </p:animEffect>
                                  </p:childTnLst>
                                </p:cTn>
                              </p:par>
                              <p:par>
                                <p:cTn id="64" presetID="22" presetClass="entr" presetSubtype="8" fill="hold" nodeType="withEffect">
                                  <p:stCondLst>
                                    <p:cond delay="1700"/>
                                  </p:stCondLst>
                                  <p:childTnLst>
                                    <p:set>
                                      <p:cBhvr>
                                        <p:cTn id="65" dur="1" fill="hold">
                                          <p:stCondLst>
                                            <p:cond delay="0"/>
                                          </p:stCondLst>
                                        </p:cTn>
                                        <p:tgtEl>
                                          <p:spTgt spid="69"/>
                                        </p:tgtEl>
                                        <p:attrNameLst>
                                          <p:attrName>style.visibility</p:attrName>
                                        </p:attrNameLst>
                                      </p:cBhvr>
                                      <p:to>
                                        <p:strVal val="visible"/>
                                      </p:to>
                                    </p:set>
                                    <p:animEffect transition="in" filter="wipe(left)">
                                      <p:cBhvr>
                                        <p:cTn id="66" dur="500"/>
                                        <p:tgtEl>
                                          <p:spTgt spid="69"/>
                                        </p:tgtEl>
                                      </p:cBhvr>
                                    </p:animEffect>
                                  </p:childTnLst>
                                </p:cTn>
                              </p:par>
                              <p:par>
                                <p:cTn id="67" presetID="8" presetClass="emph" presetSubtype="0" fill="hold" grpId="1" nodeType="withEffect">
                                  <p:stCondLst>
                                    <p:cond delay="0"/>
                                  </p:stCondLst>
                                  <p:childTnLst>
                                    <p:animRot by="21600000">
                                      <p:cBhvr>
                                        <p:cTn id="68" dur="2000" fill="hold"/>
                                        <p:tgtEl>
                                          <p:spTgt spid="11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33" grpId="0"/>
      <p:bldP spid="118" grpId="0" animBg="1"/>
      <p:bldP spid="118" grpId="1"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8" name="组合 127"/>
          <p:cNvGrpSpPr>
            <a:grpSpLocks noChangeAspect="1"/>
          </p:cNvGrpSpPr>
          <p:nvPr/>
        </p:nvGrpSpPr>
        <p:grpSpPr>
          <a:xfrm>
            <a:off x="359581" y="328252"/>
            <a:ext cx="411518" cy="411464"/>
            <a:chOff x="304800" y="673100"/>
            <a:chExt cx="4000500" cy="4000500"/>
          </a:xfrm>
          <a:effectLst>
            <a:outerShdw blurRad="444500" dist="254000" dir="8100000" algn="tr" rotWithShape="0">
              <a:prstClr val="black">
                <a:alpha val="24000"/>
              </a:prstClr>
            </a:outerShdw>
          </a:effectLst>
        </p:grpSpPr>
        <p:sp>
          <p:nvSpPr>
            <p:cNvPr id="129" name="同心圆 128"/>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微软雅黑"/>
              </a:endParaRPr>
            </a:p>
          </p:txBody>
        </p:sp>
        <p:sp>
          <p:nvSpPr>
            <p:cNvPr id="130" name="椭圆 129"/>
            <p:cNvSpPr/>
            <p:nvPr/>
          </p:nvSpPr>
          <p:spPr>
            <a:xfrm>
              <a:off x="392100" y="760400"/>
              <a:ext cx="3825879" cy="3825879"/>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a:endParaRPr>
            </a:p>
          </p:txBody>
        </p:sp>
      </p:grpSp>
      <p:cxnSp>
        <p:nvCxnSpPr>
          <p:cNvPr id="131" name="直接连接符 130"/>
          <p:cNvCxnSpPr/>
          <p:nvPr/>
        </p:nvCxnSpPr>
        <p:spPr>
          <a:xfrm>
            <a:off x="898771" y="611565"/>
            <a:ext cx="7084961" cy="0"/>
          </a:xfrm>
          <a:prstGeom prst="line">
            <a:avLst/>
          </a:prstGeom>
          <a:ln w="158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7885677" y="411510"/>
            <a:ext cx="1150819" cy="400110"/>
          </a:xfrm>
          <a:prstGeom prst="rect">
            <a:avLst/>
          </a:prstGeom>
          <a:noFill/>
        </p:spPr>
        <p:txBody>
          <a:bodyPr wrap="square" rtlCol="0">
            <a:spAutoFit/>
          </a:bodyPr>
          <a:lstStyle/>
          <a:p>
            <a:pPr algn="ctr"/>
            <a:r>
              <a:rPr lang="en-US" altLang="zh-CN" sz="2000" b="1" dirty="0" smtClean="0">
                <a:solidFill>
                  <a:schemeClr val="tx1">
                    <a:lumMod val="50000"/>
                    <a:lumOff val="50000"/>
                  </a:schemeClr>
                </a:solidFill>
                <a:ea typeface="微软雅黑"/>
              </a:rPr>
              <a:t>LOGO</a:t>
            </a:r>
            <a:endParaRPr lang="zh-CN" altLang="en-US" sz="2000" b="1" dirty="0">
              <a:solidFill>
                <a:schemeClr val="tx1">
                  <a:lumMod val="50000"/>
                  <a:lumOff val="50000"/>
                </a:schemeClr>
              </a:solidFill>
              <a:ea typeface="微软雅黑"/>
            </a:endParaRPr>
          </a:p>
        </p:txBody>
      </p:sp>
      <p:sp>
        <p:nvSpPr>
          <p:cNvPr id="133" name="Text Box 18"/>
          <p:cNvSpPr txBox="1">
            <a:spLocks noChangeArrowheads="1"/>
          </p:cNvSpPr>
          <p:nvPr/>
        </p:nvSpPr>
        <p:spPr bwMode="gray">
          <a:xfrm>
            <a:off x="970779" y="288980"/>
            <a:ext cx="281044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zh-CN" altLang="en-US" sz="1600" b="1" dirty="0">
                <a:solidFill>
                  <a:schemeClr val="tx1">
                    <a:lumMod val="75000"/>
                    <a:lumOff val="25000"/>
                  </a:schemeClr>
                </a:solidFill>
                <a:latin typeface="微软雅黑"/>
                <a:ea typeface="微软雅黑"/>
              </a:rPr>
              <a:t>添加您想要的标题</a:t>
            </a:r>
          </a:p>
        </p:txBody>
      </p:sp>
      <p:sp>
        <p:nvSpPr>
          <p:cNvPr id="94" name="圆角矩形 93"/>
          <p:cNvSpPr/>
          <p:nvPr/>
        </p:nvSpPr>
        <p:spPr bwMode="auto">
          <a:xfrm>
            <a:off x="827584" y="987574"/>
            <a:ext cx="1810444" cy="3655219"/>
          </a:xfrm>
          <a:prstGeom prst="roundRect">
            <a:avLst>
              <a:gd name="adj" fmla="val 9919"/>
            </a:avLst>
          </a:prstGeom>
          <a:solidFill>
            <a:srgbClr val="F0F0F0"/>
          </a:solidFill>
          <a:ln w="28575" cap="flat" cmpd="sng" algn="ctr">
            <a:gradFill flip="none" rotWithShape="1">
              <a:gsLst>
                <a:gs pos="100000">
                  <a:srgbClr val="FFFFFF"/>
                </a:gs>
                <a:gs pos="0">
                  <a:srgbClr val="D9D9DA"/>
                </a:gs>
              </a:gsLst>
              <a:lin ang="13500000" scaled="1"/>
              <a:tileRect/>
            </a:gradFill>
            <a:prstDash val="solid"/>
            <a:miter lim="800000"/>
          </a:ln>
          <a:effectLst>
            <a:outerShdw blurRad="279400" dist="165100" dir="2700000" algn="t" rotWithShape="0">
              <a:prstClr val="black">
                <a:alpha val="35000"/>
              </a:prstClr>
            </a:outerShdw>
          </a:effectLst>
        </p:spPr>
        <p:txBody>
          <a:bodyPr anchor="ctr"/>
          <a:lstStyle/>
          <a:p>
            <a:pPr algn="ctr">
              <a:defRPr/>
            </a:pPr>
            <a:endParaRPr lang="zh-CN" altLang="en-US" kern="0">
              <a:solidFill>
                <a:prstClr val="white"/>
              </a:solidFill>
              <a:latin typeface="Calibri" panose="020F0502020204030204"/>
            </a:endParaRPr>
          </a:p>
        </p:txBody>
      </p:sp>
      <p:sp>
        <p:nvSpPr>
          <p:cNvPr id="95" name="圆角矩形 94"/>
          <p:cNvSpPr/>
          <p:nvPr/>
        </p:nvSpPr>
        <p:spPr bwMode="auto">
          <a:xfrm>
            <a:off x="2746640" y="987574"/>
            <a:ext cx="1810444" cy="3655219"/>
          </a:xfrm>
          <a:prstGeom prst="roundRect">
            <a:avLst>
              <a:gd name="adj" fmla="val 9919"/>
            </a:avLst>
          </a:prstGeom>
          <a:solidFill>
            <a:srgbClr val="F0F0F0"/>
          </a:solidFill>
          <a:ln w="28575" cap="flat" cmpd="sng" algn="ctr">
            <a:gradFill flip="none" rotWithShape="1">
              <a:gsLst>
                <a:gs pos="100000">
                  <a:srgbClr val="FFFFFF"/>
                </a:gs>
                <a:gs pos="0">
                  <a:srgbClr val="D9D9DA"/>
                </a:gs>
              </a:gsLst>
              <a:lin ang="13500000" scaled="1"/>
              <a:tileRect/>
            </a:gradFill>
            <a:prstDash val="solid"/>
            <a:miter lim="800000"/>
          </a:ln>
          <a:effectLst>
            <a:outerShdw blurRad="279400" dist="165100" dir="2700000" algn="t" rotWithShape="0">
              <a:prstClr val="black">
                <a:alpha val="35000"/>
              </a:prstClr>
            </a:outerShdw>
          </a:effectLst>
        </p:spPr>
        <p:txBody>
          <a:bodyPr anchor="ctr"/>
          <a:lstStyle/>
          <a:p>
            <a:pPr algn="ctr">
              <a:defRPr/>
            </a:pPr>
            <a:endParaRPr lang="zh-CN" altLang="en-US" kern="0">
              <a:solidFill>
                <a:prstClr val="white"/>
              </a:solidFill>
              <a:latin typeface="Calibri" panose="020F0502020204030204"/>
            </a:endParaRPr>
          </a:p>
        </p:txBody>
      </p:sp>
      <p:sp>
        <p:nvSpPr>
          <p:cNvPr id="96" name="圆角矩形 95"/>
          <p:cNvSpPr/>
          <p:nvPr/>
        </p:nvSpPr>
        <p:spPr bwMode="auto">
          <a:xfrm>
            <a:off x="4665697" y="987574"/>
            <a:ext cx="1810444" cy="3655219"/>
          </a:xfrm>
          <a:prstGeom prst="roundRect">
            <a:avLst>
              <a:gd name="adj" fmla="val 9919"/>
            </a:avLst>
          </a:prstGeom>
          <a:solidFill>
            <a:srgbClr val="F0F0F0"/>
          </a:solidFill>
          <a:ln w="28575" cap="flat" cmpd="sng" algn="ctr">
            <a:gradFill flip="none" rotWithShape="1">
              <a:gsLst>
                <a:gs pos="100000">
                  <a:srgbClr val="FFFFFF"/>
                </a:gs>
                <a:gs pos="0">
                  <a:srgbClr val="D9D9DA"/>
                </a:gs>
              </a:gsLst>
              <a:lin ang="13500000" scaled="1"/>
              <a:tileRect/>
            </a:gradFill>
            <a:prstDash val="solid"/>
            <a:miter lim="800000"/>
          </a:ln>
          <a:effectLst>
            <a:outerShdw blurRad="279400" dist="165100" dir="2700000" algn="t" rotWithShape="0">
              <a:prstClr val="black">
                <a:alpha val="35000"/>
              </a:prstClr>
            </a:outerShdw>
          </a:effectLst>
        </p:spPr>
        <p:txBody>
          <a:bodyPr anchor="ctr"/>
          <a:lstStyle/>
          <a:p>
            <a:pPr algn="ctr">
              <a:defRPr/>
            </a:pPr>
            <a:endParaRPr lang="zh-CN" altLang="en-US" kern="0">
              <a:solidFill>
                <a:prstClr val="white"/>
              </a:solidFill>
              <a:latin typeface="Calibri" panose="020F0502020204030204"/>
            </a:endParaRPr>
          </a:p>
        </p:txBody>
      </p:sp>
      <p:sp>
        <p:nvSpPr>
          <p:cNvPr id="97" name="圆角矩形 96"/>
          <p:cNvSpPr/>
          <p:nvPr/>
        </p:nvSpPr>
        <p:spPr bwMode="auto">
          <a:xfrm>
            <a:off x="6584753" y="987574"/>
            <a:ext cx="1810444" cy="3655219"/>
          </a:xfrm>
          <a:prstGeom prst="roundRect">
            <a:avLst>
              <a:gd name="adj" fmla="val 9919"/>
            </a:avLst>
          </a:prstGeom>
          <a:solidFill>
            <a:srgbClr val="F0F0F0"/>
          </a:solidFill>
          <a:ln w="28575" cap="flat" cmpd="sng" algn="ctr">
            <a:gradFill flip="none" rotWithShape="1">
              <a:gsLst>
                <a:gs pos="100000">
                  <a:srgbClr val="FFFFFF"/>
                </a:gs>
                <a:gs pos="0">
                  <a:srgbClr val="D9D9DA"/>
                </a:gs>
              </a:gsLst>
              <a:lin ang="13500000" scaled="1"/>
              <a:tileRect/>
            </a:gradFill>
            <a:prstDash val="solid"/>
            <a:miter lim="800000"/>
          </a:ln>
          <a:effectLst>
            <a:outerShdw blurRad="279400" dist="165100" dir="2700000" algn="t" rotWithShape="0">
              <a:prstClr val="black">
                <a:alpha val="35000"/>
              </a:prstClr>
            </a:outerShdw>
          </a:effectLst>
        </p:spPr>
        <p:txBody>
          <a:bodyPr anchor="ctr"/>
          <a:lstStyle/>
          <a:p>
            <a:pPr algn="ctr">
              <a:defRPr/>
            </a:pPr>
            <a:endParaRPr lang="zh-CN" altLang="en-US" kern="0">
              <a:solidFill>
                <a:prstClr val="white"/>
              </a:solidFill>
              <a:latin typeface="Calibri" panose="020F0502020204030204"/>
            </a:endParaRPr>
          </a:p>
        </p:txBody>
      </p:sp>
      <p:grpSp>
        <p:nvGrpSpPr>
          <p:cNvPr id="98" name="组合 14"/>
          <p:cNvGrpSpPr>
            <a:grpSpLocks/>
          </p:cNvGrpSpPr>
          <p:nvPr/>
        </p:nvGrpSpPr>
        <p:grpSpPr bwMode="auto">
          <a:xfrm>
            <a:off x="6649740" y="1135211"/>
            <a:ext cx="1679972" cy="1679972"/>
            <a:chOff x="1282707" y="2137054"/>
            <a:chExt cx="3138274" cy="3138274"/>
          </a:xfrm>
        </p:grpSpPr>
        <p:sp>
          <p:nvSpPr>
            <p:cNvPr id="99" name="椭圆 98"/>
            <p:cNvSpPr/>
            <p:nvPr/>
          </p:nvSpPr>
          <p:spPr>
            <a:xfrm>
              <a:off x="1282707" y="2137054"/>
              <a:ext cx="3138274" cy="3138274"/>
            </a:xfrm>
            <a:prstGeom prst="ellipse">
              <a:avLst/>
            </a:prstGeom>
            <a:gradFill flip="none" rotWithShape="1">
              <a:gsLst>
                <a:gs pos="0">
                  <a:schemeClr val="bg1">
                    <a:lumMod val="85000"/>
                  </a:schemeClr>
                </a:gs>
                <a:gs pos="100000">
                  <a:schemeClr val="bg1">
                    <a:alpha val="99000"/>
                  </a:schemeClr>
                </a:gs>
              </a:gsLst>
              <a:path path="circle">
                <a:fillToRect l="100000" t="100000"/>
              </a:path>
              <a:tileRect r="-100000" b="-100000"/>
            </a:gra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00" name="圆角矩形 99"/>
            <p:cNvSpPr/>
            <p:nvPr/>
          </p:nvSpPr>
          <p:spPr>
            <a:xfrm>
              <a:off x="1696399" y="2550746"/>
              <a:ext cx="2310891" cy="2310890"/>
            </a:xfrm>
            <a:prstGeom prst="roundRect">
              <a:avLst>
                <a:gd name="adj" fmla="val 50000"/>
              </a:avLst>
            </a:prstGeom>
            <a:gradFill flip="none" rotWithShape="1">
              <a:gsLst>
                <a:gs pos="100000">
                  <a:schemeClr val="bg1"/>
                </a:gs>
                <a:gs pos="0">
                  <a:srgbClr val="B8BBBC"/>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01" name="椭圆 100"/>
            <p:cNvSpPr/>
            <p:nvPr/>
          </p:nvSpPr>
          <p:spPr>
            <a:xfrm>
              <a:off x="1943820" y="2839133"/>
              <a:ext cx="1750248" cy="1750248"/>
            </a:xfrm>
            <a:prstGeom prst="ellipse">
              <a:avLst/>
            </a:prstGeom>
            <a:solidFill>
              <a:srgbClr val="7030A0"/>
            </a:solidFill>
            <a:ln>
              <a:noFill/>
            </a:ln>
            <a:effectLst>
              <a:innerShdw blurRad="190500" dist="254000" dir="16200000">
                <a:prstClr val="black">
                  <a:alpha val="38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200" dirty="0" smtClean="0"/>
                <a:t>04</a:t>
              </a:r>
              <a:endParaRPr lang="zh-CN" altLang="en-US" sz="3200" dirty="0"/>
            </a:p>
          </p:txBody>
        </p:sp>
      </p:grpSp>
      <p:grpSp>
        <p:nvGrpSpPr>
          <p:cNvPr id="102" name="组合 20"/>
          <p:cNvGrpSpPr>
            <a:grpSpLocks/>
          </p:cNvGrpSpPr>
          <p:nvPr/>
        </p:nvGrpSpPr>
        <p:grpSpPr bwMode="auto">
          <a:xfrm>
            <a:off x="4730453" y="1135211"/>
            <a:ext cx="1679972" cy="1679972"/>
            <a:chOff x="1282707" y="2137054"/>
            <a:chExt cx="3138274" cy="3138274"/>
          </a:xfrm>
        </p:grpSpPr>
        <p:sp>
          <p:nvSpPr>
            <p:cNvPr id="103" name="椭圆 102"/>
            <p:cNvSpPr/>
            <p:nvPr/>
          </p:nvSpPr>
          <p:spPr>
            <a:xfrm>
              <a:off x="1282707" y="2137054"/>
              <a:ext cx="3138274" cy="3138274"/>
            </a:xfrm>
            <a:prstGeom prst="ellipse">
              <a:avLst/>
            </a:prstGeom>
            <a:gradFill flip="none" rotWithShape="1">
              <a:gsLst>
                <a:gs pos="0">
                  <a:schemeClr val="bg1">
                    <a:lumMod val="85000"/>
                  </a:schemeClr>
                </a:gs>
                <a:gs pos="100000">
                  <a:schemeClr val="bg1">
                    <a:alpha val="99000"/>
                  </a:schemeClr>
                </a:gs>
              </a:gsLst>
              <a:path path="circle">
                <a:fillToRect l="100000" t="100000"/>
              </a:path>
              <a:tileRect r="-100000" b="-100000"/>
            </a:gra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04" name="圆角矩形 103"/>
            <p:cNvSpPr/>
            <p:nvPr/>
          </p:nvSpPr>
          <p:spPr>
            <a:xfrm>
              <a:off x="1696399" y="2550746"/>
              <a:ext cx="2310891" cy="2310890"/>
            </a:xfrm>
            <a:prstGeom prst="roundRect">
              <a:avLst>
                <a:gd name="adj" fmla="val 50000"/>
              </a:avLst>
            </a:prstGeom>
            <a:gradFill flip="none" rotWithShape="1">
              <a:gsLst>
                <a:gs pos="100000">
                  <a:schemeClr val="bg1"/>
                </a:gs>
                <a:gs pos="0">
                  <a:srgbClr val="B8BBBC"/>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05" name="椭圆 104"/>
            <p:cNvSpPr/>
            <p:nvPr/>
          </p:nvSpPr>
          <p:spPr>
            <a:xfrm>
              <a:off x="1943820" y="2839133"/>
              <a:ext cx="1750248" cy="1750248"/>
            </a:xfrm>
            <a:prstGeom prst="ellipse">
              <a:avLst/>
            </a:prstGeom>
            <a:solidFill>
              <a:srgbClr val="7030A0"/>
            </a:solidFill>
            <a:ln>
              <a:noFill/>
            </a:ln>
            <a:effectLst>
              <a:innerShdw blurRad="190500" dist="254000" dir="16200000">
                <a:prstClr val="black">
                  <a:alpha val="38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200" dirty="0" smtClean="0"/>
                <a:t>03</a:t>
              </a:r>
              <a:endParaRPr lang="zh-CN" altLang="en-US" sz="3200" dirty="0"/>
            </a:p>
          </p:txBody>
        </p:sp>
      </p:grpSp>
      <p:grpSp>
        <p:nvGrpSpPr>
          <p:cNvPr id="106" name="组合 24"/>
          <p:cNvGrpSpPr>
            <a:grpSpLocks/>
          </p:cNvGrpSpPr>
          <p:nvPr/>
        </p:nvGrpSpPr>
        <p:grpSpPr bwMode="auto">
          <a:xfrm>
            <a:off x="2812356" y="1135211"/>
            <a:ext cx="1679972" cy="1679972"/>
            <a:chOff x="1282707" y="2137054"/>
            <a:chExt cx="3138274" cy="3138274"/>
          </a:xfrm>
        </p:grpSpPr>
        <p:sp>
          <p:nvSpPr>
            <p:cNvPr id="107" name="椭圆 106"/>
            <p:cNvSpPr/>
            <p:nvPr/>
          </p:nvSpPr>
          <p:spPr>
            <a:xfrm>
              <a:off x="1282707" y="2137054"/>
              <a:ext cx="3138274" cy="3138274"/>
            </a:xfrm>
            <a:prstGeom prst="ellipse">
              <a:avLst/>
            </a:prstGeom>
            <a:gradFill flip="none" rotWithShape="1">
              <a:gsLst>
                <a:gs pos="0">
                  <a:schemeClr val="bg1">
                    <a:lumMod val="85000"/>
                  </a:schemeClr>
                </a:gs>
                <a:gs pos="100000">
                  <a:schemeClr val="bg1">
                    <a:alpha val="99000"/>
                  </a:schemeClr>
                </a:gs>
              </a:gsLst>
              <a:path path="circle">
                <a:fillToRect l="100000" t="100000"/>
              </a:path>
              <a:tileRect r="-100000" b="-100000"/>
            </a:gra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08" name="圆角矩形 107"/>
            <p:cNvSpPr/>
            <p:nvPr/>
          </p:nvSpPr>
          <p:spPr>
            <a:xfrm>
              <a:off x="1696399" y="2550746"/>
              <a:ext cx="2310890" cy="2310890"/>
            </a:xfrm>
            <a:prstGeom prst="roundRect">
              <a:avLst>
                <a:gd name="adj" fmla="val 50000"/>
              </a:avLst>
            </a:prstGeom>
            <a:gradFill flip="none" rotWithShape="1">
              <a:gsLst>
                <a:gs pos="100000">
                  <a:schemeClr val="bg1"/>
                </a:gs>
                <a:gs pos="0">
                  <a:srgbClr val="B8BBBC"/>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09" name="椭圆 108"/>
            <p:cNvSpPr/>
            <p:nvPr/>
          </p:nvSpPr>
          <p:spPr>
            <a:xfrm>
              <a:off x="1943820" y="2839133"/>
              <a:ext cx="1750248" cy="1750248"/>
            </a:xfrm>
            <a:prstGeom prst="ellipse">
              <a:avLst/>
            </a:prstGeom>
            <a:solidFill>
              <a:srgbClr val="7030A0"/>
            </a:solidFill>
            <a:ln>
              <a:noFill/>
            </a:ln>
            <a:effectLst>
              <a:innerShdw blurRad="190500" dist="254000" dir="16200000">
                <a:prstClr val="black">
                  <a:alpha val="38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200" dirty="0" smtClean="0"/>
                <a:t>02</a:t>
              </a:r>
              <a:endParaRPr lang="zh-CN" altLang="en-US" sz="3200" dirty="0"/>
            </a:p>
          </p:txBody>
        </p:sp>
      </p:grpSp>
      <p:grpSp>
        <p:nvGrpSpPr>
          <p:cNvPr id="119" name="组合 28"/>
          <p:cNvGrpSpPr>
            <a:grpSpLocks/>
          </p:cNvGrpSpPr>
          <p:nvPr/>
        </p:nvGrpSpPr>
        <p:grpSpPr bwMode="auto">
          <a:xfrm>
            <a:off x="893068" y="1135211"/>
            <a:ext cx="1679972" cy="1679972"/>
            <a:chOff x="1282707" y="2137054"/>
            <a:chExt cx="3138274" cy="3138274"/>
          </a:xfrm>
        </p:grpSpPr>
        <p:sp>
          <p:nvSpPr>
            <p:cNvPr id="120" name="椭圆 119"/>
            <p:cNvSpPr/>
            <p:nvPr/>
          </p:nvSpPr>
          <p:spPr>
            <a:xfrm>
              <a:off x="1282707" y="2137054"/>
              <a:ext cx="3138274" cy="3138274"/>
            </a:xfrm>
            <a:prstGeom prst="ellipse">
              <a:avLst/>
            </a:prstGeom>
            <a:gradFill flip="none" rotWithShape="1">
              <a:gsLst>
                <a:gs pos="0">
                  <a:schemeClr val="bg1">
                    <a:lumMod val="85000"/>
                  </a:schemeClr>
                </a:gs>
                <a:gs pos="100000">
                  <a:schemeClr val="bg1">
                    <a:alpha val="99000"/>
                  </a:schemeClr>
                </a:gs>
              </a:gsLst>
              <a:path path="circle">
                <a:fillToRect l="100000" t="100000"/>
              </a:path>
              <a:tileRect r="-100000" b="-100000"/>
            </a:gra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21" name="圆角矩形 120"/>
            <p:cNvSpPr/>
            <p:nvPr/>
          </p:nvSpPr>
          <p:spPr>
            <a:xfrm>
              <a:off x="1696399" y="2550746"/>
              <a:ext cx="2310890" cy="2310890"/>
            </a:xfrm>
            <a:prstGeom prst="roundRect">
              <a:avLst>
                <a:gd name="adj" fmla="val 50000"/>
              </a:avLst>
            </a:prstGeom>
            <a:gradFill flip="none" rotWithShape="1">
              <a:gsLst>
                <a:gs pos="100000">
                  <a:schemeClr val="bg1"/>
                </a:gs>
                <a:gs pos="0">
                  <a:srgbClr val="B8BBBC"/>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22" name="椭圆 121"/>
            <p:cNvSpPr/>
            <p:nvPr/>
          </p:nvSpPr>
          <p:spPr>
            <a:xfrm>
              <a:off x="1943820" y="2839133"/>
              <a:ext cx="1750248" cy="1750248"/>
            </a:xfrm>
            <a:prstGeom prst="ellipse">
              <a:avLst/>
            </a:prstGeom>
            <a:solidFill>
              <a:srgbClr val="7030A0"/>
            </a:solidFill>
            <a:ln>
              <a:noFill/>
            </a:ln>
            <a:effectLst>
              <a:innerShdw blurRad="190500" dist="254000" dir="16200000">
                <a:prstClr val="black">
                  <a:alpha val="38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200" dirty="0" smtClean="0"/>
                <a:t>01</a:t>
              </a:r>
              <a:endParaRPr lang="zh-CN" altLang="en-US" sz="3200" dirty="0"/>
            </a:p>
          </p:txBody>
        </p:sp>
      </p:grpSp>
      <p:sp>
        <p:nvSpPr>
          <p:cNvPr id="123" name="矩形 122"/>
          <p:cNvSpPr>
            <a:spLocks noChangeArrowheads="1"/>
          </p:cNvSpPr>
          <p:nvPr/>
        </p:nvSpPr>
        <p:spPr bwMode="auto">
          <a:xfrm>
            <a:off x="838300" y="3161207"/>
            <a:ext cx="1765697" cy="1169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spAutoFit/>
          </a:bodyPr>
          <a:lstStyle/>
          <a:p>
            <a:pPr>
              <a:lnSpc>
                <a:spcPct val="130000"/>
              </a:lnSpc>
              <a:spcBef>
                <a:spcPct val="0"/>
              </a:spcBef>
            </a:pPr>
            <a:r>
              <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sym typeface="方正兰亭黑_GBK" panose="02000000000000000000" pitchFamily="2" charset="-122"/>
              </a:rPr>
              <a:t>在此录入上述图表的综合描述说明，在此录入上述图表的综合描述说明</a:t>
            </a:r>
            <a:r>
              <a:rPr lang="zh-CN" altLang="en-US" sz="1100" dirty="0" smtClean="0">
                <a:solidFill>
                  <a:schemeClr val="tx1">
                    <a:lumMod val="50000"/>
                    <a:lumOff val="50000"/>
                  </a:schemeClr>
                </a:solidFill>
                <a:latin typeface="微软雅黑" panose="020B0503020204020204" pitchFamily="34" charset="-122"/>
                <a:ea typeface="微软雅黑" panose="020B0503020204020204" pitchFamily="34" charset="-122"/>
                <a:sym typeface="方正兰亭黑_GBK" panose="02000000000000000000" pitchFamily="2" charset="-122"/>
              </a:rPr>
              <a:t>，在此</a:t>
            </a:r>
            <a:r>
              <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sym typeface="方正兰亭黑_GBK" panose="02000000000000000000" pitchFamily="2" charset="-122"/>
              </a:rPr>
              <a:t>录入</a:t>
            </a:r>
            <a:r>
              <a:rPr lang="zh-CN" altLang="en-US" sz="1100" dirty="0" smtClean="0">
                <a:solidFill>
                  <a:schemeClr val="tx1">
                    <a:lumMod val="50000"/>
                    <a:lumOff val="50000"/>
                  </a:schemeClr>
                </a:solidFill>
                <a:latin typeface="微软雅黑" panose="020B0503020204020204" pitchFamily="34" charset="-122"/>
                <a:ea typeface="微软雅黑" panose="020B0503020204020204" pitchFamily="34" charset="-122"/>
                <a:sym typeface="方正兰亭黑_GBK" panose="02000000000000000000" pitchFamily="2" charset="-122"/>
              </a:rPr>
              <a:t>上述图表</a:t>
            </a:r>
            <a:r>
              <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sym typeface="方正兰亭黑_GBK" panose="02000000000000000000" pitchFamily="2" charset="-122"/>
              </a:rPr>
              <a:t>的综合描述说明</a:t>
            </a:r>
            <a:r>
              <a:rPr lang="en-US" altLang="zh-CN" sz="1100" dirty="0">
                <a:solidFill>
                  <a:schemeClr val="tx1">
                    <a:lumMod val="50000"/>
                    <a:lumOff val="50000"/>
                  </a:schemeClr>
                </a:solidFill>
                <a:latin typeface="微软雅黑" panose="020B0503020204020204" pitchFamily="34" charset="-122"/>
                <a:ea typeface="微软雅黑" panose="020B0503020204020204" pitchFamily="34" charset="-122"/>
                <a:sym typeface="方正兰亭黑_GBK" panose="02000000000000000000" pitchFamily="2" charset="-122"/>
              </a:rPr>
              <a:t>……..</a:t>
            </a:r>
            <a:endPar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124" name="文本框 48"/>
          <p:cNvSpPr>
            <a:spLocks noChangeArrowheads="1"/>
          </p:cNvSpPr>
          <p:nvPr/>
        </p:nvSpPr>
        <p:spPr bwMode="auto">
          <a:xfrm>
            <a:off x="1038325" y="2781398"/>
            <a:ext cx="1365647"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spAutoFit/>
          </a:bodyPr>
          <a:lstStyle/>
          <a:p>
            <a:pPr algn="ctr">
              <a:defRPr/>
            </a:pPr>
            <a:r>
              <a:rPr lang="zh-CN" altLang="en-US" sz="1500" b="1" dirty="0">
                <a:solidFill>
                  <a:srgbClr val="7030A0"/>
                </a:solidFill>
                <a:latin typeface="微软雅黑" panose="020B0503020204020204" pitchFamily="34" charset="-122"/>
                <a:ea typeface="微软雅黑" panose="020B0503020204020204" pitchFamily="34" charset="-122"/>
                <a:cs typeface="Calibri" panose="020F0502020204030204" pitchFamily="34" charset="0"/>
                <a:sym typeface="Calibri" panose="020F0502020204030204" pitchFamily="34" charset="0"/>
              </a:rPr>
              <a:t>添加标题</a:t>
            </a:r>
          </a:p>
        </p:txBody>
      </p:sp>
      <p:sp>
        <p:nvSpPr>
          <p:cNvPr id="125" name="矩形 124"/>
          <p:cNvSpPr>
            <a:spLocks noChangeArrowheads="1"/>
          </p:cNvSpPr>
          <p:nvPr/>
        </p:nvSpPr>
        <p:spPr bwMode="auto">
          <a:xfrm>
            <a:off x="2769014" y="3176983"/>
            <a:ext cx="1765697" cy="1169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spAutoFit/>
          </a:bodyPr>
          <a:lstStyle/>
          <a:p>
            <a:pPr>
              <a:lnSpc>
                <a:spcPct val="130000"/>
              </a:lnSpc>
              <a:spcBef>
                <a:spcPct val="0"/>
              </a:spcBef>
            </a:pPr>
            <a:r>
              <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sym typeface="方正兰亭黑_GBK" panose="02000000000000000000" pitchFamily="2" charset="-122"/>
              </a:rPr>
              <a:t>在此录入上述图表的综合描述说明，在此录入上述图表的综合描述说明</a:t>
            </a:r>
            <a:r>
              <a:rPr lang="zh-CN" altLang="en-US" sz="1100" dirty="0" smtClean="0">
                <a:solidFill>
                  <a:schemeClr val="tx1">
                    <a:lumMod val="50000"/>
                    <a:lumOff val="50000"/>
                  </a:schemeClr>
                </a:solidFill>
                <a:latin typeface="微软雅黑" panose="020B0503020204020204" pitchFamily="34" charset="-122"/>
                <a:ea typeface="微软雅黑" panose="020B0503020204020204" pitchFamily="34" charset="-122"/>
                <a:sym typeface="方正兰亭黑_GBK" panose="02000000000000000000" pitchFamily="2" charset="-122"/>
              </a:rPr>
              <a:t>，在此</a:t>
            </a:r>
            <a:r>
              <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sym typeface="方正兰亭黑_GBK" panose="02000000000000000000" pitchFamily="2" charset="-122"/>
              </a:rPr>
              <a:t>录入</a:t>
            </a:r>
            <a:r>
              <a:rPr lang="zh-CN" altLang="en-US" sz="1100" dirty="0" smtClean="0">
                <a:solidFill>
                  <a:schemeClr val="tx1">
                    <a:lumMod val="50000"/>
                    <a:lumOff val="50000"/>
                  </a:schemeClr>
                </a:solidFill>
                <a:latin typeface="微软雅黑" panose="020B0503020204020204" pitchFamily="34" charset="-122"/>
                <a:ea typeface="微软雅黑" panose="020B0503020204020204" pitchFamily="34" charset="-122"/>
                <a:sym typeface="方正兰亭黑_GBK" panose="02000000000000000000" pitchFamily="2" charset="-122"/>
              </a:rPr>
              <a:t>上述图表</a:t>
            </a:r>
            <a:r>
              <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sym typeface="方正兰亭黑_GBK" panose="02000000000000000000" pitchFamily="2" charset="-122"/>
              </a:rPr>
              <a:t>的综合描述说明</a:t>
            </a:r>
            <a:r>
              <a:rPr lang="en-US" altLang="zh-CN" sz="1100" dirty="0">
                <a:solidFill>
                  <a:schemeClr val="tx1">
                    <a:lumMod val="50000"/>
                    <a:lumOff val="50000"/>
                  </a:schemeClr>
                </a:solidFill>
                <a:latin typeface="微软雅黑" panose="020B0503020204020204" pitchFamily="34" charset="-122"/>
                <a:ea typeface="微软雅黑" panose="020B0503020204020204" pitchFamily="34" charset="-122"/>
                <a:sym typeface="方正兰亭黑_GBK" panose="02000000000000000000" pitchFamily="2" charset="-122"/>
              </a:rPr>
              <a:t>……..</a:t>
            </a:r>
            <a:endPar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126" name="文本框 48"/>
          <p:cNvSpPr>
            <a:spLocks noChangeArrowheads="1"/>
          </p:cNvSpPr>
          <p:nvPr/>
        </p:nvSpPr>
        <p:spPr bwMode="auto">
          <a:xfrm>
            <a:off x="2969039" y="2797174"/>
            <a:ext cx="1365647"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spAutoFit/>
          </a:bodyPr>
          <a:lstStyle/>
          <a:p>
            <a:pPr algn="ctr">
              <a:defRPr/>
            </a:pPr>
            <a:r>
              <a:rPr lang="zh-CN" altLang="en-US" sz="1500" b="1" dirty="0">
                <a:solidFill>
                  <a:srgbClr val="7030A0"/>
                </a:solidFill>
                <a:latin typeface="微软雅黑" panose="020B0503020204020204" pitchFamily="34" charset="-122"/>
                <a:ea typeface="微软雅黑" panose="020B0503020204020204" pitchFamily="34" charset="-122"/>
                <a:cs typeface="Calibri" panose="020F0502020204030204" pitchFamily="34" charset="0"/>
                <a:sym typeface="Calibri" panose="020F0502020204030204" pitchFamily="34" charset="0"/>
              </a:rPr>
              <a:t>添加标题</a:t>
            </a:r>
          </a:p>
        </p:txBody>
      </p:sp>
      <p:sp>
        <p:nvSpPr>
          <p:cNvPr id="127" name="矩形 126"/>
          <p:cNvSpPr>
            <a:spLocks noChangeArrowheads="1"/>
          </p:cNvSpPr>
          <p:nvPr/>
        </p:nvSpPr>
        <p:spPr bwMode="auto">
          <a:xfrm>
            <a:off x="4688071" y="3176983"/>
            <a:ext cx="1765697" cy="1169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spAutoFit/>
          </a:bodyPr>
          <a:lstStyle/>
          <a:p>
            <a:pPr>
              <a:lnSpc>
                <a:spcPct val="130000"/>
              </a:lnSpc>
              <a:spcBef>
                <a:spcPct val="0"/>
              </a:spcBef>
            </a:pPr>
            <a:r>
              <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sym typeface="方正兰亭黑_GBK" panose="02000000000000000000" pitchFamily="2" charset="-122"/>
              </a:rPr>
              <a:t>在此录入上述图表的综合描述说明，在此录入上述图表的综合描述说明</a:t>
            </a:r>
            <a:r>
              <a:rPr lang="zh-CN" altLang="en-US" sz="1100" dirty="0" smtClean="0">
                <a:solidFill>
                  <a:schemeClr val="tx1">
                    <a:lumMod val="50000"/>
                    <a:lumOff val="50000"/>
                  </a:schemeClr>
                </a:solidFill>
                <a:latin typeface="微软雅黑" panose="020B0503020204020204" pitchFamily="34" charset="-122"/>
                <a:ea typeface="微软雅黑" panose="020B0503020204020204" pitchFamily="34" charset="-122"/>
                <a:sym typeface="方正兰亭黑_GBK" panose="02000000000000000000" pitchFamily="2" charset="-122"/>
              </a:rPr>
              <a:t>，在此</a:t>
            </a:r>
            <a:r>
              <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sym typeface="方正兰亭黑_GBK" panose="02000000000000000000" pitchFamily="2" charset="-122"/>
              </a:rPr>
              <a:t>录入</a:t>
            </a:r>
            <a:r>
              <a:rPr lang="zh-CN" altLang="en-US" sz="1100" dirty="0" smtClean="0">
                <a:solidFill>
                  <a:schemeClr val="tx1">
                    <a:lumMod val="50000"/>
                    <a:lumOff val="50000"/>
                  </a:schemeClr>
                </a:solidFill>
                <a:latin typeface="微软雅黑" panose="020B0503020204020204" pitchFamily="34" charset="-122"/>
                <a:ea typeface="微软雅黑" panose="020B0503020204020204" pitchFamily="34" charset="-122"/>
                <a:sym typeface="方正兰亭黑_GBK" panose="02000000000000000000" pitchFamily="2" charset="-122"/>
              </a:rPr>
              <a:t>上述图表</a:t>
            </a:r>
            <a:r>
              <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sym typeface="方正兰亭黑_GBK" panose="02000000000000000000" pitchFamily="2" charset="-122"/>
              </a:rPr>
              <a:t>的综合描述说明</a:t>
            </a:r>
            <a:r>
              <a:rPr lang="en-US" altLang="zh-CN" sz="1100" dirty="0">
                <a:solidFill>
                  <a:schemeClr val="tx1">
                    <a:lumMod val="50000"/>
                    <a:lumOff val="50000"/>
                  </a:schemeClr>
                </a:solidFill>
                <a:latin typeface="微软雅黑" panose="020B0503020204020204" pitchFamily="34" charset="-122"/>
                <a:ea typeface="微软雅黑" panose="020B0503020204020204" pitchFamily="34" charset="-122"/>
                <a:sym typeface="方正兰亭黑_GBK" panose="02000000000000000000" pitchFamily="2" charset="-122"/>
              </a:rPr>
              <a:t>……..</a:t>
            </a:r>
            <a:endPar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132" name="文本框 48"/>
          <p:cNvSpPr>
            <a:spLocks noChangeArrowheads="1"/>
          </p:cNvSpPr>
          <p:nvPr/>
        </p:nvSpPr>
        <p:spPr bwMode="auto">
          <a:xfrm>
            <a:off x="4888096" y="2797174"/>
            <a:ext cx="1365647"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spAutoFit/>
          </a:bodyPr>
          <a:lstStyle/>
          <a:p>
            <a:pPr algn="ctr">
              <a:defRPr/>
            </a:pPr>
            <a:r>
              <a:rPr lang="zh-CN" altLang="en-US" sz="1500" b="1" dirty="0">
                <a:solidFill>
                  <a:srgbClr val="7030A0"/>
                </a:solidFill>
                <a:latin typeface="微软雅黑" panose="020B0503020204020204" pitchFamily="34" charset="-122"/>
                <a:ea typeface="微软雅黑" panose="020B0503020204020204" pitchFamily="34" charset="-122"/>
                <a:cs typeface="Calibri" panose="020F0502020204030204" pitchFamily="34" charset="0"/>
                <a:sym typeface="Calibri" panose="020F0502020204030204" pitchFamily="34" charset="0"/>
              </a:rPr>
              <a:t>添加标题</a:t>
            </a:r>
          </a:p>
        </p:txBody>
      </p:sp>
      <p:sp>
        <p:nvSpPr>
          <p:cNvPr id="134" name="矩形 133"/>
          <p:cNvSpPr>
            <a:spLocks noChangeArrowheads="1"/>
          </p:cNvSpPr>
          <p:nvPr/>
        </p:nvSpPr>
        <p:spPr bwMode="auto">
          <a:xfrm>
            <a:off x="6607127" y="3176983"/>
            <a:ext cx="1765697" cy="1169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spAutoFit/>
          </a:bodyPr>
          <a:lstStyle/>
          <a:p>
            <a:pPr>
              <a:lnSpc>
                <a:spcPct val="130000"/>
              </a:lnSpc>
              <a:spcBef>
                <a:spcPct val="0"/>
              </a:spcBef>
            </a:pPr>
            <a:r>
              <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sym typeface="方正兰亭黑_GBK" panose="02000000000000000000" pitchFamily="2" charset="-122"/>
              </a:rPr>
              <a:t>在此录入上述图表的综合描述说明，在此录入上述图表的综合描述说明</a:t>
            </a:r>
            <a:r>
              <a:rPr lang="zh-CN" altLang="en-US" sz="1100" dirty="0" smtClean="0">
                <a:solidFill>
                  <a:schemeClr val="tx1">
                    <a:lumMod val="50000"/>
                    <a:lumOff val="50000"/>
                  </a:schemeClr>
                </a:solidFill>
                <a:latin typeface="微软雅黑" panose="020B0503020204020204" pitchFamily="34" charset="-122"/>
                <a:ea typeface="微软雅黑" panose="020B0503020204020204" pitchFamily="34" charset="-122"/>
                <a:sym typeface="方正兰亭黑_GBK" panose="02000000000000000000" pitchFamily="2" charset="-122"/>
              </a:rPr>
              <a:t>，在此</a:t>
            </a:r>
            <a:r>
              <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sym typeface="方正兰亭黑_GBK" panose="02000000000000000000" pitchFamily="2" charset="-122"/>
              </a:rPr>
              <a:t>录入</a:t>
            </a:r>
            <a:r>
              <a:rPr lang="zh-CN" altLang="en-US" sz="1100" dirty="0" smtClean="0">
                <a:solidFill>
                  <a:schemeClr val="tx1">
                    <a:lumMod val="50000"/>
                    <a:lumOff val="50000"/>
                  </a:schemeClr>
                </a:solidFill>
                <a:latin typeface="微软雅黑" panose="020B0503020204020204" pitchFamily="34" charset="-122"/>
                <a:ea typeface="微软雅黑" panose="020B0503020204020204" pitchFamily="34" charset="-122"/>
                <a:sym typeface="方正兰亭黑_GBK" panose="02000000000000000000" pitchFamily="2" charset="-122"/>
              </a:rPr>
              <a:t>上述图表</a:t>
            </a:r>
            <a:r>
              <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sym typeface="方正兰亭黑_GBK" panose="02000000000000000000" pitchFamily="2" charset="-122"/>
              </a:rPr>
              <a:t>的综合描述说明</a:t>
            </a:r>
            <a:r>
              <a:rPr lang="en-US" altLang="zh-CN" sz="1100" dirty="0">
                <a:solidFill>
                  <a:schemeClr val="tx1">
                    <a:lumMod val="50000"/>
                    <a:lumOff val="50000"/>
                  </a:schemeClr>
                </a:solidFill>
                <a:latin typeface="微软雅黑" panose="020B0503020204020204" pitchFamily="34" charset="-122"/>
                <a:ea typeface="微软雅黑" panose="020B0503020204020204" pitchFamily="34" charset="-122"/>
                <a:sym typeface="方正兰亭黑_GBK" panose="02000000000000000000" pitchFamily="2" charset="-122"/>
              </a:rPr>
              <a:t>……..</a:t>
            </a:r>
            <a:endPar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135" name="文本框 48"/>
          <p:cNvSpPr>
            <a:spLocks noChangeArrowheads="1"/>
          </p:cNvSpPr>
          <p:nvPr/>
        </p:nvSpPr>
        <p:spPr bwMode="auto">
          <a:xfrm>
            <a:off x="6807152" y="2797174"/>
            <a:ext cx="1365647"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spAutoFit/>
          </a:bodyPr>
          <a:lstStyle/>
          <a:p>
            <a:pPr algn="ctr">
              <a:defRPr/>
            </a:pPr>
            <a:r>
              <a:rPr lang="zh-CN" altLang="en-US" sz="1500" b="1" dirty="0">
                <a:solidFill>
                  <a:srgbClr val="7030A0"/>
                </a:solidFill>
                <a:latin typeface="微软雅黑" panose="020B0503020204020204" pitchFamily="34" charset="-122"/>
                <a:ea typeface="微软雅黑" panose="020B0503020204020204" pitchFamily="34" charset="-122"/>
                <a:cs typeface="Calibri" panose="020F0502020204030204" pitchFamily="34" charset="0"/>
                <a:sym typeface="Calibri" panose="020F0502020204030204" pitchFamily="34" charset="0"/>
              </a:rPr>
              <a:t>添加标题</a:t>
            </a:r>
          </a:p>
        </p:txBody>
      </p:sp>
    </p:spTree>
    <p:extLst>
      <p:ext uri="{BB962C8B-B14F-4D97-AF65-F5344CB8AC3E}">
        <p14:creationId xmlns:p14="http://schemas.microsoft.com/office/powerpoint/2010/main" val="3570910901"/>
      </p:ext>
    </p:extLst>
  </p:cSld>
  <p:clrMapOvr>
    <a:masterClrMapping/>
  </p:clrMapOvr>
  <p:transition spd="slow" advClick="0" advTm="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8"/>
                                        </p:tgtEl>
                                        <p:attrNameLst>
                                          <p:attrName>style.visibility</p:attrName>
                                        </p:attrNameLst>
                                      </p:cBhvr>
                                      <p:to>
                                        <p:strVal val="visible"/>
                                      </p:to>
                                    </p:set>
                                    <p:animEffect transition="in" filter="fade">
                                      <p:cBhvr>
                                        <p:cTn id="7" dur="500"/>
                                        <p:tgtEl>
                                          <p:spTgt spid="128"/>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131"/>
                                        </p:tgtEl>
                                        <p:attrNameLst>
                                          <p:attrName>style.visibility</p:attrName>
                                        </p:attrNameLst>
                                      </p:cBhvr>
                                      <p:to>
                                        <p:strVal val="visible"/>
                                      </p:to>
                                    </p:set>
                                    <p:animEffect transition="in" filter="wipe(right)">
                                      <p:cBhvr>
                                        <p:cTn id="11" dur="300"/>
                                        <p:tgtEl>
                                          <p:spTgt spid="131"/>
                                        </p:tgtEl>
                                      </p:cBhvr>
                                    </p:animEffect>
                                  </p:childTnLst>
                                </p:cTn>
                              </p:par>
                            </p:childTnLst>
                          </p:cTn>
                        </p:par>
                        <p:par>
                          <p:cTn id="12" fill="hold">
                            <p:stCondLst>
                              <p:cond delay="800"/>
                            </p:stCondLst>
                            <p:childTnLst>
                              <p:par>
                                <p:cTn id="13" presetID="22" presetClass="entr" presetSubtype="8" fill="hold" grpId="0" nodeType="afterEffect">
                                  <p:stCondLst>
                                    <p:cond delay="0"/>
                                  </p:stCondLst>
                                  <p:childTnLst>
                                    <p:set>
                                      <p:cBhvr>
                                        <p:cTn id="14" dur="1" fill="hold">
                                          <p:stCondLst>
                                            <p:cond delay="0"/>
                                          </p:stCondLst>
                                        </p:cTn>
                                        <p:tgtEl>
                                          <p:spTgt spid="133"/>
                                        </p:tgtEl>
                                        <p:attrNameLst>
                                          <p:attrName>style.visibility</p:attrName>
                                        </p:attrNameLst>
                                      </p:cBhvr>
                                      <p:to>
                                        <p:strVal val="visible"/>
                                      </p:to>
                                    </p:set>
                                    <p:animEffect transition="in" filter="wipe(left)">
                                      <p:cBhvr>
                                        <p:cTn id="15" dur="500"/>
                                        <p:tgtEl>
                                          <p:spTgt spid="133"/>
                                        </p:tgtEl>
                                      </p:cBhvr>
                                    </p:animEffect>
                                  </p:childTnLst>
                                </p:cTn>
                              </p:par>
                            </p:childTnLst>
                          </p:cTn>
                        </p:par>
                        <p:par>
                          <p:cTn id="16" fill="hold">
                            <p:stCondLst>
                              <p:cond delay="1300"/>
                            </p:stCondLst>
                            <p:childTnLst>
                              <p:par>
                                <p:cTn id="17" presetID="14" presetClass="entr" presetSubtype="10" fill="hold" grpId="0" nodeType="after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randombar(horizontal)">
                                      <p:cBhvr>
                                        <p:cTn id="19" dur="500"/>
                                        <p:tgtEl>
                                          <p:spTgt spid="2"/>
                                        </p:tgtEl>
                                      </p:cBhvr>
                                    </p:animEffect>
                                  </p:childTnLst>
                                </p:cTn>
                              </p:par>
                            </p:childTnLst>
                          </p:cTn>
                        </p:par>
                        <p:par>
                          <p:cTn id="20" fill="hold">
                            <p:stCondLst>
                              <p:cond delay="1800"/>
                            </p:stCondLst>
                            <p:childTnLst>
                              <p:par>
                                <p:cTn id="21" presetID="10" presetClass="entr" presetSubtype="0" fill="hold" grpId="0" nodeType="afterEffect">
                                  <p:stCondLst>
                                    <p:cond delay="0"/>
                                  </p:stCondLst>
                                  <p:childTnLst>
                                    <p:set>
                                      <p:cBhvr>
                                        <p:cTn id="22" dur="1" fill="hold">
                                          <p:stCondLst>
                                            <p:cond delay="0"/>
                                          </p:stCondLst>
                                        </p:cTn>
                                        <p:tgtEl>
                                          <p:spTgt spid="94"/>
                                        </p:tgtEl>
                                        <p:attrNameLst>
                                          <p:attrName>style.visibility</p:attrName>
                                        </p:attrNameLst>
                                      </p:cBhvr>
                                      <p:to>
                                        <p:strVal val="visible"/>
                                      </p:to>
                                    </p:set>
                                    <p:animEffect transition="in" filter="fade">
                                      <p:cBhvr>
                                        <p:cTn id="23" dur="350"/>
                                        <p:tgtEl>
                                          <p:spTgt spid="94"/>
                                        </p:tgtEl>
                                      </p:cBhvr>
                                    </p:animEffect>
                                  </p:childTnLst>
                                </p:cTn>
                              </p:par>
                            </p:childTnLst>
                          </p:cTn>
                        </p:par>
                        <p:par>
                          <p:cTn id="24" fill="hold">
                            <p:stCondLst>
                              <p:cond delay="2150"/>
                            </p:stCondLst>
                            <p:childTnLst>
                              <p:par>
                                <p:cTn id="25" presetID="10" presetClass="entr" presetSubtype="0" fill="hold" nodeType="afterEffect">
                                  <p:stCondLst>
                                    <p:cond delay="0"/>
                                  </p:stCondLst>
                                  <p:childTnLst>
                                    <p:set>
                                      <p:cBhvr>
                                        <p:cTn id="26" dur="1" fill="hold">
                                          <p:stCondLst>
                                            <p:cond delay="0"/>
                                          </p:stCondLst>
                                        </p:cTn>
                                        <p:tgtEl>
                                          <p:spTgt spid="119"/>
                                        </p:tgtEl>
                                        <p:attrNameLst>
                                          <p:attrName>style.visibility</p:attrName>
                                        </p:attrNameLst>
                                      </p:cBhvr>
                                      <p:to>
                                        <p:strVal val="visible"/>
                                      </p:to>
                                    </p:set>
                                    <p:animEffect transition="in" filter="fade">
                                      <p:cBhvr>
                                        <p:cTn id="27" dur="350"/>
                                        <p:tgtEl>
                                          <p:spTgt spid="119"/>
                                        </p:tgtEl>
                                      </p:cBhvr>
                                    </p:animEffect>
                                  </p:childTnLst>
                                </p:cTn>
                              </p:par>
                            </p:childTnLst>
                          </p:cTn>
                        </p:par>
                        <p:par>
                          <p:cTn id="28" fill="hold">
                            <p:stCondLst>
                              <p:cond delay="2500"/>
                            </p:stCondLst>
                            <p:childTnLst>
                              <p:par>
                                <p:cTn id="29" presetID="10" presetClass="entr" presetSubtype="0" fill="hold" grpId="0" nodeType="afterEffect">
                                  <p:stCondLst>
                                    <p:cond delay="0"/>
                                  </p:stCondLst>
                                  <p:childTnLst>
                                    <p:set>
                                      <p:cBhvr>
                                        <p:cTn id="30" dur="1" fill="hold">
                                          <p:stCondLst>
                                            <p:cond delay="0"/>
                                          </p:stCondLst>
                                        </p:cTn>
                                        <p:tgtEl>
                                          <p:spTgt spid="124"/>
                                        </p:tgtEl>
                                        <p:attrNameLst>
                                          <p:attrName>style.visibility</p:attrName>
                                        </p:attrNameLst>
                                      </p:cBhvr>
                                      <p:to>
                                        <p:strVal val="visible"/>
                                      </p:to>
                                    </p:set>
                                    <p:animEffect transition="in" filter="fade">
                                      <p:cBhvr>
                                        <p:cTn id="31" dur="350"/>
                                        <p:tgtEl>
                                          <p:spTgt spid="124"/>
                                        </p:tgtEl>
                                      </p:cBhvr>
                                    </p:animEffect>
                                  </p:childTnLst>
                                </p:cTn>
                              </p:par>
                            </p:childTnLst>
                          </p:cTn>
                        </p:par>
                        <p:par>
                          <p:cTn id="32" fill="hold">
                            <p:stCondLst>
                              <p:cond delay="2850"/>
                            </p:stCondLst>
                            <p:childTnLst>
                              <p:par>
                                <p:cTn id="33" presetID="10" presetClass="entr" presetSubtype="0" fill="hold" grpId="0" nodeType="afterEffect">
                                  <p:stCondLst>
                                    <p:cond delay="0"/>
                                  </p:stCondLst>
                                  <p:childTnLst>
                                    <p:set>
                                      <p:cBhvr>
                                        <p:cTn id="34" dur="1" fill="hold">
                                          <p:stCondLst>
                                            <p:cond delay="0"/>
                                          </p:stCondLst>
                                        </p:cTn>
                                        <p:tgtEl>
                                          <p:spTgt spid="123"/>
                                        </p:tgtEl>
                                        <p:attrNameLst>
                                          <p:attrName>style.visibility</p:attrName>
                                        </p:attrNameLst>
                                      </p:cBhvr>
                                      <p:to>
                                        <p:strVal val="visible"/>
                                      </p:to>
                                    </p:set>
                                    <p:animEffect transition="in" filter="fade">
                                      <p:cBhvr>
                                        <p:cTn id="35" dur="350"/>
                                        <p:tgtEl>
                                          <p:spTgt spid="123"/>
                                        </p:tgtEl>
                                      </p:cBhvr>
                                    </p:animEffect>
                                  </p:childTnLst>
                                </p:cTn>
                              </p:par>
                            </p:childTnLst>
                          </p:cTn>
                        </p:par>
                        <p:par>
                          <p:cTn id="36" fill="hold">
                            <p:stCondLst>
                              <p:cond delay="3200"/>
                            </p:stCondLst>
                            <p:childTnLst>
                              <p:par>
                                <p:cTn id="37" presetID="10" presetClass="entr" presetSubtype="0" fill="hold" nodeType="afterEffect">
                                  <p:stCondLst>
                                    <p:cond delay="0"/>
                                  </p:stCondLst>
                                  <p:childTnLst>
                                    <p:set>
                                      <p:cBhvr>
                                        <p:cTn id="38" dur="1" fill="hold">
                                          <p:stCondLst>
                                            <p:cond delay="0"/>
                                          </p:stCondLst>
                                        </p:cTn>
                                        <p:tgtEl>
                                          <p:spTgt spid="106"/>
                                        </p:tgtEl>
                                        <p:attrNameLst>
                                          <p:attrName>style.visibility</p:attrName>
                                        </p:attrNameLst>
                                      </p:cBhvr>
                                      <p:to>
                                        <p:strVal val="visible"/>
                                      </p:to>
                                    </p:set>
                                    <p:animEffect transition="in" filter="fade">
                                      <p:cBhvr>
                                        <p:cTn id="39" dur="350"/>
                                        <p:tgtEl>
                                          <p:spTgt spid="106"/>
                                        </p:tgtEl>
                                      </p:cBhvr>
                                    </p:animEffect>
                                  </p:childTnLst>
                                </p:cTn>
                              </p:par>
                            </p:childTnLst>
                          </p:cTn>
                        </p:par>
                        <p:par>
                          <p:cTn id="40" fill="hold">
                            <p:stCondLst>
                              <p:cond delay="3550"/>
                            </p:stCondLst>
                            <p:childTnLst>
                              <p:par>
                                <p:cTn id="41" presetID="10" presetClass="entr" presetSubtype="0" fill="hold" grpId="0" nodeType="afterEffect">
                                  <p:stCondLst>
                                    <p:cond delay="0"/>
                                  </p:stCondLst>
                                  <p:childTnLst>
                                    <p:set>
                                      <p:cBhvr>
                                        <p:cTn id="42" dur="1" fill="hold">
                                          <p:stCondLst>
                                            <p:cond delay="0"/>
                                          </p:stCondLst>
                                        </p:cTn>
                                        <p:tgtEl>
                                          <p:spTgt spid="95"/>
                                        </p:tgtEl>
                                        <p:attrNameLst>
                                          <p:attrName>style.visibility</p:attrName>
                                        </p:attrNameLst>
                                      </p:cBhvr>
                                      <p:to>
                                        <p:strVal val="visible"/>
                                      </p:to>
                                    </p:set>
                                    <p:animEffect transition="in" filter="fade">
                                      <p:cBhvr>
                                        <p:cTn id="43" dur="350"/>
                                        <p:tgtEl>
                                          <p:spTgt spid="95"/>
                                        </p:tgtEl>
                                      </p:cBhvr>
                                    </p:animEffect>
                                  </p:childTnLst>
                                </p:cTn>
                              </p:par>
                            </p:childTnLst>
                          </p:cTn>
                        </p:par>
                        <p:par>
                          <p:cTn id="44" fill="hold">
                            <p:stCondLst>
                              <p:cond delay="3900"/>
                            </p:stCondLst>
                            <p:childTnLst>
                              <p:par>
                                <p:cTn id="45" presetID="10" presetClass="entr" presetSubtype="0" fill="hold" grpId="0" nodeType="afterEffect">
                                  <p:stCondLst>
                                    <p:cond delay="0"/>
                                  </p:stCondLst>
                                  <p:childTnLst>
                                    <p:set>
                                      <p:cBhvr>
                                        <p:cTn id="46" dur="1" fill="hold">
                                          <p:stCondLst>
                                            <p:cond delay="0"/>
                                          </p:stCondLst>
                                        </p:cTn>
                                        <p:tgtEl>
                                          <p:spTgt spid="126"/>
                                        </p:tgtEl>
                                        <p:attrNameLst>
                                          <p:attrName>style.visibility</p:attrName>
                                        </p:attrNameLst>
                                      </p:cBhvr>
                                      <p:to>
                                        <p:strVal val="visible"/>
                                      </p:to>
                                    </p:set>
                                    <p:animEffect transition="in" filter="fade">
                                      <p:cBhvr>
                                        <p:cTn id="47" dur="350"/>
                                        <p:tgtEl>
                                          <p:spTgt spid="126"/>
                                        </p:tgtEl>
                                      </p:cBhvr>
                                    </p:animEffect>
                                  </p:childTnLst>
                                </p:cTn>
                              </p:par>
                            </p:childTnLst>
                          </p:cTn>
                        </p:par>
                        <p:par>
                          <p:cTn id="48" fill="hold">
                            <p:stCondLst>
                              <p:cond delay="4250"/>
                            </p:stCondLst>
                            <p:childTnLst>
                              <p:par>
                                <p:cTn id="49" presetID="10" presetClass="entr" presetSubtype="0" fill="hold" grpId="0" nodeType="afterEffect">
                                  <p:stCondLst>
                                    <p:cond delay="0"/>
                                  </p:stCondLst>
                                  <p:childTnLst>
                                    <p:set>
                                      <p:cBhvr>
                                        <p:cTn id="50" dur="1" fill="hold">
                                          <p:stCondLst>
                                            <p:cond delay="0"/>
                                          </p:stCondLst>
                                        </p:cTn>
                                        <p:tgtEl>
                                          <p:spTgt spid="125"/>
                                        </p:tgtEl>
                                        <p:attrNameLst>
                                          <p:attrName>style.visibility</p:attrName>
                                        </p:attrNameLst>
                                      </p:cBhvr>
                                      <p:to>
                                        <p:strVal val="visible"/>
                                      </p:to>
                                    </p:set>
                                    <p:animEffect transition="in" filter="fade">
                                      <p:cBhvr>
                                        <p:cTn id="51" dur="350"/>
                                        <p:tgtEl>
                                          <p:spTgt spid="125"/>
                                        </p:tgtEl>
                                      </p:cBhvr>
                                    </p:animEffect>
                                  </p:childTnLst>
                                </p:cTn>
                              </p:par>
                            </p:childTnLst>
                          </p:cTn>
                        </p:par>
                        <p:par>
                          <p:cTn id="52" fill="hold">
                            <p:stCondLst>
                              <p:cond delay="4600"/>
                            </p:stCondLst>
                            <p:childTnLst>
                              <p:par>
                                <p:cTn id="53" presetID="10" presetClass="entr" presetSubtype="0" fill="hold" nodeType="afterEffect">
                                  <p:stCondLst>
                                    <p:cond delay="0"/>
                                  </p:stCondLst>
                                  <p:childTnLst>
                                    <p:set>
                                      <p:cBhvr>
                                        <p:cTn id="54" dur="1" fill="hold">
                                          <p:stCondLst>
                                            <p:cond delay="0"/>
                                          </p:stCondLst>
                                        </p:cTn>
                                        <p:tgtEl>
                                          <p:spTgt spid="102"/>
                                        </p:tgtEl>
                                        <p:attrNameLst>
                                          <p:attrName>style.visibility</p:attrName>
                                        </p:attrNameLst>
                                      </p:cBhvr>
                                      <p:to>
                                        <p:strVal val="visible"/>
                                      </p:to>
                                    </p:set>
                                    <p:animEffect transition="in" filter="fade">
                                      <p:cBhvr>
                                        <p:cTn id="55" dur="350"/>
                                        <p:tgtEl>
                                          <p:spTgt spid="102"/>
                                        </p:tgtEl>
                                      </p:cBhvr>
                                    </p:animEffect>
                                  </p:childTnLst>
                                </p:cTn>
                              </p:par>
                            </p:childTnLst>
                          </p:cTn>
                        </p:par>
                        <p:par>
                          <p:cTn id="56" fill="hold">
                            <p:stCondLst>
                              <p:cond delay="4950"/>
                            </p:stCondLst>
                            <p:childTnLst>
                              <p:par>
                                <p:cTn id="57" presetID="10" presetClass="entr" presetSubtype="0" fill="hold" grpId="0" nodeType="afterEffect">
                                  <p:stCondLst>
                                    <p:cond delay="0"/>
                                  </p:stCondLst>
                                  <p:childTnLst>
                                    <p:set>
                                      <p:cBhvr>
                                        <p:cTn id="58" dur="1" fill="hold">
                                          <p:stCondLst>
                                            <p:cond delay="0"/>
                                          </p:stCondLst>
                                        </p:cTn>
                                        <p:tgtEl>
                                          <p:spTgt spid="96"/>
                                        </p:tgtEl>
                                        <p:attrNameLst>
                                          <p:attrName>style.visibility</p:attrName>
                                        </p:attrNameLst>
                                      </p:cBhvr>
                                      <p:to>
                                        <p:strVal val="visible"/>
                                      </p:to>
                                    </p:set>
                                    <p:animEffect transition="in" filter="fade">
                                      <p:cBhvr>
                                        <p:cTn id="59" dur="350"/>
                                        <p:tgtEl>
                                          <p:spTgt spid="96"/>
                                        </p:tgtEl>
                                      </p:cBhvr>
                                    </p:animEffect>
                                  </p:childTnLst>
                                </p:cTn>
                              </p:par>
                            </p:childTnLst>
                          </p:cTn>
                        </p:par>
                        <p:par>
                          <p:cTn id="60" fill="hold">
                            <p:stCondLst>
                              <p:cond delay="5300"/>
                            </p:stCondLst>
                            <p:childTnLst>
                              <p:par>
                                <p:cTn id="61" presetID="10" presetClass="entr" presetSubtype="0" fill="hold" grpId="0" nodeType="afterEffect">
                                  <p:stCondLst>
                                    <p:cond delay="0"/>
                                  </p:stCondLst>
                                  <p:childTnLst>
                                    <p:set>
                                      <p:cBhvr>
                                        <p:cTn id="62" dur="1" fill="hold">
                                          <p:stCondLst>
                                            <p:cond delay="0"/>
                                          </p:stCondLst>
                                        </p:cTn>
                                        <p:tgtEl>
                                          <p:spTgt spid="132"/>
                                        </p:tgtEl>
                                        <p:attrNameLst>
                                          <p:attrName>style.visibility</p:attrName>
                                        </p:attrNameLst>
                                      </p:cBhvr>
                                      <p:to>
                                        <p:strVal val="visible"/>
                                      </p:to>
                                    </p:set>
                                    <p:animEffect transition="in" filter="fade">
                                      <p:cBhvr>
                                        <p:cTn id="63" dur="350"/>
                                        <p:tgtEl>
                                          <p:spTgt spid="132"/>
                                        </p:tgtEl>
                                      </p:cBhvr>
                                    </p:animEffect>
                                  </p:childTnLst>
                                </p:cTn>
                              </p:par>
                            </p:childTnLst>
                          </p:cTn>
                        </p:par>
                        <p:par>
                          <p:cTn id="64" fill="hold">
                            <p:stCondLst>
                              <p:cond delay="5650"/>
                            </p:stCondLst>
                            <p:childTnLst>
                              <p:par>
                                <p:cTn id="65" presetID="10" presetClass="entr" presetSubtype="0" fill="hold" grpId="0" nodeType="afterEffect">
                                  <p:stCondLst>
                                    <p:cond delay="0"/>
                                  </p:stCondLst>
                                  <p:childTnLst>
                                    <p:set>
                                      <p:cBhvr>
                                        <p:cTn id="66" dur="1" fill="hold">
                                          <p:stCondLst>
                                            <p:cond delay="0"/>
                                          </p:stCondLst>
                                        </p:cTn>
                                        <p:tgtEl>
                                          <p:spTgt spid="127"/>
                                        </p:tgtEl>
                                        <p:attrNameLst>
                                          <p:attrName>style.visibility</p:attrName>
                                        </p:attrNameLst>
                                      </p:cBhvr>
                                      <p:to>
                                        <p:strVal val="visible"/>
                                      </p:to>
                                    </p:set>
                                    <p:animEffect transition="in" filter="fade">
                                      <p:cBhvr>
                                        <p:cTn id="67" dur="350"/>
                                        <p:tgtEl>
                                          <p:spTgt spid="127"/>
                                        </p:tgtEl>
                                      </p:cBhvr>
                                    </p:animEffect>
                                  </p:childTnLst>
                                </p:cTn>
                              </p:par>
                            </p:childTnLst>
                          </p:cTn>
                        </p:par>
                        <p:par>
                          <p:cTn id="68" fill="hold">
                            <p:stCondLst>
                              <p:cond delay="6000"/>
                            </p:stCondLst>
                            <p:childTnLst>
                              <p:par>
                                <p:cTn id="69" presetID="10" presetClass="entr" presetSubtype="0" fill="hold" nodeType="afterEffect">
                                  <p:stCondLst>
                                    <p:cond delay="0"/>
                                  </p:stCondLst>
                                  <p:childTnLst>
                                    <p:set>
                                      <p:cBhvr>
                                        <p:cTn id="70" dur="1" fill="hold">
                                          <p:stCondLst>
                                            <p:cond delay="0"/>
                                          </p:stCondLst>
                                        </p:cTn>
                                        <p:tgtEl>
                                          <p:spTgt spid="98"/>
                                        </p:tgtEl>
                                        <p:attrNameLst>
                                          <p:attrName>style.visibility</p:attrName>
                                        </p:attrNameLst>
                                      </p:cBhvr>
                                      <p:to>
                                        <p:strVal val="visible"/>
                                      </p:to>
                                    </p:set>
                                    <p:animEffect transition="in" filter="fade">
                                      <p:cBhvr>
                                        <p:cTn id="71" dur="350"/>
                                        <p:tgtEl>
                                          <p:spTgt spid="98"/>
                                        </p:tgtEl>
                                      </p:cBhvr>
                                    </p:animEffect>
                                  </p:childTnLst>
                                </p:cTn>
                              </p:par>
                            </p:childTnLst>
                          </p:cTn>
                        </p:par>
                        <p:par>
                          <p:cTn id="72" fill="hold">
                            <p:stCondLst>
                              <p:cond delay="6350"/>
                            </p:stCondLst>
                            <p:childTnLst>
                              <p:par>
                                <p:cTn id="73" presetID="10" presetClass="entr" presetSubtype="0" fill="hold" grpId="0" nodeType="afterEffect">
                                  <p:stCondLst>
                                    <p:cond delay="0"/>
                                  </p:stCondLst>
                                  <p:childTnLst>
                                    <p:set>
                                      <p:cBhvr>
                                        <p:cTn id="74" dur="1" fill="hold">
                                          <p:stCondLst>
                                            <p:cond delay="0"/>
                                          </p:stCondLst>
                                        </p:cTn>
                                        <p:tgtEl>
                                          <p:spTgt spid="97"/>
                                        </p:tgtEl>
                                        <p:attrNameLst>
                                          <p:attrName>style.visibility</p:attrName>
                                        </p:attrNameLst>
                                      </p:cBhvr>
                                      <p:to>
                                        <p:strVal val="visible"/>
                                      </p:to>
                                    </p:set>
                                    <p:animEffect transition="in" filter="fade">
                                      <p:cBhvr>
                                        <p:cTn id="75" dur="350"/>
                                        <p:tgtEl>
                                          <p:spTgt spid="97"/>
                                        </p:tgtEl>
                                      </p:cBhvr>
                                    </p:animEffect>
                                  </p:childTnLst>
                                </p:cTn>
                              </p:par>
                            </p:childTnLst>
                          </p:cTn>
                        </p:par>
                        <p:par>
                          <p:cTn id="76" fill="hold">
                            <p:stCondLst>
                              <p:cond delay="6700"/>
                            </p:stCondLst>
                            <p:childTnLst>
                              <p:par>
                                <p:cTn id="77" presetID="10" presetClass="entr" presetSubtype="0" fill="hold" grpId="0" nodeType="afterEffect">
                                  <p:stCondLst>
                                    <p:cond delay="0"/>
                                  </p:stCondLst>
                                  <p:childTnLst>
                                    <p:set>
                                      <p:cBhvr>
                                        <p:cTn id="78" dur="1" fill="hold">
                                          <p:stCondLst>
                                            <p:cond delay="0"/>
                                          </p:stCondLst>
                                        </p:cTn>
                                        <p:tgtEl>
                                          <p:spTgt spid="135"/>
                                        </p:tgtEl>
                                        <p:attrNameLst>
                                          <p:attrName>style.visibility</p:attrName>
                                        </p:attrNameLst>
                                      </p:cBhvr>
                                      <p:to>
                                        <p:strVal val="visible"/>
                                      </p:to>
                                    </p:set>
                                    <p:animEffect transition="in" filter="fade">
                                      <p:cBhvr>
                                        <p:cTn id="79" dur="350"/>
                                        <p:tgtEl>
                                          <p:spTgt spid="135"/>
                                        </p:tgtEl>
                                      </p:cBhvr>
                                    </p:animEffect>
                                  </p:childTnLst>
                                </p:cTn>
                              </p:par>
                            </p:childTnLst>
                          </p:cTn>
                        </p:par>
                        <p:par>
                          <p:cTn id="80" fill="hold">
                            <p:stCondLst>
                              <p:cond delay="7050"/>
                            </p:stCondLst>
                            <p:childTnLst>
                              <p:par>
                                <p:cTn id="81" presetID="10" presetClass="entr" presetSubtype="0" fill="hold" grpId="0" nodeType="afterEffect">
                                  <p:stCondLst>
                                    <p:cond delay="0"/>
                                  </p:stCondLst>
                                  <p:childTnLst>
                                    <p:set>
                                      <p:cBhvr>
                                        <p:cTn id="82" dur="1" fill="hold">
                                          <p:stCondLst>
                                            <p:cond delay="0"/>
                                          </p:stCondLst>
                                        </p:cTn>
                                        <p:tgtEl>
                                          <p:spTgt spid="134"/>
                                        </p:tgtEl>
                                        <p:attrNameLst>
                                          <p:attrName>style.visibility</p:attrName>
                                        </p:attrNameLst>
                                      </p:cBhvr>
                                      <p:to>
                                        <p:strVal val="visible"/>
                                      </p:to>
                                    </p:set>
                                    <p:animEffect transition="in" filter="fade">
                                      <p:cBhvr>
                                        <p:cTn id="83" dur="350"/>
                                        <p:tgtEl>
                                          <p:spTgt spid="1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33" grpId="0"/>
      <p:bldP spid="94" grpId="0" animBg="1"/>
      <p:bldP spid="95" grpId="0" animBg="1"/>
      <p:bldP spid="96" grpId="0" animBg="1"/>
      <p:bldP spid="97" grpId="0" animBg="1"/>
      <p:bldP spid="123" grpId="0"/>
      <p:bldP spid="124" grpId="0"/>
      <p:bldP spid="125" grpId="0"/>
      <p:bldP spid="126" grpId="0"/>
      <p:bldP spid="127" grpId="0"/>
      <p:bldP spid="132" grpId="0"/>
      <p:bldP spid="134" grpId="0"/>
      <p:bldP spid="13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直接连接符 10"/>
          <p:cNvSpPr>
            <a:spLocks noChangeShapeType="1"/>
          </p:cNvSpPr>
          <p:nvPr/>
        </p:nvSpPr>
        <p:spPr bwMode="auto">
          <a:xfrm>
            <a:off x="4643438" y="915194"/>
            <a:ext cx="1587" cy="3960812"/>
          </a:xfrm>
          <a:prstGeom prst="line">
            <a:avLst/>
          </a:prstGeom>
          <a:noFill/>
          <a:ln w="9525" cap="flat" cmpd="sng">
            <a:solidFill>
              <a:schemeClr val="tx1">
                <a:lumMod val="50000"/>
                <a:lumOff val="50000"/>
              </a:schemeClr>
            </a:solidFill>
            <a:bevel/>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28" name="组合 127"/>
          <p:cNvGrpSpPr>
            <a:grpSpLocks noChangeAspect="1"/>
          </p:cNvGrpSpPr>
          <p:nvPr/>
        </p:nvGrpSpPr>
        <p:grpSpPr>
          <a:xfrm>
            <a:off x="359581" y="328252"/>
            <a:ext cx="411518" cy="411464"/>
            <a:chOff x="304800" y="673100"/>
            <a:chExt cx="4000500" cy="4000500"/>
          </a:xfrm>
          <a:effectLst>
            <a:outerShdw blurRad="444500" dist="254000" dir="8100000" algn="tr" rotWithShape="0">
              <a:prstClr val="black">
                <a:alpha val="24000"/>
              </a:prstClr>
            </a:outerShdw>
          </a:effectLst>
        </p:grpSpPr>
        <p:sp>
          <p:nvSpPr>
            <p:cNvPr id="129" name="同心圆 128"/>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微软雅黑"/>
              </a:endParaRPr>
            </a:p>
          </p:txBody>
        </p:sp>
        <p:sp>
          <p:nvSpPr>
            <p:cNvPr id="130" name="椭圆 129"/>
            <p:cNvSpPr/>
            <p:nvPr/>
          </p:nvSpPr>
          <p:spPr>
            <a:xfrm>
              <a:off x="392100" y="760400"/>
              <a:ext cx="3825879" cy="3825879"/>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a:endParaRPr>
            </a:p>
          </p:txBody>
        </p:sp>
      </p:grpSp>
      <p:cxnSp>
        <p:nvCxnSpPr>
          <p:cNvPr id="131" name="直接连接符 130"/>
          <p:cNvCxnSpPr/>
          <p:nvPr/>
        </p:nvCxnSpPr>
        <p:spPr>
          <a:xfrm>
            <a:off x="898771" y="611565"/>
            <a:ext cx="7084961" cy="0"/>
          </a:xfrm>
          <a:prstGeom prst="line">
            <a:avLst/>
          </a:prstGeom>
          <a:ln w="158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7885677" y="411510"/>
            <a:ext cx="1150819" cy="400110"/>
          </a:xfrm>
          <a:prstGeom prst="rect">
            <a:avLst/>
          </a:prstGeom>
          <a:noFill/>
        </p:spPr>
        <p:txBody>
          <a:bodyPr wrap="square" rtlCol="0">
            <a:spAutoFit/>
          </a:bodyPr>
          <a:lstStyle/>
          <a:p>
            <a:pPr algn="ctr"/>
            <a:r>
              <a:rPr lang="en-US" altLang="zh-CN" sz="2000" b="1" dirty="0" smtClean="0">
                <a:solidFill>
                  <a:schemeClr val="tx1">
                    <a:lumMod val="50000"/>
                    <a:lumOff val="50000"/>
                  </a:schemeClr>
                </a:solidFill>
                <a:ea typeface="微软雅黑"/>
              </a:rPr>
              <a:t>LOGO</a:t>
            </a:r>
            <a:endParaRPr lang="zh-CN" altLang="en-US" sz="2000" b="1" dirty="0">
              <a:solidFill>
                <a:schemeClr val="tx1">
                  <a:lumMod val="50000"/>
                  <a:lumOff val="50000"/>
                </a:schemeClr>
              </a:solidFill>
              <a:ea typeface="微软雅黑"/>
            </a:endParaRPr>
          </a:p>
        </p:txBody>
      </p:sp>
      <p:sp>
        <p:nvSpPr>
          <p:cNvPr id="133" name="Text Box 18"/>
          <p:cNvSpPr txBox="1">
            <a:spLocks noChangeArrowheads="1"/>
          </p:cNvSpPr>
          <p:nvPr/>
        </p:nvSpPr>
        <p:spPr bwMode="gray">
          <a:xfrm>
            <a:off x="970779" y="288980"/>
            <a:ext cx="281044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zh-CN" altLang="en-US" sz="1600" b="1" dirty="0">
                <a:solidFill>
                  <a:schemeClr val="tx1">
                    <a:lumMod val="75000"/>
                    <a:lumOff val="25000"/>
                  </a:schemeClr>
                </a:solidFill>
                <a:latin typeface="微软雅黑"/>
                <a:ea typeface="微软雅黑"/>
              </a:rPr>
              <a:t>添加您想要的标题</a:t>
            </a:r>
          </a:p>
        </p:txBody>
      </p:sp>
      <p:grpSp>
        <p:nvGrpSpPr>
          <p:cNvPr id="36" name="组合 35"/>
          <p:cNvGrpSpPr/>
          <p:nvPr/>
        </p:nvGrpSpPr>
        <p:grpSpPr>
          <a:xfrm>
            <a:off x="4183376" y="2261200"/>
            <a:ext cx="964688" cy="964688"/>
            <a:chOff x="1985887" y="1962468"/>
            <a:chExt cx="1284820" cy="1284820"/>
          </a:xfrm>
          <a:effectLst>
            <a:outerShdw blurRad="88900" dist="76200" dir="4800000" algn="t" rotWithShape="0">
              <a:prstClr val="black">
                <a:alpha val="25000"/>
              </a:prstClr>
            </a:outerShdw>
          </a:effectLst>
        </p:grpSpPr>
        <p:sp>
          <p:nvSpPr>
            <p:cNvPr id="37" name="椭圆 36"/>
            <p:cNvSpPr/>
            <p:nvPr/>
          </p:nvSpPr>
          <p:spPr>
            <a:xfrm rot="1245109">
              <a:off x="1985887" y="1962468"/>
              <a:ext cx="1284820" cy="1284820"/>
            </a:xfrm>
            <a:prstGeom prst="ellipse">
              <a:avLst/>
            </a:prstGeom>
            <a:gradFill flip="none" rotWithShape="1">
              <a:gsLst>
                <a:gs pos="6000">
                  <a:sysClr val="window" lastClr="FFFFFF">
                    <a:lumMod val="95000"/>
                    <a:shade val="67500"/>
                    <a:satMod val="115000"/>
                  </a:sysClr>
                </a:gs>
                <a:gs pos="100000">
                  <a:srgbClr val="E4E4E4"/>
                </a:gs>
                <a:gs pos="80000">
                  <a:srgbClr val="F1F1F1"/>
                </a:gs>
                <a:gs pos="43000">
                  <a:sysClr val="window" lastClr="FFFFFF"/>
                </a:gs>
              </a:gsLst>
              <a:lin ang="8100000" scaled="1"/>
              <a:tileRect/>
            </a:gradFill>
            <a:ln w="12700" cap="flat" cmpd="sng" algn="ctr">
              <a:solidFill>
                <a:sysClr val="window" lastClr="FFFFFF"/>
              </a:solidFill>
              <a:prstDash val="solid"/>
            </a:ln>
            <a:effectLst>
              <a:outerShdw blurRad="393700" dist="38100" dir="5400000" algn="t" rotWithShape="0">
                <a:schemeClr val="tx1">
                  <a:alpha val="37000"/>
                </a:scheme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a:ln>
                  <a:noFill/>
                </a:ln>
                <a:solidFill>
                  <a:sysClr val="window" lastClr="FFFFFF"/>
                </a:solidFill>
                <a:effectLst/>
                <a:uLnTx/>
                <a:uFillTx/>
                <a:latin typeface="微软雅黑"/>
                <a:ea typeface="微软雅黑"/>
              </a:endParaRPr>
            </a:p>
          </p:txBody>
        </p:sp>
        <p:sp>
          <p:nvSpPr>
            <p:cNvPr id="38" name="椭圆 37"/>
            <p:cNvSpPr/>
            <p:nvPr/>
          </p:nvSpPr>
          <p:spPr>
            <a:xfrm>
              <a:off x="2138192" y="2120635"/>
              <a:ext cx="970383" cy="970381"/>
            </a:xfrm>
            <a:prstGeom prst="ellipse">
              <a:avLst/>
            </a:prstGeom>
            <a:solidFill>
              <a:srgbClr val="7030A0"/>
            </a:solidFill>
            <a:ln w="25400" cap="flat" cmpd="sng" algn="ctr">
              <a:noFill/>
              <a:prstDash val="solid"/>
            </a:ln>
            <a:effectLst>
              <a:innerShdw blurRad="139700" dist="50800" dir="13500000">
                <a:prstClr val="black">
                  <a:alpha val="45000"/>
                </a:prstClr>
              </a:inn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r>
                <a:rPr lang="en-US" altLang="zh-CN" sz="2000" b="1" dirty="0" smtClean="0">
                  <a:solidFill>
                    <a:schemeClr val="bg1"/>
                  </a:solidFill>
                  <a:latin typeface="微软雅黑"/>
                  <a:ea typeface="微软雅黑"/>
                </a:rPr>
                <a:t>VS</a:t>
              </a:r>
              <a:endParaRPr lang="zh-CN" altLang="en-US" sz="2000" b="1" dirty="0">
                <a:solidFill>
                  <a:schemeClr val="bg1"/>
                </a:solidFill>
                <a:latin typeface="微软雅黑"/>
                <a:ea typeface="微软雅黑"/>
              </a:endParaRPr>
            </a:p>
          </p:txBody>
        </p:sp>
      </p:grpSp>
      <p:sp>
        <p:nvSpPr>
          <p:cNvPr id="40" name="TextBox 12"/>
          <p:cNvSpPr>
            <a:spLocks noChangeArrowheads="1"/>
          </p:cNvSpPr>
          <p:nvPr/>
        </p:nvSpPr>
        <p:spPr bwMode="auto">
          <a:xfrm>
            <a:off x="611188" y="1680369"/>
            <a:ext cx="3240087" cy="146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50000"/>
              </a:lnSpc>
            </a:pPr>
            <a:r>
              <a:rPr lang="zh-CN" altLang="en-US" sz="1200" dirty="0">
                <a:solidFill>
                  <a:schemeClr val="tx1">
                    <a:lumMod val="50000"/>
                    <a:lumOff val="50000"/>
                  </a:schemeClr>
                </a:solidFill>
                <a:latin typeface="方正兰亭粗黑_GBK" charset="-122"/>
                <a:ea typeface="微软雅黑"/>
                <a:sym typeface="宋体" pitchFamily="2" charset="-122"/>
              </a:rPr>
              <a:t>这里输入简单的文字概述这里输入简单文字概</a:t>
            </a:r>
          </a:p>
          <a:p>
            <a:pPr>
              <a:lnSpc>
                <a:spcPct val="150000"/>
              </a:lnSpc>
            </a:pPr>
            <a:r>
              <a:rPr lang="zh-CN" altLang="en-US" sz="1200" dirty="0">
                <a:solidFill>
                  <a:schemeClr val="tx1">
                    <a:lumMod val="50000"/>
                    <a:lumOff val="50000"/>
                  </a:schemeClr>
                </a:solidFill>
                <a:latin typeface="方正兰亭粗黑_GBK" charset="-122"/>
                <a:ea typeface="微软雅黑"/>
                <a:sym typeface="宋体" pitchFamily="2" charset="-122"/>
              </a:rPr>
              <a:t>述这里输入简单的文字概述这里入简单的文字</a:t>
            </a:r>
          </a:p>
          <a:p>
            <a:pPr>
              <a:lnSpc>
                <a:spcPct val="150000"/>
              </a:lnSpc>
            </a:pPr>
            <a:r>
              <a:rPr lang="zh-CN" altLang="en-US" sz="1200" dirty="0">
                <a:solidFill>
                  <a:schemeClr val="tx1">
                    <a:lumMod val="50000"/>
                    <a:lumOff val="50000"/>
                  </a:schemeClr>
                </a:solidFill>
                <a:latin typeface="方正兰亭粗黑_GBK" charset="-122"/>
                <a:ea typeface="微软雅黑"/>
                <a:sym typeface="宋体" pitchFamily="2" charset="-122"/>
              </a:rPr>
              <a:t>概述这里输入述简单的文字概述这里输入简单</a:t>
            </a:r>
          </a:p>
          <a:p>
            <a:pPr>
              <a:lnSpc>
                <a:spcPct val="150000"/>
              </a:lnSpc>
            </a:pPr>
            <a:r>
              <a:rPr lang="zh-CN" altLang="en-US" sz="1200" dirty="0">
                <a:solidFill>
                  <a:schemeClr val="tx1">
                    <a:lumMod val="50000"/>
                    <a:lumOff val="50000"/>
                  </a:schemeClr>
                </a:solidFill>
                <a:latin typeface="方正兰亭粗黑_GBK" charset="-122"/>
                <a:ea typeface="微软雅黑"/>
                <a:sym typeface="宋体" pitchFamily="2" charset="-122"/>
              </a:rPr>
              <a:t>的文字概述这里输入简单的文字概述这里输入</a:t>
            </a:r>
          </a:p>
          <a:p>
            <a:pPr>
              <a:lnSpc>
                <a:spcPct val="150000"/>
              </a:lnSpc>
            </a:pPr>
            <a:r>
              <a:rPr lang="zh-CN" altLang="en-US" sz="1200" dirty="0">
                <a:solidFill>
                  <a:schemeClr val="tx1">
                    <a:lumMod val="50000"/>
                    <a:lumOff val="50000"/>
                  </a:schemeClr>
                </a:solidFill>
                <a:latin typeface="方正兰亭粗黑_GBK" charset="-122"/>
                <a:ea typeface="微软雅黑"/>
                <a:sym typeface="宋体" pitchFamily="2" charset="-122"/>
              </a:rPr>
              <a:t>简单的文字概述这里输入</a:t>
            </a:r>
          </a:p>
        </p:txBody>
      </p:sp>
      <p:sp>
        <p:nvSpPr>
          <p:cNvPr id="41" name="TextBox 13"/>
          <p:cNvSpPr>
            <a:spLocks noChangeArrowheads="1"/>
          </p:cNvSpPr>
          <p:nvPr/>
        </p:nvSpPr>
        <p:spPr bwMode="auto">
          <a:xfrm>
            <a:off x="1331913" y="1266031"/>
            <a:ext cx="244792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a:r>
              <a:rPr lang="en-US" b="1" dirty="0" smtClean="0">
                <a:solidFill>
                  <a:srgbClr val="7030A0"/>
                </a:solidFill>
                <a:latin typeface="微软雅黑"/>
                <a:ea typeface="微软雅黑"/>
                <a:sym typeface="方正正大黑简体" pitchFamily="2" charset="-122"/>
              </a:rPr>
              <a:t>2014</a:t>
            </a:r>
            <a:r>
              <a:rPr lang="zh-CN" altLang="en-US" b="1" dirty="0" smtClean="0">
                <a:solidFill>
                  <a:srgbClr val="7030A0"/>
                </a:solidFill>
                <a:latin typeface="微软雅黑"/>
                <a:ea typeface="微软雅黑"/>
                <a:sym typeface="方正正大黑简体" pitchFamily="2" charset="-122"/>
              </a:rPr>
              <a:t>工作</a:t>
            </a:r>
            <a:r>
              <a:rPr lang="zh-CN" altLang="en-US" b="1" dirty="0">
                <a:solidFill>
                  <a:srgbClr val="7030A0"/>
                </a:solidFill>
                <a:latin typeface="微软雅黑"/>
                <a:ea typeface="微软雅黑"/>
                <a:sym typeface="方正正大黑简体" pitchFamily="2" charset="-122"/>
              </a:rPr>
              <a:t>情况</a:t>
            </a:r>
          </a:p>
        </p:txBody>
      </p:sp>
      <p:sp>
        <p:nvSpPr>
          <p:cNvPr id="42" name="TextBox 14"/>
          <p:cNvSpPr>
            <a:spLocks noChangeArrowheads="1"/>
          </p:cNvSpPr>
          <p:nvPr/>
        </p:nvSpPr>
        <p:spPr bwMode="auto">
          <a:xfrm>
            <a:off x="5364163" y="1275556"/>
            <a:ext cx="244792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b="1" dirty="0" smtClean="0">
                <a:solidFill>
                  <a:srgbClr val="7030A0"/>
                </a:solidFill>
                <a:latin typeface="微软雅黑"/>
                <a:ea typeface="微软雅黑"/>
                <a:sym typeface="方正正大黑简体" pitchFamily="2" charset="-122"/>
              </a:rPr>
              <a:t>2015</a:t>
            </a:r>
            <a:r>
              <a:rPr lang="zh-CN" altLang="en-US" b="1" dirty="0" smtClean="0">
                <a:solidFill>
                  <a:srgbClr val="7030A0"/>
                </a:solidFill>
                <a:latin typeface="微软雅黑"/>
                <a:ea typeface="微软雅黑"/>
                <a:sym typeface="方正正大黑简体" pitchFamily="2" charset="-122"/>
              </a:rPr>
              <a:t>年</a:t>
            </a:r>
            <a:r>
              <a:rPr lang="zh-CN" altLang="en-US" b="1" dirty="0">
                <a:solidFill>
                  <a:srgbClr val="7030A0"/>
                </a:solidFill>
                <a:latin typeface="微软雅黑"/>
                <a:ea typeface="微软雅黑"/>
                <a:sym typeface="方正正大黑简体" pitchFamily="2" charset="-122"/>
              </a:rPr>
              <a:t>工作情况</a:t>
            </a:r>
          </a:p>
        </p:txBody>
      </p:sp>
      <p:sp>
        <p:nvSpPr>
          <p:cNvPr id="43" name="TextBox 15"/>
          <p:cNvSpPr>
            <a:spLocks noChangeArrowheads="1"/>
          </p:cNvSpPr>
          <p:nvPr/>
        </p:nvSpPr>
        <p:spPr bwMode="auto">
          <a:xfrm>
            <a:off x="5384800" y="1707356"/>
            <a:ext cx="3292475"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50000"/>
              </a:lnSpc>
            </a:pPr>
            <a:r>
              <a:rPr lang="zh-CN" altLang="en-US" sz="1200" dirty="0">
                <a:solidFill>
                  <a:schemeClr val="tx1">
                    <a:lumMod val="50000"/>
                    <a:lumOff val="50000"/>
                  </a:schemeClr>
                </a:solidFill>
                <a:latin typeface="方正兰亭粗黑_GBK" charset="-122"/>
                <a:ea typeface="微软雅黑"/>
                <a:sym typeface="宋体" pitchFamily="2" charset="-122"/>
              </a:rPr>
              <a:t>这里输入简单的文字概述这里输入简单字概述这里输入简单简单的文字概述这里输入简单的文字概述简单的文字概述这里输入简单的文字概述这里输入简单的文字概述这里输入简单的文字概述这里输入简单的文字概述这里输入</a:t>
            </a:r>
            <a:endParaRPr lang="zh-CN" altLang="en-US" dirty="0">
              <a:solidFill>
                <a:schemeClr val="tx1">
                  <a:lumMod val="50000"/>
                  <a:lumOff val="50000"/>
                </a:schemeClr>
              </a:solidFill>
              <a:latin typeface="方正兰亭粗黑_GBK" charset="-122"/>
              <a:ea typeface="微软雅黑"/>
            </a:endParaRPr>
          </a:p>
        </p:txBody>
      </p:sp>
      <p:sp>
        <p:nvSpPr>
          <p:cNvPr id="44" name="矩形 16"/>
          <p:cNvSpPr>
            <a:spLocks noChangeArrowheads="1"/>
          </p:cNvSpPr>
          <p:nvPr/>
        </p:nvSpPr>
        <p:spPr bwMode="auto">
          <a:xfrm>
            <a:off x="1943100" y="3555206"/>
            <a:ext cx="1692275" cy="227013"/>
          </a:xfrm>
          <a:prstGeom prst="rect">
            <a:avLst/>
          </a:prstGeom>
          <a:solidFill>
            <a:srgbClr val="7030A0"/>
          </a:solidFill>
          <a:ln>
            <a:solidFill>
              <a:srgbClr val="7030A0"/>
            </a:solidFill>
          </a:ln>
          <a:effectLst/>
          <a:scene3d>
            <a:camera prst="orthographicFront">
              <a:rot lat="0" lon="0" rev="0"/>
            </a:camera>
            <a:lightRig rig="contrasting" dir="t">
              <a:rot lat="0" lon="0" rev="7800000"/>
            </a:lightRig>
          </a:scene3d>
          <a:sp3d>
            <a:bevelT w="139700" h="139700"/>
          </a:sp3d>
          <a:extLst/>
        </p:spPr>
        <p:txBody>
          <a:bodyPr anchor="ctr"/>
          <a:lstStyle/>
          <a:p>
            <a:pPr algn="ctr"/>
            <a:endParaRPr lang="zh-CN" altLang="zh-CN">
              <a:solidFill>
                <a:srgbClr val="7030A0"/>
              </a:solidFill>
              <a:latin typeface="宋体" pitchFamily="2" charset="-122"/>
              <a:ea typeface="微软雅黑"/>
              <a:sym typeface="宋体" pitchFamily="2" charset="-122"/>
            </a:endParaRPr>
          </a:p>
        </p:txBody>
      </p:sp>
      <p:sp>
        <p:nvSpPr>
          <p:cNvPr id="45" name="矩形 17"/>
          <p:cNvSpPr>
            <a:spLocks noChangeArrowheads="1"/>
          </p:cNvSpPr>
          <p:nvPr/>
        </p:nvSpPr>
        <p:spPr bwMode="auto">
          <a:xfrm>
            <a:off x="971550" y="3946922"/>
            <a:ext cx="2652713" cy="227012"/>
          </a:xfrm>
          <a:prstGeom prst="rect">
            <a:avLst/>
          </a:prstGeom>
          <a:solidFill>
            <a:srgbClr val="7030A0"/>
          </a:solidFill>
          <a:ln>
            <a:solidFill>
              <a:srgbClr val="7030A0"/>
            </a:solidFill>
          </a:ln>
          <a:effectLst/>
          <a:scene3d>
            <a:camera prst="orthographicFront">
              <a:rot lat="0" lon="0" rev="0"/>
            </a:camera>
            <a:lightRig rig="contrasting" dir="t">
              <a:rot lat="0" lon="0" rev="7800000"/>
            </a:lightRig>
          </a:scene3d>
          <a:sp3d>
            <a:bevelT w="139700" h="139700"/>
          </a:sp3d>
          <a:extLst/>
        </p:spPr>
        <p:txBody>
          <a:bodyPr anchor="ctr"/>
          <a:lstStyle/>
          <a:p>
            <a:pPr algn="ctr"/>
            <a:endParaRPr lang="zh-CN" altLang="zh-CN">
              <a:solidFill>
                <a:srgbClr val="7030A0"/>
              </a:solidFill>
              <a:latin typeface="宋体" pitchFamily="2" charset="-122"/>
              <a:ea typeface="微软雅黑"/>
              <a:sym typeface="宋体" pitchFamily="2" charset="-122"/>
            </a:endParaRPr>
          </a:p>
        </p:txBody>
      </p:sp>
      <p:sp>
        <p:nvSpPr>
          <p:cNvPr id="46" name="矩形 18"/>
          <p:cNvSpPr>
            <a:spLocks noChangeArrowheads="1"/>
          </p:cNvSpPr>
          <p:nvPr/>
        </p:nvSpPr>
        <p:spPr bwMode="auto">
          <a:xfrm>
            <a:off x="1476375" y="4338637"/>
            <a:ext cx="2159000" cy="227013"/>
          </a:xfrm>
          <a:prstGeom prst="rect">
            <a:avLst/>
          </a:prstGeom>
          <a:solidFill>
            <a:srgbClr val="7030A0"/>
          </a:solidFill>
          <a:ln>
            <a:solidFill>
              <a:srgbClr val="7030A0"/>
            </a:solidFill>
          </a:ln>
          <a:effectLst/>
          <a:scene3d>
            <a:camera prst="orthographicFront">
              <a:rot lat="0" lon="0" rev="0"/>
            </a:camera>
            <a:lightRig rig="contrasting" dir="t">
              <a:rot lat="0" lon="0" rev="7800000"/>
            </a:lightRig>
          </a:scene3d>
          <a:sp3d>
            <a:bevelT w="139700" h="139700"/>
          </a:sp3d>
          <a:extLst/>
        </p:spPr>
        <p:txBody>
          <a:bodyPr anchor="ctr"/>
          <a:lstStyle/>
          <a:p>
            <a:endParaRPr lang="zh-CN" altLang="zh-CN" dirty="0">
              <a:solidFill>
                <a:srgbClr val="7030A0"/>
              </a:solidFill>
              <a:latin typeface="宋体" pitchFamily="2" charset="-122"/>
              <a:ea typeface="微软雅黑"/>
              <a:sym typeface="宋体" pitchFamily="2" charset="-122"/>
            </a:endParaRPr>
          </a:p>
        </p:txBody>
      </p:sp>
      <p:sp>
        <p:nvSpPr>
          <p:cNvPr id="47" name="TextBox 19"/>
          <p:cNvSpPr>
            <a:spLocks noChangeArrowheads="1"/>
          </p:cNvSpPr>
          <p:nvPr/>
        </p:nvSpPr>
        <p:spPr bwMode="auto">
          <a:xfrm>
            <a:off x="2152650" y="3539331"/>
            <a:ext cx="119776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1100" dirty="0">
                <a:solidFill>
                  <a:schemeClr val="bg1"/>
                </a:solidFill>
                <a:latin typeface="方正兰亭粗黑_GBK" charset="-122"/>
                <a:ea typeface="微软雅黑"/>
                <a:sym typeface="宋体" pitchFamily="2" charset="-122"/>
              </a:rPr>
              <a:t>计划完成：</a:t>
            </a:r>
            <a:r>
              <a:rPr lang="en-US" sz="1100" dirty="0">
                <a:solidFill>
                  <a:schemeClr val="bg1"/>
                </a:solidFill>
                <a:latin typeface="微软雅黑"/>
                <a:ea typeface="微软雅黑"/>
                <a:sym typeface="方正兰亭粗黑_GBK" charset="-122"/>
              </a:rPr>
              <a:t>56</a:t>
            </a:r>
            <a:r>
              <a:rPr lang="zh-CN" altLang="en-US" sz="1100" dirty="0">
                <a:solidFill>
                  <a:schemeClr val="bg1"/>
                </a:solidFill>
                <a:latin typeface="方正兰亭粗黑_GBK" charset="-122"/>
                <a:ea typeface="微软雅黑"/>
                <a:sym typeface="宋体" pitchFamily="2" charset="-122"/>
              </a:rPr>
              <a:t>％</a:t>
            </a:r>
          </a:p>
        </p:txBody>
      </p:sp>
      <p:sp>
        <p:nvSpPr>
          <p:cNvPr id="48" name="TextBox 20"/>
          <p:cNvSpPr>
            <a:spLocks noChangeArrowheads="1"/>
          </p:cNvSpPr>
          <p:nvPr/>
        </p:nvSpPr>
        <p:spPr bwMode="auto">
          <a:xfrm>
            <a:off x="1763713" y="3931047"/>
            <a:ext cx="156324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1100" dirty="0">
                <a:solidFill>
                  <a:schemeClr val="bg1"/>
                </a:solidFill>
                <a:latin typeface="方正兰亭粗黑_GBK" charset="-122"/>
                <a:ea typeface="微软雅黑"/>
                <a:sym typeface="宋体" pitchFamily="2" charset="-122"/>
              </a:rPr>
              <a:t>实际完成数目：</a:t>
            </a:r>
            <a:r>
              <a:rPr lang="en-US" sz="1100" dirty="0">
                <a:solidFill>
                  <a:schemeClr val="bg1"/>
                </a:solidFill>
                <a:latin typeface="微软雅黑"/>
                <a:ea typeface="微软雅黑"/>
                <a:sym typeface="方正兰亭粗黑_GBK" charset="-122"/>
              </a:rPr>
              <a:t>820</a:t>
            </a:r>
            <a:r>
              <a:rPr lang="zh-CN" altLang="en-US" sz="1100" dirty="0">
                <a:solidFill>
                  <a:schemeClr val="bg1"/>
                </a:solidFill>
                <a:latin typeface="方正兰亭粗黑_GBK" charset="-122"/>
                <a:ea typeface="微软雅黑"/>
                <a:sym typeface="宋体" pitchFamily="2" charset="-122"/>
              </a:rPr>
              <a:t>万</a:t>
            </a:r>
          </a:p>
        </p:txBody>
      </p:sp>
      <p:sp>
        <p:nvSpPr>
          <p:cNvPr id="49" name="TextBox 21"/>
          <p:cNvSpPr>
            <a:spLocks noChangeArrowheads="1"/>
          </p:cNvSpPr>
          <p:nvPr/>
        </p:nvSpPr>
        <p:spPr bwMode="auto">
          <a:xfrm>
            <a:off x="2195513" y="4322762"/>
            <a:ext cx="114005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1100">
                <a:solidFill>
                  <a:schemeClr val="bg1"/>
                </a:solidFill>
                <a:latin typeface="方正兰亭粗黑_GBK" charset="-122"/>
                <a:ea typeface="微软雅黑"/>
                <a:sym typeface="宋体" pitchFamily="2" charset="-122"/>
              </a:rPr>
              <a:t>回款数：</a:t>
            </a:r>
            <a:r>
              <a:rPr lang="en-US" sz="1100">
                <a:solidFill>
                  <a:schemeClr val="bg1"/>
                </a:solidFill>
                <a:latin typeface="微软雅黑"/>
                <a:ea typeface="微软雅黑"/>
                <a:sym typeface="方正兰亭粗黑_GBK" charset="-122"/>
              </a:rPr>
              <a:t>640</a:t>
            </a:r>
            <a:r>
              <a:rPr lang="zh-CN" altLang="en-US" sz="1100">
                <a:solidFill>
                  <a:schemeClr val="bg1"/>
                </a:solidFill>
                <a:latin typeface="方正兰亭粗黑_GBK" charset="-122"/>
                <a:ea typeface="微软雅黑"/>
                <a:sym typeface="宋体" pitchFamily="2" charset="-122"/>
              </a:rPr>
              <a:t>万</a:t>
            </a:r>
          </a:p>
        </p:txBody>
      </p:sp>
      <p:sp>
        <p:nvSpPr>
          <p:cNvPr id="50" name="矩形 22"/>
          <p:cNvSpPr>
            <a:spLocks noChangeArrowheads="1"/>
          </p:cNvSpPr>
          <p:nvPr/>
        </p:nvSpPr>
        <p:spPr bwMode="auto">
          <a:xfrm>
            <a:off x="5508625" y="3555206"/>
            <a:ext cx="1692275" cy="227013"/>
          </a:xfrm>
          <a:prstGeom prst="rect">
            <a:avLst/>
          </a:prstGeom>
          <a:solidFill>
            <a:srgbClr val="7030A0"/>
          </a:solidFill>
          <a:ln>
            <a:solidFill>
              <a:srgbClr val="7030A0"/>
            </a:solidFill>
          </a:ln>
          <a:effectLst/>
          <a:scene3d>
            <a:camera prst="orthographicFront">
              <a:rot lat="0" lon="0" rev="0"/>
            </a:camera>
            <a:lightRig rig="contrasting" dir="t">
              <a:rot lat="0" lon="0" rev="7800000"/>
            </a:lightRig>
          </a:scene3d>
          <a:sp3d>
            <a:bevelT w="139700" h="139700"/>
          </a:sp3d>
          <a:extLst/>
        </p:spPr>
        <p:txBody>
          <a:bodyPr anchor="ctr"/>
          <a:lstStyle/>
          <a:p>
            <a:pPr algn="ctr"/>
            <a:endParaRPr lang="zh-CN" altLang="zh-CN">
              <a:solidFill>
                <a:srgbClr val="7030A0"/>
              </a:solidFill>
              <a:latin typeface="宋体" pitchFamily="2" charset="-122"/>
              <a:ea typeface="微软雅黑"/>
              <a:sym typeface="宋体" pitchFamily="2" charset="-122"/>
            </a:endParaRPr>
          </a:p>
        </p:txBody>
      </p:sp>
      <p:sp>
        <p:nvSpPr>
          <p:cNvPr id="51" name="矩形 23"/>
          <p:cNvSpPr>
            <a:spLocks noChangeArrowheads="1"/>
          </p:cNvSpPr>
          <p:nvPr/>
        </p:nvSpPr>
        <p:spPr bwMode="auto">
          <a:xfrm>
            <a:off x="5519738" y="3946922"/>
            <a:ext cx="2652712" cy="227012"/>
          </a:xfrm>
          <a:prstGeom prst="rect">
            <a:avLst/>
          </a:prstGeom>
          <a:solidFill>
            <a:srgbClr val="7030A0"/>
          </a:solidFill>
          <a:ln>
            <a:solidFill>
              <a:srgbClr val="7030A0"/>
            </a:solidFill>
          </a:ln>
          <a:effectLst/>
          <a:scene3d>
            <a:camera prst="orthographicFront">
              <a:rot lat="0" lon="0" rev="0"/>
            </a:camera>
            <a:lightRig rig="contrasting" dir="t">
              <a:rot lat="0" lon="0" rev="7800000"/>
            </a:lightRig>
          </a:scene3d>
          <a:sp3d>
            <a:bevelT w="139700" h="139700"/>
          </a:sp3d>
          <a:extLst/>
        </p:spPr>
        <p:txBody>
          <a:bodyPr anchor="ctr"/>
          <a:lstStyle/>
          <a:p>
            <a:pPr algn="ctr"/>
            <a:endParaRPr lang="zh-CN" altLang="zh-CN">
              <a:solidFill>
                <a:srgbClr val="7030A0"/>
              </a:solidFill>
              <a:latin typeface="宋体" pitchFamily="2" charset="-122"/>
              <a:ea typeface="微软雅黑"/>
              <a:sym typeface="宋体" pitchFamily="2" charset="-122"/>
            </a:endParaRPr>
          </a:p>
        </p:txBody>
      </p:sp>
      <p:sp>
        <p:nvSpPr>
          <p:cNvPr id="52" name="矩形 24"/>
          <p:cNvSpPr>
            <a:spLocks noChangeArrowheads="1"/>
          </p:cNvSpPr>
          <p:nvPr/>
        </p:nvSpPr>
        <p:spPr bwMode="auto">
          <a:xfrm>
            <a:off x="5508625" y="4338637"/>
            <a:ext cx="2159000" cy="227013"/>
          </a:xfrm>
          <a:prstGeom prst="rect">
            <a:avLst/>
          </a:prstGeom>
          <a:solidFill>
            <a:srgbClr val="7030A0"/>
          </a:solidFill>
          <a:ln>
            <a:solidFill>
              <a:srgbClr val="7030A0"/>
            </a:solidFill>
          </a:ln>
          <a:effectLst/>
          <a:scene3d>
            <a:camera prst="orthographicFront">
              <a:rot lat="0" lon="0" rev="0"/>
            </a:camera>
            <a:lightRig rig="contrasting" dir="t">
              <a:rot lat="0" lon="0" rev="7800000"/>
            </a:lightRig>
          </a:scene3d>
          <a:sp3d>
            <a:bevelT w="139700" h="139700"/>
          </a:sp3d>
          <a:extLst/>
        </p:spPr>
        <p:txBody>
          <a:bodyPr anchor="ctr"/>
          <a:lstStyle/>
          <a:p>
            <a:pPr algn="ctr"/>
            <a:endParaRPr lang="zh-CN" altLang="zh-CN">
              <a:solidFill>
                <a:srgbClr val="7030A0"/>
              </a:solidFill>
              <a:latin typeface="宋体" pitchFamily="2" charset="-122"/>
              <a:ea typeface="微软雅黑"/>
              <a:sym typeface="宋体" pitchFamily="2" charset="-122"/>
            </a:endParaRPr>
          </a:p>
        </p:txBody>
      </p:sp>
      <p:sp>
        <p:nvSpPr>
          <p:cNvPr id="53" name="TextBox 25"/>
          <p:cNvSpPr>
            <a:spLocks noChangeArrowheads="1"/>
          </p:cNvSpPr>
          <p:nvPr/>
        </p:nvSpPr>
        <p:spPr bwMode="auto">
          <a:xfrm>
            <a:off x="5716588" y="3539331"/>
            <a:ext cx="119776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1100" dirty="0">
                <a:solidFill>
                  <a:schemeClr val="bg1"/>
                </a:solidFill>
                <a:latin typeface="方正兰亭粗黑_GBK" charset="-122"/>
                <a:ea typeface="微软雅黑"/>
                <a:sym typeface="宋体" pitchFamily="2" charset="-122"/>
              </a:rPr>
              <a:t>计划完成：</a:t>
            </a:r>
            <a:r>
              <a:rPr lang="en-US" sz="1100" dirty="0">
                <a:solidFill>
                  <a:schemeClr val="bg1"/>
                </a:solidFill>
                <a:latin typeface="微软雅黑"/>
                <a:ea typeface="微软雅黑"/>
                <a:sym typeface="方正兰亭粗黑_GBK" charset="-122"/>
              </a:rPr>
              <a:t>56</a:t>
            </a:r>
            <a:r>
              <a:rPr lang="zh-CN" altLang="en-US" sz="1100" dirty="0">
                <a:solidFill>
                  <a:schemeClr val="bg1"/>
                </a:solidFill>
                <a:latin typeface="方正兰亭粗黑_GBK" charset="-122"/>
                <a:ea typeface="微软雅黑"/>
                <a:sym typeface="宋体" pitchFamily="2" charset="-122"/>
              </a:rPr>
              <a:t>％</a:t>
            </a:r>
          </a:p>
        </p:txBody>
      </p:sp>
      <p:sp>
        <p:nvSpPr>
          <p:cNvPr id="54" name="TextBox 26"/>
          <p:cNvSpPr>
            <a:spLocks noChangeArrowheads="1"/>
          </p:cNvSpPr>
          <p:nvPr/>
        </p:nvSpPr>
        <p:spPr bwMode="auto">
          <a:xfrm>
            <a:off x="5724525" y="3931047"/>
            <a:ext cx="156324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1100" dirty="0">
                <a:solidFill>
                  <a:schemeClr val="bg1"/>
                </a:solidFill>
                <a:latin typeface="方正兰亭粗黑_GBK" charset="-122"/>
                <a:ea typeface="微软雅黑"/>
                <a:sym typeface="宋体" pitchFamily="2" charset="-122"/>
              </a:rPr>
              <a:t>实际完成数目：</a:t>
            </a:r>
            <a:r>
              <a:rPr lang="en-US" sz="1100" dirty="0">
                <a:solidFill>
                  <a:schemeClr val="bg1"/>
                </a:solidFill>
                <a:latin typeface="微软雅黑"/>
                <a:ea typeface="微软雅黑"/>
                <a:sym typeface="方正兰亭粗黑_GBK" charset="-122"/>
              </a:rPr>
              <a:t>820</a:t>
            </a:r>
            <a:r>
              <a:rPr lang="zh-CN" altLang="en-US" sz="1100" dirty="0">
                <a:solidFill>
                  <a:schemeClr val="bg1"/>
                </a:solidFill>
                <a:latin typeface="方正兰亭粗黑_GBK" charset="-122"/>
                <a:ea typeface="微软雅黑"/>
                <a:sym typeface="宋体" pitchFamily="2" charset="-122"/>
              </a:rPr>
              <a:t>万</a:t>
            </a:r>
          </a:p>
        </p:txBody>
      </p:sp>
      <p:sp>
        <p:nvSpPr>
          <p:cNvPr id="55" name="TextBox 27"/>
          <p:cNvSpPr>
            <a:spLocks noChangeArrowheads="1"/>
          </p:cNvSpPr>
          <p:nvPr/>
        </p:nvSpPr>
        <p:spPr bwMode="auto">
          <a:xfrm>
            <a:off x="5735638" y="4322762"/>
            <a:ext cx="114005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1100" dirty="0">
                <a:solidFill>
                  <a:schemeClr val="bg1"/>
                </a:solidFill>
                <a:latin typeface="方正兰亭粗黑_GBK" charset="-122"/>
                <a:ea typeface="微软雅黑"/>
                <a:sym typeface="宋体" pitchFamily="2" charset="-122"/>
              </a:rPr>
              <a:t>回款数：</a:t>
            </a:r>
            <a:r>
              <a:rPr lang="en-US" sz="1100" dirty="0">
                <a:solidFill>
                  <a:schemeClr val="bg1"/>
                </a:solidFill>
                <a:latin typeface="微软雅黑"/>
                <a:ea typeface="微软雅黑"/>
                <a:sym typeface="方正兰亭粗黑_GBK" charset="-122"/>
              </a:rPr>
              <a:t>640</a:t>
            </a:r>
            <a:r>
              <a:rPr lang="zh-CN" altLang="en-US" sz="1100" dirty="0">
                <a:solidFill>
                  <a:schemeClr val="bg1"/>
                </a:solidFill>
                <a:latin typeface="方正兰亭粗黑_GBK" charset="-122"/>
                <a:ea typeface="微软雅黑"/>
                <a:sym typeface="宋体" pitchFamily="2" charset="-122"/>
              </a:rPr>
              <a:t>万</a:t>
            </a:r>
          </a:p>
        </p:txBody>
      </p:sp>
    </p:spTree>
    <p:extLst>
      <p:ext uri="{BB962C8B-B14F-4D97-AF65-F5344CB8AC3E}">
        <p14:creationId xmlns:p14="http://schemas.microsoft.com/office/powerpoint/2010/main" val="3448253792"/>
      </p:ext>
    </p:extLst>
  </p:cSld>
  <p:clrMapOvr>
    <a:masterClrMapping/>
  </p:clrMapOvr>
  <p:transition spd="slow" advClick="0" advTm="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8"/>
                                        </p:tgtEl>
                                        <p:attrNameLst>
                                          <p:attrName>style.visibility</p:attrName>
                                        </p:attrNameLst>
                                      </p:cBhvr>
                                      <p:to>
                                        <p:strVal val="visible"/>
                                      </p:to>
                                    </p:set>
                                    <p:animEffect transition="in" filter="fade">
                                      <p:cBhvr>
                                        <p:cTn id="7" dur="500"/>
                                        <p:tgtEl>
                                          <p:spTgt spid="128"/>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131"/>
                                        </p:tgtEl>
                                        <p:attrNameLst>
                                          <p:attrName>style.visibility</p:attrName>
                                        </p:attrNameLst>
                                      </p:cBhvr>
                                      <p:to>
                                        <p:strVal val="visible"/>
                                      </p:to>
                                    </p:set>
                                    <p:animEffect transition="in" filter="wipe(right)">
                                      <p:cBhvr>
                                        <p:cTn id="11" dur="300"/>
                                        <p:tgtEl>
                                          <p:spTgt spid="131"/>
                                        </p:tgtEl>
                                      </p:cBhvr>
                                    </p:animEffect>
                                  </p:childTnLst>
                                </p:cTn>
                              </p:par>
                            </p:childTnLst>
                          </p:cTn>
                        </p:par>
                        <p:par>
                          <p:cTn id="12" fill="hold">
                            <p:stCondLst>
                              <p:cond delay="800"/>
                            </p:stCondLst>
                            <p:childTnLst>
                              <p:par>
                                <p:cTn id="13" presetID="22" presetClass="entr" presetSubtype="8" fill="hold" grpId="0" nodeType="afterEffect">
                                  <p:stCondLst>
                                    <p:cond delay="0"/>
                                  </p:stCondLst>
                                  <p:childTnLst>
                                    <p:set>
                                      <p:cBhvr>
                                        <p:cTn id="14" dur="1" fill="hold">
                                          <p:stCondLst>
                                            <p:cond delay="0"/>
                                          </p:stCondLst>
                                        </p:cTn>
                                        <p:tgtEl>
                                          <p:spTgt spid="133"/>
                                        </p:tgtEl>
                                        <p:attrNameLst>
                                          <p:attrName>style.visibility</p:attrName>
                                        </p:attrNameLst>
                                      </p:cBhvr>
                                      <p:to>
                                        <p:strVal val="visible"/>
                                      </p:to>
                                    </p:set>
                                    <p:animEffect transition="in" filter="wipe(left)">
                                      <p:cBhvr>
                                        <p:cTn id="15" dur="500"/>
                                        <p:tgtEl>
                                          <p:spTgt spid="133"/>
                                        </p:tgtEl>
                                      </p:cBhvr>
                                    </p:animEffect>
                                  </p:childTnLst>
                                </p:cTn>
                              </p:par>
                            </p:childTnLst>
                          </p:cTn>
                        </p:par>
                        <p:par>
                          <p:cTn id="16" fill="hold">
                            <p:stCondLst>
                              <p:cond delay="1300"/>
                            </p:stCondLst>
                            <p:childTnLst>
                              <p:par>
                                <p:cTn id="17" presetID="14" presetClass="entr" presetSubtype="10" fill="hold" grpId="0" nodeType="after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randombar(horizontal)">
                                      <p:cBhvr>
                                        <p:cTn id="19" dur="500"/>
                                        <p:tgtEl>
                                          <p:spTgt spid="2"/>
                                        </p:tgtEl>
                                      </p:cBhvr>
                                    </p:animEffect>
                                  </p:childTnLst>
                                </p:cTn>
                              </p:par>
                            </p:childTnLst>
                          </p:cTn>
                        </p:par>
                        <p:par>
                          <p:cTn id="20" fill="hold">
                            <p:stCondLst>
                              <p:cond delay="1800"/>
                            </p:stCondLst>
                            <p:childTnLst>
                              <p:par>
                                <p:cTn id="21" presetID="2" presetClass="entr" presetSubtype="4" fill="hold" grpId="0" nodeType="afterEffect">
                                  <p:stCondLst>
                                    <p:cond delay="0"/>
                                  </p:stCondLst>
                                  <p:childTnLst>
                                    <p:set>
                                      <p:cBhvr>
                                        <p:cTn id="22" dur="1" fill="hold">
                                          <p:stCondLst>
                                            <p:cond delay="0"/>
                                          </p:stCondLst>
                                        </p:cTn>
                                        <p:tgtEl>
                                          <p:spTgt spid="39"/>
                                        </p:tgtEl>
                                        <p:attrNameLst>
                                          <p:attrName>style.visibility</p:attrName>
                                        </p:attrNameLst>
                                      </p:cBhvr>
                                      <p:to>
                                        <p:strVal val="visible"/>
                                      </p:to>
                                    </p:set>
                                    <p:anim calcmode="lin" valueType="num">
                                      <p:cBhvr additive="base">
                                        <p:cTn id="23" dur="500" fill="hold"/>
                                        <p:tgtEl>
                                          <p:spTgt spid="39"/>
                                        </p:tgtEl>
                                        <p:attrNameLst>
                                          <p:attrName>ppt_x</p:attrName>
                                        </p:attrNameLst>
                                      </p:cBhvr>
                                      <p:tavLst>
                                        <p:tav tm="0">
                                          <p:val>
                                            <p:strVal val="#ppt_x"/>
                                          </p:val>
                                        </p:tav>
                                        <p:tav tm="100000">
                                          <p:val>
                                            <p:strVal val="#ppt_x"/>
                                          </p:val>
                                        </p:tav>
                                      </p:tavLst>
                                    </p:anim>
                                    <p:anim calcmode="lin" valueType="num">
                                      <p:cBhvr additive="base">
                                        <p:cTn id="24" dur="500" fill="hold"/>
                                        <p:tgtEl>
                                          <p:spTgt spid="39"/>
                                        </p:tgtEl>
                                        <p:attrNameLst>
                                          <p:attrName>ppt_y</p:attrName>
                                        </p:attrNameLst>
                                      </p:cBhvr>
                                      <p:tavLst>
                                        <p:tav tm="0">
                                          <p:val>
                                            <p:strVal val="1+#ppt_h/2"/>
                                          </p:val>
                                        </p:tav>
                                        <p:tav tm="100000">
                                          <p:val>
                                            <p:strVal val="#ppt_y"/>
                                          </p:val>
                                        </p:tav>
                                      </p:tavLst>
                                    </p:anim>
                                  </p:childTnLst>
                                </p:cTn>
                              </p:par>
                            </p:childTnLst>
                          </p:cTn>
                        </p:par>
                        <p:par>
                          <p:cTn id="25" fill="hold">
                            <p:stCondLst>
                              <p:cond delay="2300"/>
                            </p:stCondLst>
                            <p:childTnLst>
                              <p:par>
                                <p:cTn id="26" presetID="23" presetClass="entr" presetSubtype="16" fill="hold" nodeType="afterEffect">
                                  <p:stCondLst>
                                    <p:cond delay="0"/>
                                  </p:stCondLst>
                                  <p:childTnLst>
                                    <p:set>
                                      <p:cBhvr>
                                        <p:cTn id="27" dur="1" fill="hold">
                                          <p:stCondLst>
                                            <p:cond delay="0"/>
                                          </p:stCondLst>
                                        </p:cTn>
                                        <p:tgtEl>
                                          <p:spTgt spid="36"/>
                                        </p:tgtEl>
                                        <p:attrNameLst>
                                          <p:attrName>style.visibility</p:attrName>
                                        </p:attrNameLst>
                                      </p:cBhvr>
                                      <p:to>
                                        <p:strVal val="visible"/>
                                      </p:to>
                                    </p:set>
                                    <p:anim calcmode="lin" valueType="num">
                                      <p:cBhvr>
                                        <p:cTn id="28" dur="500" fill="hold"/>
                                        <p:tgtEl>
                                          <p:spTgt spid="36"/>
                                        </p:tgtEl>
                                        <p:attrNameLst>
                                          <p:attrName>ppt_w</p:attrName>
                                        </p:attrNameLst>
                                      </p:cBhvr>
                                      <p:tavLst>
                                        <p:tav tm="0">
                                          <p:val>
                                            <p:fltVal val="0"/>
                                          </p:val>
                                        </p:tav>
                                        <p:tav tm="100000">
                                          <p:val>
                                            <p:strVal val="#ppt_w"/>
                                          </p:val>
                                        </p:tav>
                                      </p:tavLst>
                                    </p:anim>
                                    <p:anim calcmode="lin" valueType="num">
                                      <p:cBhvr>
                                        <p:cTn id="29" dur="500" fill="hold"/>
                                        <p:tgtEl>
                                          <p:spTgt spid="36"/>
                                        </p:tgtEl>
                                        <p:attrNameLst>
                                          <p:attrName>ppt_h</p:attrName>
                                        </p:attrNameLst>
                                      </p:cBhvr>
                                      <p:tavLst>
                                        <p:tav tm="0">
                                          <p:val>
                                            <p:fltVal val="0"/>
                                          </p:val>
                                        </p:tav>
                                        <p:tav tm="100000">
                                          <p:val>
                                            <p:strVal val="#ppt_h"/>
                                          </p:val>
                                        </p:tav>
                                      </p:tavLst>
                                    </p:anim>
                                  </p:childTnLst>
                                </p:cTn>
                              </p:par>
                            </p:childTnLst>
                          </p:cTn>
                        </p:par>
                        <p:par>
                          <p:cTn id="30" fill="hold">
                            <p:stCondLst>
                              <p:cond delay="2800"/>
                            </p:stCondLst>
                            <p:childTnLst>
                              <p:par>
                                <p:cTn id="31" presetID="41" presetClass="entr" presetSubtype="0" fill="hold" grpId="0" nodeType="afterEffect">
                                  <p:stCondLst>
                                    <p:cond delay="0"/>
                                  </p:stCondLst>
                                  <p:iterate type="lt">
                                    <p:tmPct val="10000"/>
                                  </p:iterate>
                                  <p:childTnLst>
                                    <p:set>
                                      <p:cBhvr>
                                        <p:cTn id="32" dur="1" fill="hold">
                                          <p:stCondLst>
                                            <p:cond delay="0"/>
                                          </p:stCondLst>
                                        </p:cTn>
                                        <p:tgtEl>
                                          <p:spTgt spid="41"/>
                                        </p:tgtEl>
                                        <p:attrNameLst>
                                          <p:attrName>style.visibility</p:attrName>
                                        </p:attrNameLst>
                                      </p:cBhvr>
                                      <p:to>
                                        <p:strVal val="visible"/>
                                      </p:to>
                                    </p:set>
                                    <p:anim calcmode="lin" valueType="num">
                                      <p:cBhvr>
                                        <p:cTn id="33" dur="500" fill="hold"/>
                                        <p:tgtEl>
                                          <p:spTgt spid="41"/>
                                        </p:tgtEl>
                                        <p:attrNameLst>
                                          <p:attrName>ppt_x</p:attrName>
                                        </p:attrNameLst>
                                      </p:cBhvr>
                                      <p:tavLst>
                                        <p:tav tm="0">
                                          <p:val>
                                            <p:strVal val="#ppt_x"/>
                                          </p:val>
                                        </p:tav>
                                        <p:tav tm="50000">
                                          <p:val>
                                            <p:strVal val="#ppt_x+.1"/>
                                          </p:val>
                                        </p:tav>
                                        <p:tav tm="100000">
                                          <p:val>
                                            <p:strVal val="#ppt_x"/>
                                          </p:val>
                                        </p:tav>
                                      </p:tavLst>
                                    </p:anim>
                                    <p:anim calcmode="lin" valueType="num">
                                      <p:cBhvr>
                                        <p:cTn id="34" dur="500" fill="hold"/>
                                        <p:tgtEl>
                                          <p:spTgt spid="41"/>
                                        </p:tgtEl>
                                        <p:attrNameLst>
                                          <p:attrName>ppt_y</p:attrName>
                                        </p:attrNameLst>
                                      </p:cBhvr>
                                      <p:tavLst>
                                        <p:tav tm="0">
                                          <p:val>
                                            <p:strVal val="#ppt_y"/>
                                          </p:val>
                                        </p:tav>
                                        <p:tav tm="100000">
                                          <p:val>
                                            <p:strVal val="#ppt_y"/>
                                          </p:val>
                                        </p:tav>
                                      </p:tavLst>
                                    </p:anim>
                                    <p:anim calcmode="lin" valueType="num">
                                      <p:cBhvr>
                                        <p:cTn id="35" dur="500" fill="hold"/>
                                        <p:tgtEl>
                                          <p:spTgt spid="41"/>
                                        </p:tgtEl>
                                        <p:attrNameLst>
                                          <p:attrName>ppt_h</p:attrName>
                                        </p:attrNameLst>
                                      </p:cBhvr>
                                      <p:tavLst>
                                        <p:tav tm="0">
                                          <p:val>
                                            <p:strVal val="#ppt_h/10"/>
                                          </p:val>
                                        </p:tav>
                                        <p:tav tm="50000">
                                          <p:val>
                                            <p:strVal val="#ppt_h+.01"/>
                                          </p:val>
                                        </p:tav>
                                        <p:tav tm="100000">
                                          <p:val>
                                            <p:strVal val="#ppt_h"/>
                                          </p:val>
                                        </p:tav>
                                      </p:tavLst>
                                    </p:anim>
                                    <p:anim calcmode="lin" valueType="num">
                                      <p:cBhvr>
                                        <p:cTn id="36" dur="500" fill="hold"/>
                                        <p:tgtEl>
                                          <p:spTgt spid="41"/>
                                        </p:tgtEl>
                                        <p:attrNameLst>
                                          <p:attrName>ppt_w</p:attrName>
                                        </p:attrNameLst>
                                      </p:cBhvr>
                                      <p:tavLst>
                                        <p:tav tm="0">
                                          <p:val>
                                            <p:strVal val="#ppt_w/10"/>
                                          </p:val>
                                        </p:tav>
                                        <p:tav tm="50000">
                                          <p:val>
                                            <p:strVal val="#ppt_w+.01"/>
                                          </p:val>
                                        </p:tav>
                                        <p:tav tm="100000">
                                          <p:val>
                                            <p:strVal val="#ppt_w"/>
                                          </p:val>
                                        </p:tav>
                                      </p:tavLst>
                                    </p:anim>
                                    <p:animEffect>
                                      <p:cBhvr>
                                        <p:cTn id="37" dur="500" tmFilter="0,0; .5, 1; 1, 1"/>
                                        <p:tgtEl>
                                          <p:spTgt spid="41"/>
                                        </p:tgtEl>
                                      </p:cBhvr>
                                    </p:animEffect>
                                  </p:childTnLst>
                                </p:cTn>
                              </p:par>
                            </p:childTnLst>
                          </p:cTn>
                        </p:par>
                        <p:par>
                          <p:cTn id="38" fill="hold">
                            <p:stCondLst>
                              <p:cond delay="3650"/>
                            </p:stCondLst>
                            <p:childTnLst>
                              <p:par>
                                <p:cTn id="39" presetID="2" presetClass="entr" presetSubtype="4" fill="hold" grpId="0" nodeType="afterEffect">
                                  <p:stCondLst>
                                    <p:cond delay="0"/>
                                  </p:stCondLst>
                                  <p:childTnLst>
                                    <p:set>
                                      <p:cBhvr>
                                        <p:cTn id="40" dur="1" fill="hold">
                                          <p:stCondLst>
                                            <p:cond delay="0"/>
                                          </p:stCondLst>
                                        </p:cTn>
                                        <p:tgtEl>
                                          <p:spTgt spid="40"/>
                                        </p:tgtEl>
                                        <p:attrNameLst>
                                          <p:attrName>style.visibility</p:attrName>
                                        </p:attrNameLst>
                                      </p:cBhvr>
                                      <p:to>
                                        <p:strVal val="visible"/>
                                      </p:to>
                                    </p:set>
                                    <p:anim calcmode="lin" valueType="num">
                                      <p:cBhvr>
                                        <p:cTn id="41" dur="500" fill="hold"/>
                                        <p:tgtEl>
                                          <p:spTgt spid="40"/>
                                        </p:tgtEl>
                                        <p:attrNameLst>
                                          <p:attrName>ppt_x</p:attrName>
                                        </p:attrNameLst>
                                      </p:cBhvr>
                                      <p:tavLst>
                                        <p:tav tm="0">
                                          <p:val>
                                            <p:strVal val="#ppt_x"/>
                                          </p:val>
                                        </p:tav>
                                        <p:tav tm="100000">
                                          <p:val>
                                            <p:strVal val="#ppt_x"/>
                                          </p:val>
                                        </p:tav>
                                      </p:tavLst>
                                    </p:anim>
                                    <p:anim calcmode="lin" valueType="num">
                                      <p:cBhvr>
                                        <p:cTn id="42" dur="500" fill="hold"/>
                                        <p:tgtEl>
                                          <p:spTgt spid="40"/>
                                        </p:tgtEl>
                                        <p:attrNameLst>
                                          <p:attrName>ppt_y</p:attrName>
                                        </p:attrNameLst>
                                      </p:cBhvr>
                                      <p:tavLst>
                                        <p:tav tm="0">
                                          <p:val>
                                            <p:strVal val="1+#ppt_h/2"/>
                                          </p:val>
                                        </p:tav>
                                        <p:tav tm="100000">
                                          <p:val>
                                            <p:strVal val="#ppt_y"/>
                                          </p:val>
                                        </p:tav>
                                      </p:tavLst>
                                    </p:anim>
                                  </p:childTnLst>
                                </p:cTn>
                              </p:par>
                            </p:childTnLst>
                          </p:cTn>
                        </p:par>
                        <p:par>
                          <p:cTn id="43" fill="hold">
                            <p:stCondLst>
                              <p:cond delay="4150"/>
                            </p:stCondLst>
                            <p:childTnLst>
                              <p:par>
                                <p:cTn id="44" presetID="41" presetClass="entr" presetSubtype="0" fill="hold" grpId="0" nodeType="afterEffect">
                                  <p:stCondLst>
                                    <p:cond delay="0"/>
                                  </p:stCondLst>
                                  <p:iterate type="lt">
                                    <p:tmPct val="10000"/>
                                  </p:iterate>
                                  <p:childTnLst>
                                    <p:set>
                                      <p:cBhvr>
                                        <p:cTn id="45" dur="1" fill="hold">
                                          <p:stCondLst>
                                            <p:cond delay="0"/>
                                          </p:stCondLst>
                                        </p:cTn>
                                        <p:tgtEl>
                                          <p:spTgt spid="42"/>
                                        </p:tgtEl>
                                        <p:attrNameLst>
                                          <p:attrName>style.visibility</p:attrName>
                                        </p:attrNameLst>
                                      </p:cBhvr>
                                      <p:to>
                                        <p:strVal val="visible"/>
                                      </p:to>
                                    </p:set>
                                    <p:anim calcmode="lin" valueType="num">
                                      <p:cBhvr>
                                        <p:cTn id="46" dur="500" fill="hold"/>
                                        <p:tgtEl>
                                          <p:spTgt spid="42"/>
                                        </p:tgtEl>
                                        <p:attrNameLst>
                                          <p:attrName>ppt_x</p:attrName>
                                        </p:attrNameLst>
                                      </p:cBhvr>
                                      <p:tavLst>
                                        <p:tav tm="0">
                                          <p:val>
                                            <p:strVal val="#ppt_x"/>
                                          </p:val>
                                        </p:tav>
                                        <p:tav tm="50000">
                                          <p:val>
                                            <p:strVal val="#ppt_x+.1"/>
                                          </p:val>
                                        </p:tav>
                                        <p:tav tm="100000">
                                          <p:val>
                                            <p:strVal val="#ppt_x"/>
                                          </p:val>
                                        </p:tav>
                                      </p:tavLst>
                                    </p:anim>
                                    <p:anim calcmode="lin" valueType="num">
                                      <p:cBhvr>
                                        <p:cTn id="47" dur="500" fill="hold"/>
                                        <p:tgtEl>
                                          <p:spTgt spid="42"/>
                                        </p:tgtEl>
                                        <p:attrNameLst>
                                          <p:attrName>ppt_y</p:attrName>
                                        </p:attrNameLst>
                                      </p:cBhvr>
                                      <p:tavLst>
                                        <p:tav tm="0">
                                          <p:val>
                                            <p:strVal val="#ppt_y"/>
                                          </p:val>
                                        </p:tav>
                                        <p:tav tm="100000">
                                          <p:val>
                                            <p:strVal val="#ppt_y"/>
                                          </p:val>
                                        </p:tav>
                                      </p:tavLst>
                                    </p:anim>
                                    <p:anim calcmode="lin" valueType="num">
                                      <p:cBhvr>
                                        <p:cTn id="48" dur="500" fill="hold"/>
                                        <p:tgtEl>
                                          <p:spTgt spid="42"/>
                                        </p:tgtEl>
                                        <p:attrNameLst>
                                          <p:attrName>ppt_h</p:attrName>
                                        </p:attrNameLst>
                                      </p:cBhvr>
                                      <p:tavLst>
                                        <p:tav tm="0">
                                          <p:val>
                                            <p:strVal val="#ppt_h/10"/>
                                          </p:val>
                                        </p:tav>
                                        <p:tav tm="50000">
                                          <p:val>
                                            <p:strVal val="#ppt_h+.01"/>
                                          </p:val>
                                        </p:tav>
                                        <p:tav tm="100000">
                                          <p:val>
                                            <p:strVal val="#ppt_h"/>
                                          </p:val>
                                        </p:tav>
                                      </p:tavLst>
                                    </p:anim>
                                    <p:anim calcmode="lin" valueType="num">
                                      <p:cBhvr>
                                        <p:cTn id="49" dur="500" fill="hold"/>
                                        <p:tgtEl>
                                          <p:spTgt spid="42"/>
                                        </p:tgtEl>
                                        <p:attrNameLst>
                                          <p:attrName>ppt_w</p:attrName>
                                        </p:attrNameLst>
                                      </p:cBhvr>
                                      <p:tavLst>
                                        <p:tav tm="0">
                                          <p:val>
                                            <p:strVal val="#ppt_w/10"/>
                                          </p:val>
                                        </p:tav>
                                        <p:tav tm="50000">
                                          <p:val>
                                            <p:strVal val="#ppt_w+.01"/>
                                          </p:val>
                                        </p:tav>
                                        <p:tav tm="100000">
                                          <p:val>
                                            <p:strVal val="#ppt_w"/>
                                          </p:val>
                                        </p:tav>
                                      </p:tavLst>
                                    </p:anim>
                                    <p:animEffect>
                                      <p:cBhvr>
                                        <p:cTn id="50" dur="500" tmFilter="0,0; .5, 1; 1, 1"/>
                                        <p:tgtEl>
                                          <p:spTgt spid="42"/>
                                        </p:tgtEl>
                                      </p:cBhvr>
                                    </p:animEffect>
                                  </p:childTnLst>
                                </p:cTn>
                              </p:par>
                            </p:childTnLst>
                          </p:cTn>
                        </p:par>
                        <p:par>
                          <p:cTn id="51" fill="hold">
                            <p:stCondLst>
                              <p:cond delay="5050"/>
                            </p:stCondLst>
                            <p:childTnLst>
                              <p:par>
                                <p:cTn id="52" presetID="2" presetClass="entr" presetSubtype="4" fill="hold" grpId="0" nodeType="afterEffect">
                                  <p:stCondLst>
                                    <p:cond delay="0"/>
                                  </p:stCondLst>
                                  <p:childTnLst>
                                    <p:set>
                                      <p:cBhvr>
                                        <p:cTn id="53" dur="1" fill="hold">
                                          <p:stCondLst>
                                            <p:cond delay="0"/>
                                          </p:stCondLst>
                                        </p:cTn>
                                        <p:tgtEl>
                                          <p:spTgt spid="43"/>
                                        </p:tgtEl>
                                        <p:attrNameLst>
                                          <p:attrName>style.visibility</p:attrName>
                                        </p:attrNameLst>
                                      </p:cBhvr>
                                      <p:to>
                                        <p:strVal val="visible"/>
                                      </p:to>
                                    </p:set>
                                    <p:anim calcmode="lin" valueType="num">
                                      <p:cBhvr>
                                        <p:cTn id="54" dur="500" fill="hold"/>
                                        <p:tgtEl>
                                          <p:spTgt spid="43"/>
                                        </p:tgtEl>
                                        <p:attrNameLst>
                                          <p:attrName>ppt_x</p:attrName>
                                        </p:attrNameLst>
                                      </p:cBhvr>
                                      <p:tavLst>
                                        <p:tav tm="0">
                                          <p:val>
                                            <p:strVal val="#ppt_x"/>
                                          </p:val>
                                        </p:tav>
                                        <p:tav tm="100000">
                                          <p:val>
                                            <p:strVal val="#ppt_x"/>
                                          </p:val>
                                        </p:tav>
                                      </p:tavLst>
                                    </p:anim>
                                    <p:anim calcmode="lin" valueType="num">
                                      <p:cBhvr>
                                        <p:cTn id="55" dur="500" fill="hold"/>
                                        <p:tgtEl>
                                          <p:spTgt spid="43"/>
                                        </p:tgtEl>
                                        <p:attrNameLst>
                                          <p:attrName>ppt_y</p:attrName>
                                        </p:attrNameLst>
                                      </p:cBhvr>
                                      <p:tavLst>
                                        <p:tav tm="0">
                                          <p:val>
                                            <p:strVal val="1+#ppt_h/2"/>
                                          </p:val>
                                        </p:tav>
                                        <p:tav tm="100000">
                                          <p:val>
                                            <p:strVal val="#ppt_y"/>
                                          </p:val>
                                        </p:tav>
                                      </p:tavLst>
                                    </p:anim>
                                  </p:childTnLst>
                                </p:cTn>
                              </p:par>
                            </p:childTnLst>
                          </p:cTn>
                        </p:par>
                        <p:par>
                          <p:cTn id="56" fill="hold">
                            <p:stCondLst>
                              <p:cond delay="5550"/>
                            </p:stCondLst>
                            <p:childTnLst>
                              <p:par>
                                <p:cTn id="57" presetID="22" presetClass="entr" presetSubtype="2" fill="hold" grpId="0" nodeType="afterEffect">
                                  <p:stCondLst>
                                    <p:cond delay="0"/>
                                  </p:stCondLst>
                                  <p:childTnLst>
                                    <p:set>
                                      <p:cBhvr>
                                        <p:cTn id="58" dur="1" fill="hold">
                                          <p:stCondLst>
                                            <p:cond delay="0"/>
                                          </p:stCondLst>
                                        </p:cTn>
                                        <p:tgtEl>
                                          <p:spTgt spid="44"/>
                                        </p:tgtEl>
                                        <p:attrNameLst>
                                          <p:attrName>style.visibility</p:attrName>
                                        </p:attrNameLst>
                                      </p:cBhvr>
                                      <p:to>
                                        <p:strVal val="visible"/>
                                      </p:to>
                                    </p:set>
                                    <p:animEffect>
                                      <p:cBhvr>
                                        <p:cTn id="59" dur="400"/>
                                        <p:tgtEl>
                                          <p:spTgt spid="44"/>
                                        </p:tgtEl>
                                      </p:cBhvr>
                                    </p:animEffect>
                                  </p:childTnLst>
                                </p:cTn>
                              </p:par>
                              <p:par>
                                <p:cTn id="60" presetID="22" presetClass="entr" presetSubtype="2" fill="hold" grpId="0" nodeType="withEffect">
                                  <p:stCondLst>
                                    <p:cond delay="0"/>
                                  </p:stCondLst>
                                  <p:childTnLst>
                                    <p:set>
                                      <p:cBhvr>
                                        <p:cTn id="61" dur="1" fill="hold">
                                          <p:stCondLst>
                                            <p:cond delay="0"/>
                                          </p:stCondLst>
                                        </p:cTn>
                                        <p:tgtEl>
                                          <p:spTgt spid="47"/>
                                        </p:tgtEl>
                                        <p:attrNameLst>
                                          <p:attrName>style.visibility</p:attrName>
                                        </p:attrNameLst>
                                      </p:cBhvr>
                                      <p:to>
                                        <p:strVal val="visible"/>
                                      </p:to>
                                    </p:set>
                                    <p:animEffect>
                                      <p:cBhvr>
                                        <p:cTn id="62" dur="500"/>
                                        <p:tgtEl>
                                          <p:spTgt spid="47"/>
                                        </p:tgtEl>
                                      </p:cBhvr>
                                    </p:animEffect>
                                  </p:childTnLst>
                                </p:cTn>
                              </p:par>
                              <p:par>
                                <p:cTn id="63" presetID="22" presetClass="entr" presetSubtype="8" fill="hold" grpId="0" nodeType="withEffect">
                                  <p:stCondLst>
                                    <p:cond delay="0"/>
                                  </p:stCondLst>
                                  <p:childTnLst>
                                    <p:set>
                                      <p:cBhvr>
                                        <p:cTn id="64" dur="1" fill="hold">
                                          <p:stCondLst>
                                            <p:cond delay="0"/>
                                          </p:stCondLst>
                                        </p:cTn>
                                        <p:tgtEl>
                                          <p:spTgt spid="53"/>
                                        </p:tgtEl>
                                        <p:attrNameLst>
                                          <p:attrName>style.visibility</p:attrName>
                                        </p:attrNameLst>
                                      </p:cBhvr>
                                      <p:to>
                                        <p:strVal val="visible"/>
                                      </p:to>
                                    </p:set>
                                    <p:animEffect>
                                      <p:cBhvr>
                                        <p:cTn id="65" dur="500"/>
                                        <p:tgtEl>
                                          <p:spTgt spid="53"/>
                                        </p:tgtEl>
                                      </p:cBhvr>
                                    </p:animEffect>
                                  </p:childTnLst>
                                </p:cTn>
                              </p:par>
                              <p:par>
                                <p:cTn id="66" presetID="22" presetClass="entr" presetSubtype="8" fill="hold" grpId="0" nodeType="withEffect">
                                  <p:stCondLst>
                                    <p:cond delay="0"/>
                                  </p:stCondLst>
                                  <p:childTnLst>
                                    <p:set>
                                      <p:cBhvr>
                                        <p:cTn id="67" dur="1" fill="hold">
                                          <p:stCondLst>
                                            <p:cond delay="0"/>
                                          </p:stCondLst>
                                        </p:cTn>
                                        <p:tgtEl>
                                          <p:spTgt spid="50"/>
                                        </p:tgtEl>
                                        <p:attrNameLst>
                                          <p:attrName>style.visibility</p:attrName>
                                        </p:attrNameLst>
                                      </p:cBhvr>
                                      <p:to>
                                        <p:strVal val="visible"/>
                                      </p:to>
                                    </p:set>
                                    <p:animEffect>
                                      <p:cBhvr>
                                        <p:cTn id="68" dur="500"/>
                                        <p:tgtEl>
                                          <p:spTgt spid="50"/>
                                        </p:tgtEl>
                                      </p:cBhvr>
                                    </p:animEffect>
                                  </p:childTnLst>
                                </p:cTn>
                              </p:par>
                            </p:childTnLst>
                          </p:cTn>
                        </p:par>
                        <p:par>
                          <p:cTn id="69" fill="hold">
                            <p:stCondLst>
                              <p:cond delay="6050"/>
                            </p:stCondLst>
                            <p:childTnLst>
                              <p:par>
                                <p:cTn id="70" presetID="22" presetClass="entr" presetSubtype="2" fill="hold" grpId="0" nodeType="afterEffect">
                                  <p:stCondLst>
                                    <p:cond delay="0"/>
                                  </p:stCondLst>
                                  <p:childTnLst>
                                    <p:set>
                                      <p:cBhvr>
                                        <p:cTn id="71" dur="1" fill="hold">
                                          <p:stCondLst>
                                            <p:cond delay="0"/>
                                          </p:stCondLst>
                                        </p:cTn>
                                        <p:tgtEl>
                                          <p:spTgt spid="45"/>
                                        </p:tgtEl>
                                        <p:attrNameLst>
                                          <p:attrName>style.visibility</p:attrName>
                                        </p:attrNameLst>
                                      </p:cBhvr>
                                      <p:to>
                                        <p:strVal val="visible"/>
                                      </p:to>
                                    </p:set>
                                    <p:animEffect>
                                      <p:cBhvr>
                                        <p:cTn id="72" dur="500"/>
                                        <p:tgtEl>
                                          <p:spTgt spid="45"/>
                                        </p:tgtEl>
                                      </p:cBhvr>
                                    </p:animEffect>
                                  </p:childTnLst>
                                </p:cTn>
                              </p:par>
                              <p:par>
                                <p:cTn id="73" presetID="22" presetClass="entr" presetSubtype="2" fill="hold" grpId="0" nodeType="withEffect">
                                  <p:stCondLst>
                                    <p:cond delay="0"/>
                                  </p:stCondLst>
                                  <p:childTnLst>
                                    <p:set>
                                      <p:cBhvr>
                                        <p:cTn id="74" dur="1" fill="hold">
                                          <p:stCondLst>
                                            <p:cond delay="0"/>
                                          </p:stCondLst>
                                        </p:cTn>
                                        <p:tgtEl>
                                          <p:spTgt spid="48"/>
                                        </p:tgtEl>
                                        <p:attrNameLst>
                                          <p:attrName>style.visibility</p:attrName>
                                        </p:attrNameLst>
                                      </p:cBhvr>
                                      <p:to>
                                        <p:strVal val="visible"/>
                                      </p:to>
                                    </p:set>
                                    <p:animEffect>
                                      <p:cBhvr>
                                        <p:cTn id="75" dur="500"/>
                                        <p:tgtEl>
                                          <p:spTgt spid="48"/>
                                        </p:tgtEl>
                                      </p:cBhvr>
                                    </p:animEffect>
                                  </p:childTnLst>
                                </p:cTn>
                              </p:par>
                              <p:par>
                                <p:cTn id="76" presetID="22" presetClass="entr" presetSubtype="8" fill="hold" grpId="0" nodeType="withEffect">
                                  <p:stCondLst>
                                    <p:cond delay="0"/>
                                  </p:stCondLst>
                                  <p:childTnLst>
                                    <p:set>
                                      <p:cBhvr>
                                        <p:cTn id="77" dur="1" fill="hold">
                                          <p:stCondLst>
                                            <p:cond delay="0"/>
                                          </p:stCondLst>
                                        </p:cTn>
                                        <p:tgtEl>
                                          <p:spTgt spid="51"/>
                                        </p:tgtEl>
                                        <p:attrNameLst>
                                          <p:attrName>style.visibility</p:attrName>
                                        </p:attrNameLst>
                                      </p:cBhvr>
                                      <p:to>
                                        <p:strVal val="visible"/>
                                      </p:to>
                                    </p:set>
                                    <p:animEffect>
                                      <p:cBhvr>
                                        <p:cTn id="78" dur="500"/>
                                        <p:tgtEl>
                                          <p:spTgt spid="51"/>
                                        </p:tgtEl>
                                      </p:cBhvr>
                                    </p:animEffect>
                                  </p:childTnLst>
                                </p:cTn>
                              </p:par>
                              <p:par>
                                <p:cTn id="79" presetID="22" presetClass="entr" presetSubtype="8" fill="hold" grpId="0" nodeType="withEffect">
                                  <p:stCondLst>
                                    <p:cond delay="0"/>
                                  </p:stCondLst>
                                  <p:childTnLst>
                                    <p:set>
                                      <p:cBhvr>
                                        <p:cTn id="80" dur="1" fill="hold">
                                          <p:stCondLst>
                                            <p:cond delay="0"/>
                                          </p:stCondLst>
                                        </p:cTn>
                                        <p:tgtEl>
                                          <p:spTgt spid="54"/>
                                        </p:tgtEl>
                                        <p:attrNameLst>
                                          <p:attrName>style.visibility</p:attrName>
                                        </p:attrNameLst>
                                      </p:cBhvr>
                                      <p:to>
                                        <p:strVal val="visible"/>
                                      </p:to>
                                    </p:set>
                                    <p:animEffect>
                                      <p:cBhvr>
                                        <p:cTn id="81" dur="500"/>
                                        <p:tgtEl>
                                          <p:spTgt spid="54"/>
                                        </p:tgtEl>
                                      </p:cBhvr>
                                    </p:animEffect>
                                  </p:childTnLst>
                                </p:cTn>
                              </p:par>
                            </p:childTnLst>
                          </p:cTn>
                        </p:par>
                        <p:par>
                          <p:cTn id="82" fill="hold">
                            <p:stCondLst>
                              <p:cond delay="6550"/>
                            </p:stCondLst>
                            <p:childTnLst>
                              <p:par>
                                <p:cTn id="83" presetID="22" presetClass="entr" presetSubtype="2" fill="hold" grpId="0" nodeType="afterEffect">
                                  <p:stCondLst>
                                    <p:cond delay="0"/>
                                  </p:stCondLst>
                                  <p:childTnLst>
                                    <p:set>
                                      <p:cBhvr>
                                        <p:cTn id="84" dur="1" fill="hold">
                                          <p:stCondLst>
                                            <p:cond delay="0"/>
                                          </p:stCondLst>
                                        </p:cTn>
                                        <p:tgtEl>
                                          <p:spTgt spid="49"/>
                                        </p:tgtEl>
                                        <p:attrNameLst>
                                          <p:attrName>style.visibility</p:attrName>
                                        </p:attrNameLst>
                                      </p:cBhvr>
                                      <p:to>
                                        <p:strVal val="visible"/>
                                      </p:to>
                                    </p:set>
                                    <p:animEffect>
                                      <p:cBhvr>
                                        <p:cTn id="85" dur="500"/>
                                        <p:tgtEl>
                                          <p:spTgt spid="49"/>
                                        </p:tgtEl>
                                      </p:cBhvr>
                                    </p:animEffect>
                                  </p:childTnLst>
                                </p:cTn>
                              </p:par>
                              <p:par>
                                <p:cTn id="86" presetID="22" presetClass="entr" presetSubtype="2" fill="hold" grpId="0" nodeType="withEffect">
                                  <p:stCondLst>
                                    <p:cond delay="0"/>
                                  </p:stCondLst>
                                  <p:childTnLst>
                                    <p:set>
                                      <p:cBhvr>
                                        <p:cTn id="87" dur="1" fill="hold">
                                          <p:stCondLst>
                                            <p:cond delay="0"/>
                                          </p:stCondLst>
                                        </p:cTn>
                                        <p:tgtEl>
                                          <p:spTgt spid="46"/>
                                        </p:tgtEl>
                                        <p:attrNameLst>
                                          <p:attrName>style.visibility</p:attrName>
                                        </p:attrNameLst>
                                      </p:cBhvr>
                                      <p:to>
                                        <p:strVal val="visible"/>
                                      </p:to>
                                    </p:set>
                                    <p:animEffect>
                                      <p:cBhvr>
                                        <p:cTn id="88" dur="500"/>
                                        <p:tgtEl>
                                          <p:spTgt spid="46"/>
                                        </p:tgtEl>
                                      </p:cBhvr>
                                    </p:animEffect>
                                  </p:childTnLst>
                                </p:cTn>
                              </p:par>
                              <p:par>
                                <p:cTn id="89" presetID="22" presetClass="entr" presetSubtype="8" fill="hold" grpId="0" nodeType="withEffect">
                                  <p:stCondLst>
                                    <p:cond delay="0"/>
                                  </p:stCondLst>
                                  <p:childTnLst>
                                    <p:set>
                                      <p:cBhvr>
                                        <p:cTn id="90" dur="1" fill="hold">
                                          <p:stCondLst>
                                            <p:cond delay="0"/>
                                          </p:stCondLst>
                                        </p:cTn>
                                        <p:tgtEl>
                                          <p:spTgt spid="52"/>
                                        </p:tgtEl>
                                        <p:attrNameLst>
                                          <p:attrName>style.visibility</p:attrName>
                                        </p:attrNameLst>
                                      </p:cBhvr>
                                      <p:to>
                                        <p:strVal val="visible"/>
                                      </p:to>
                                    </p:set>
                                    <p:animEffect>
                                      <p:cBhvr>
                                        <p:cTn id="91" dur="500"/>
                                        <p:tgtEl>
                                          <p:spTgt spid="52"/>
                                        </p:tgtEl>
                                      </p:cBhvr>
                                    </p:animEffect>
                                  </p:childTnLst>
                                </p:cTn>
                              </p:par>
                              <p:par>
                                <p:cTn id="92" presetID="22" presetClass="entr" presetSubtype="8" fill="hold" grpId="0" nodeType="withEffect">
                                  <p:stCondLst>
                                    <p:cond delay="0"/>
                                  </p:stCondLst>
                                  <p:childTnLst>
                                    <p:set>
                                      <p:cBhvr>
                                        <p:cTn id="93" dur="1" fill="hold">
                                          <p:stCondLst>
                                            <p:cond delay="0"/>
                                          </p:stCondLst>
                                        </p:cTn>
                                        <p:tgtEl>
                                          <p:spTgt spid="55"/>
                                        </p:tgtEl>
                                        <p:attrNameLst>
                                          <p:attrName>style.visibility</p:attrName>
                                        </p:attrNameLst>
                                      </p:cBhvr>
                                      <p:to>
                                        <p:strVal val="visible"/>
                                      </p:to>
                                    </p:set>
                                    <p:animEffect>
                                      <p:cBhvr>
                                        <p:cTn id="94"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2" grpId="0"/>
      <p:bldP spid="133" grpId="0"/>
      <p:bldP spid="40" grpId="0" bldLvl="0" autoUpdateAnimBg="0"/>
      <p:bldP spid="41" grpId="0" bldLvl="0" autoUpdateAnimBg="0"/>
      <p:bldP spid="42" grpId="0" bldLvl="0" autoUpdateAnimBg="0"/>
      <p:bldP spid="43" grpId="0" bldLvl="0" autoUpdateAnimBg="0"/>
      <p:bldP spid="44" grpId="0" bldLvl="0" animBg="1" autoUpdateAnimBg="0"/>
      <p:bldP spid="45" grpId="0" bldLvl="0" animBg="1" autoUpdateAnimBg="0"/>
      <p:bldP spid="46" grpId="0" bldLvl="0" animBg="1" autoUpdateAnimBg="0"/>
      <p:bldP spid="47" grpId="0" bldLvl="0" autoUpdateAnimBg="0"/>
      <p:bldP spid="48" grpId="0" bldLvl="0" autoUpdateAnimBg="0"/>
      <p:bldP spid="49" grpId="0" bldLvl="0" autoUpdateAnimBg="0"/>
      <p:bldP spid="50" grpId="0" bldLvl="0" animBg="1" autoUpdateAnimBg="0"/>
      <p:bldP spid="51" grpId="0" bldLvl="0" animBg="1" autoUpdateAnimBg="0"/>
      <p:bldP spid="52" grpId="0" bldLvl="0" animBg="1" autoUpdateAnimBg="0"/>
      <p:bldP spid="53" grpId="0" bldLvl="0" autoUpdateAnimBg="0"/>
      <p:bldP spid="54" grpId="0" bldLvl="0" autoUpdateAnimBg="0"/>
      <p:bldP spid="55" grpId="0" bldLvl="0" autoUpdateAnimBg="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8" name="组合 127"/>
          <p:cNvGrpSpPr>
            <a:grpSpLocks noChangeAspect="1"/>
          </p:cNvGrpSpPr>
          <p:nvPr/>
        </p:nvGrpSpPr>
        <p:grpSpPr>
          <a:xfrm>
            <a:off x="359581" y="328252"/>
            <a:ext cx="411518" cy="411464"/>
            <a:chOff x="304800" y="673100"/>
            <a:chExt cx="4000500" cy="4000500"/>
          </a:xfrm>
          <a:effectLst>
            <a:outerShdw blurRad="444500" dist="254000" dir="8100000" algn="tr" rotWithShape="0">
              <a:prstClr val="black">
                <a:alpha val="24000"/>
              </a:prstClr>
            </a:outerShdw>
          </a:effectLst>
        </p:grpSpPr>
        <p:sp>
          <p:nvSpPr>
            <p:cNvPr id="129" name="同心圆 128"/>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微软雅黑"/>
              </a:endParaRPr>
            </a:p>
          </p:txBody>
        </p:sp>
        <p:sp>
          <p:nvSpPr>
            <p:cNvPr id="130" name="椭圆 129"/>
            <p:cNvSpPr/>
            <p:nvPr/>
          </p:nvSpPr>
          <p:spPr>
            <a:xfrm>
              <a:off x="392100" y="760400"/>
              <a:ext cx="3825879" cy="3825879"/>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a:endParaRPr>
            </a:p>
          </p:txBody>
        </p:sp>
      </p:grpSp>
      <p:cxnSp>
        <p:nvCxnSpPr>
          <p:cNvPr id="131" name="直接连接符 130"/>
          <p:cNvCxnSpPr/>
          <p:nvPr/>
        </p:nvCxnSpPr>
        <p:spPr>
          <a:xfrm>
            <a:off x="898771" y="611565"/>
            <a:ext cx="7084961" cy="0"/>
          </a:xfrm>
          <a:prstGeom prst="line">
            <a:avLst/>
          </a:prstGeom>
          <a:ln w="158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7885677" y="411510"/>
            <a:ext cx="1150819" cy="400110"/>
          </a:xfrm>
          <a:prstGeom prst="rect">
            <a:avLst/>
          </a:prstGeom>
          <a:noFill/>
        </p:spPr>
        <p:txBody>
          <a:bodyPr wrap="square" rtlCol="0">
            <a:spAutoFit/>
          </a:bodyPr>
          <a:lstStyle/>
          <a:p>
            <a:pPr algn="ctr"/>
            <a:r>
              <a:rPr lang="en-US" altLang="zh-CN" sz="2000" b="1" dirty="0" smtClean="0">
                <a:solidFill>
                  <a:schemeClr val="tx1">
                    <a:lumMod val="50000"/>
                    <a:lumOff val="50000"/>
                  </a:schemeClr>
                </a:solidFill>
                <a:ea typeface="微软雅黑"/>
              </a:rPr>
              <a:t>LOGO</a:t>
            </a:r>
            <a:endParaRPr lang="zh-CN" altLang="en-US" sz="2000" b="1" dirty="0">
              <a:solidFill>
                <a:schemeClr val="tx1">
                  <a:lumMod val="50000"/>
                  <a:lumOff val="50000"/>
                </a:schemeClr>
              </a:solidFill>
              <a:ea typeface="微软雅黑"/>
            </a:endParaRPr>
          </a:p>
        </p:txBody>
      </p:sp>
      <p:sp>
        <p:nvSpPr>
          <p:cNvPr id="133" name="Text Box 18"/>
          <p:cNvSpPr txBox="1">
            <a:spLocks noChangeArrowheads="1"/>
          </p:cNvSpPr>
          <p:nvPr/>
        </p:nvSpPr>
        <p:spPr bwMode="gray">
          <a:xfrm>
            <a:off x="970779" y="288980"/>
            <a:ext cx="281044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zh-CN" altLang="en-US" sz="1600" b="1" dirty="0">
                <a:solidFill>
                  <a:schemeClr val="tx1">
                    <a:lumMod val="75000"/>
                    <a:lumOff val="25000"/>
                  </a:schemeClr>
                </a:solidFill>
                <a:latin typeface="微软雅黑"/>
                <a:ea typeface="微软雅黑"/>
              </a:rPr>
              <a:t>添加您想要的标题</a:t>
            </a:r>
          </a:p>
        </p:txBody>
      </p:sp>
      <p:grpSp>
        <p:nvGrpSpPr>
          <p:cNvPr id="115" name="组合 184"/>
          <p:cNvGrpSpPr>
            <a:grpSpLocks/>
          </p:cNvGrpSpPr>
          <p:nvPr/>
        </p:nvGrpSpPr>
        <p:grpSpPr bwMode="auto">
          <a:xfrm>
            <a:off x="539552" y="1369366"/>
            <a:ext cx="3964279" cy="3091817"/>
            <a:chOff x="0" y="0"/>
            <a:chExt cx="5407191" cy="4756567"/>
          </a:xfrm>
          <a:solidFill>
            <a:srgbClr val="7030A0"/>
          </a:solidFill>
        </p:grpSpPr>
        <p:sp>
          <p:nvSpPr>
            <p:cNvPr id="116" name="Freeform 3"/>
            <p:cNvSpPr>
              <a:spLocks noChangeArrowheads="1"/>
            </p:cNvSpPr>
            <p:nvPr/>
          </p:nvSpPr>
          <p:spPr bwMode="auto">
            <a:xfrm>
              <a:off x="3148473" y="4482387"/>
              <a:ext cx="297052" cy="274180"/>
            </a:xfrm>
            <a:custGeom>
              <a:avLst/>
              <a:gdLst>
                <a:gd name="T0" fmla="*/ 116 w 177"/>
                <a:gd name="T1" fmla="*/ 27 h 161"/>
                <a:gd name="T2" fmla="*/ 158 w 177"/>
                <a:gd name="T3" fmla="*/ 27 h 161"/>
                <a:gd name="T4" fmla="*/ 198 w 177"/>
                <a:gd name="T5" fmla="*/ 13 h 161"/>
                <a:gd name="T6" fmla="*/ 237 w 177"/>
                <a:gd name="T7" fmla="*/ 27 h 161"/>
                <a:gd name="T8" fmla="*/ 296 w 177"/>
                <a:gd name="T9" fmla="*/ 0 h 161"/>
                <a:gd name="T10" fmla="*/ 375 w 177"/>
                <a:gd name="T11" fmla="*/ 13 h 161"/>
                <a:gd name="T12" fmla="*/ 414 w 177"/>
                <a:gd name="T13" fmla="*/ 0 h 161"/>
                <a:gd name="T14" fmla="*/ 435 w 177"/>
                <a:gd name="T15" fmla="*/ 53 h 161"/>
                <a:gd name="T16" fmla="*/ 375 w 177"/>
                <a:gd name="T17" fmla="*/ 80 h 161"/>
                <a:gd name="T18" fmla="*/ 355 w 177"/>
                <a:gd name="T19" fmla="*/ 171 h 161"/>
                <a:gd name="T20" fmla="*/ 314 w 177"/>
                <a:gd name="T21" fmla="*/ 199 h 161"/>
                <a:gd name="T22" fmla="*/ 314 w 177"/>
                <a:gd name="T23" fmla="*/ 239 h 161"/>
                <a:gd name="T24" fmla="*/ 259 w 177"/>
                <a:gd name="T25" fmla="*/ 224 h 161"/>
                <a:gd name="T26" fmla="*/ 237 w 177"/>
                <a:gd name="T27" fmla="*/ 239 h 161"/>
                <a:gd name="T28" fmla="*/ 237 w 177"/>
                <a:gd name="T29" fmla="*/ 265 h 161"/>
                <a:gd name="T30" fmla="*/ 198 w 177"/>
                <a:gd name="T31" fmla="*/ 265 h 161"/>
                <a:gd name="T32" fmla="*/ 116 w 177"/>
                <a:gd name="T33" fmla="*/ 239 h 161"/>
                <a:gd name="T34" fmla="*/ 20 w 177"/>
                <a:gd name="T35" fmla="*/ 224 h 161"/>
                <a:gd name="T36" fmla="*/ 0 w 177"/>
                <a:gd name="T37" fmla="*/ 144 h 161"/>
                <a:gd name="T38" fmla="*/ 0 w 177"/>
                <a:gd name="T39" fmla="*/ 105 h 161"/>
                <a:gd name="T40" fmla="*/ 97 w 177"/>
                <a:gd name="T41" fmla="*/ 53 h 161"/>
                <a:gd name="T42" fmla="*/ 116 w 177"/>
                <a:gd name="T43" fmla="*/ 27 h 161"/>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77"/>
                <a:gd name="T67" fmla="*/ 0 h 161"/>
                <a:gd name="T68" fmla="*/ 177 w 177"/>
                <a:gd name="T69" fmla="*/ 161 h 161"/>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77" h="161">
                  <a:moveTo>
                    <a:pt x="48" y="16"/>
                  </a:moveTo>
                  <a:lnTo>
                    <a:pt x="64" y="16"/>
                  </a:lnTo>
                  <a:lnTo>
                    <a:pt x="80" y="8"/>
                  </a:lnTo>
                  <a:lnTo>
                    <a:pt x="96" y="16"/>
                  </a:lnTo>
                  <a:lnTo>
                    <a:pt x="120" y="0"/>
                  </a:lnTo>
                  <a:lnTo>
                    <a:pt x="152" y="8"/>
                  </a:lnTo>
                  <a:lnTo>
                    <a:pt x="168" y="0"/>
                  </a:lnTo>
                  <a:lnTo>
                    <a:pt x="176" y="32"/>
                  </a:lnTo>
                  <a:lnTo>
                    <a:pt x="152" y="48"/>
                  </a:lnTo>
                  <a:lnTo>
                    <a:pt x="144" y="104"/>
                  </a:lnTo>
                  <a:lnTo>
                    <a:pt x="128" y="120"/>
                  </a:lnTo>
                  <a:lnTo>
                    <a:pt x="128" y="144"/>
                  </a:lnTo>
                  <a:lnTo>
                    <a:pt x="104" y="136"/>
                  </a:lnTo>
                  <a:lnTo>
                    <a:pt x="96" y="144"/>
                  </a:lnTo>
                  <a:lnTo>
                    <a:pt x="96" y="160"/>
                  </a:lnTo>
                  <a:lnTo>
                    <a:pt x="80" y="160"/>
                  </a:lnTo>
                  <a:lnTo>
                    <a:pt x="48" y="144"/>
                  </a:lnTo>
                  <a:lnTo>
                    <a:pt x="8" y="136"/>
                  </a:lnTo>
                  <a:lnTo>
                    <a:pt x="0" y="88"/>
                  </a:lnTo>
                  <a:lnTo>
                    <a:pt x="0" y="64"/>
                  </a:lnTo>
                  <a:lnTo>
                    <a:pt x="40" y="32"/>
                  </a:lnTo>
                  <a:lnTo>
                    <a:pt x="48" y="16"/>
                  </a:lnTo>
                </a:path>
              </a:pathLst>
            </a:custGeom>
            <a:grpFill/>
            <a:ln w="9525" cmpd="sng">
              <a:solidFill>
                <a:schemeClr val="bg1"/>
              </a:solidFill>
              <a:bevel/>
              <a:headEnd/>
              <a:tailEnd/>
            </a:ln>
          </p:spPr>
          <p:txBody>
            <a:bodyPr/>
            <a:lstStyle/>
            <a:p>
              <a:endParaRPr lang="zh-CN" altLang="zh-CN" sz="900" b="1">
                <a:solidFill>
                  <a:schemeClr val="tx1">
                    <a:lumMod val="85000"/>
                    <a:lumOff val="15000"/>
                  </a:schemeClr>
                </a:solidFill>
                <a:latin typeface="方正兰亭黑_GBK" pitchFamily="2" charset="-122"/>
                <a:ea typeface="方正兰亭黑_GBK" pitchFamily="2" charset="-122"/>
                <a:sym typeface="方正兰亭黑_GBK" pitchFamily="2" charset="-122"/>
              </a:endParaRPr>
            </a:p>
          </p:txBody>
        </p:sp>
        <p:sp>
          <p:nvSpPr>
            <p:cNvPr id="117" name="Freeform 4"/>
            <p:cNvSpPr>
              <a:spLocks noChangeArrowheads="1"/>
            </p:cNvSpPr>
            <p:nvPr/>
          </p:nvSpPr>
          <p:spPr bwMode="auto">
            <a:xfrm>
              <a:off x="4221785" y="0"/>
              <a:ext cx="1185406" cy="1190682"/>
            </a:xfrm>
            <a:custGeom>
              <a:avLst/>
              <a:gdLst>
                <a:gd name="T0" fmla="*/ 41 w 705"/>
                <a:gd name="T1" fmla="*/ 107 h 697"/>
                <a:gd name="T2" fmla="*/ 79 w 705"/>
                <a:gd name="T3" fmla="*/ 173 h 697"/>
                <a:gd name="T4" fmla="*/ 179 w 705"/>
                <a:gd name="T5" fmla="*/ 173 h 697"/>
                <a:gd name="T6" fmla="*/ 259 w 705"/>
                <a:gd name="T7" fmla="*/ 294 h 697"/>
                <a:gd name="T8" fmla="*/ 397 w 705"/>
                <a:gd name="T9" fmla="*/ 266 h 697"/>
                <a:gd name="T10" fmla="*/ 577 w 705"/>
                <a:gd name="T11" fmla="*/ 280 h 697"/>
                <a:gd name="T12" fmla="*/ 538 w 705"/>
                <a:gd name="T13" fmla="*/ 521 h 697"/>
                <a:gd name="T14" fmla="*/ 476 w 705"/>
                <a:gd name="T15" fmla="*/ 653 h 697"/>
                <a:gd name="T16" fmla="*/ 259 w 705"/>
                <a:gd name="T17" fmla="*/ 773 h 697"/>
                <a:gd name="T18" fmla="*/ 377 w 705"/>
                <a:gd name="T19" fmla="*/ 813 h 697"/>
                <a:gd name="T20" fmla="*/ 338 w 705"/>
                <a:gd name="T21" fmla="*/ 867 h 697"/>
                <a:gd name="T22" fmla="*/ 438 w 705"/>
                <a:gd name="T23" fmla="*/ 908 h 697"/>
                <a:gd name="T24" fmla="*/ 476 w 705"/>
                <a:gd name="T25" fmla="*/ 960 h 697"/>
                <a:gd name="T26" fmla="*/ 718 w 705"/>
                <a:gd name="T27" fmla="*/ 974 h 697"/>
                <a:gd name="T28" fmla="*/ 797 w 705"/>
                <a:gd name="T29" fmla="*/ 988 h 697"/>
                <a:gd name="T30" fmla="*/ 956 w 705"/>
                <a:gd name="T31" fmla="*/ 1067 h 697"/>
                <a:gd name="T32" fmla="*/ 1056 w 705"/>
                <a:gd name="T33" fmla="*/ 1106 h 697"/>
                <a:gd name="T34" fmla="*/ 1074 w 705"/>
                <a:gd name="T35" fmla="*/ 1039 h 697"/>
                <a:gd name="T36" fmla="*/ 1194 w 705"/>
                <a:gd name="T37" fmla="*/ 1161 h 697"/>
                <a:gd name="T38" fmla="*/ 1234 w 705"/>
                <a:gd name="T39" fmla="*/ 1133 h 697"/>
                <a:gd name="T40" fmla="*/ 1373 w 705"/>
                <a:gd name="T41" fmla="*/ 1133 h 697"/>
                <a:gd name="T42" fmla="*/ 1471 w 705"/>
                <a:gd name="T43" fmla="*/ 1052 h 697"/>
                <a:gd name="T44" fmla="*/ 1493 w 705"/>
                <a:gd name="T45" fmla="*/ 881 h 697"/>
                <a:gd name="T46" fmla="*/ 1651 w 705"/>
                <a:gd name="T47" fmla="*/ 894 h 697"/>
                <a:gd name="T48" fmla="*/ 1692 w 705"/>
                <a:gd name="T49" fmla="*/ 573 h 697"/>
                <a:gd name="T50" fmla="*/ 1730 w 705"/>
                <a:gd name="T51" fmla="*/ 493 h 697"/>
                <a:gd name="T52" fmla="*/ 1752 w 705"/>
                <a:gd name="T53" fmla="*/ 429 h 697"/>
                <a:gd name="T54" fmla="*/ 1513 w 705"/>
                <a:gd name="T55" fmla="*/ 533 h 697"/>
                <a:gd name="T56" fmla="*/ 1392 w 705"/>
                <a:gd name="T57" fmla="*/ 601 h 697"/>
                <a:gd name="T58" fmla="*/ 1216 w 705"/>
                <a:gd name="T59" fmla="*/ 506 h 697"/>
                <a:gd name="T60" fmla="*/ 1096 w 705"/>
                <a:gd name="T61" fmla="*/ 466 h 697"/>
                <a:gd name="T62" fmla="*/ 935 w 705"/>
                <a:gd name="T63" fmla="*/ 429 h 697"/>
                <a:gd name="T64" fmla="*/ 895 w 705"/>
                <a:gd name="T65" fmla="*/ 401 h 697"/>
                <a:gd name="T66" fmla="*/ 836 w 705"/>
                <a:gd name="T67" fmla="*/ 414 h 697"/>
                <a:gd name="T68" fmla="*/ 656 w 705"/>
                <a:gd name="T69" fmla="*/ 214 h 697"/>
                <a:gd name="T70" fmla="*/ 619 w 705"/>
                <a:gd name="T71" fmla="*/ 146 h 697"/>
                <a:gd name="T72" fmla="*/ 360 w 705"/>
                <a:gd name="T73" fmla="*/ 41 h 697"/>
                <a:gd name="T74" fmla="*/ 41 w 705"/>
                <a:gd name="T75" fmla="*/ 27 h 697"/>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705"/>
                <a:gd name="T115" fmla="*/ 0 h 697"/>
                <a:gd name="T116" fmla="*/ 705 w 705"/>
                <a:gd name="T117" fmla="*/ 697 h 697"/>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705" h="697">
                  <a:moveTo>
                    <a:pt x="8" y="32"/>
                  </a:moveTo>
                  <a:lnTo>
                    <a:pt x="16" y="64"/>
                  </a:lnTo>
                  <a:lnTo>
                    <a:pt x="0" y="96"/>
                  </a:lnTo>
                  <a:lnTo>
                    <a:pt x="32" y="104"/>
                  </a:lnTo>
                  <a:lnTo>
                    <a:pt x="48" y="88"/>
                  </a:lnTo>
                  <a:lnTo>
                    <a:pt x="72" y="104"/>
                  </a:lnTo>
                  <a:lnTo>
                    <a:pt x="88" y="152"/>
                  </a:lnTo>
                  <a:lnTo>
                    <a:pt x="104" y="176"/>
                  </a:lnTo>
                  <a:lnTo>
                    <a:pt x="144" y="160"/>
                  </a:lnTo>
                  <a:lnTo>
                    <a:pt x="160" y="160"/>
                  </a:lnTo>
                  <a:lnTo>
                    <a:pt x="192" y="128"/>
                  </a:lnTo>
                  <a:lnTo>
                    <a:pt x="232" y="168"/>
                  </a:lnTo>
                  <a:lnTo>
                    <a:pt x="208" y="248"/>
                  </a:lnTo>
                  <a:lnTo>
                    <a:pt x="216" y="312"/>
                  </a:lnTo>
                  <a:lnTo>
                    <a:pt x="192" y="336"/>
                  </a:lnTo>
                  <a:lnTo>
                    <a:pt x="192" y="392"/>
                  </a:lnTo>
                  <a:lnTo>
                    <a:pt x="176" y="368"/>
                  </a:lnTo>
                  <a:lnTo>
                    <a:pt x="104" y="464"/>
                  </a:lnTo>
                  <a:lnTo>
                    <a:pt x="128" y="504"/>
                  </a:lnTo>
                  <a:lnTo>
                    <a:pt x="152" y="488"/>
                  </a:lnTo>
                  <a:lnTo>
                    <a:pt x="160" y="504"/>
                  </a:lnTo>
                  <a:lnTo>
                    <a:pt x="136" y="520"/>
                  </a:lnTo>
                  <a:lnTo>
                    <a:pt x="136" y="544"/>
                  </a:lnTo>
                  <a:lnTo>
                    <a:pt x="176" y="544"/>
                  </a:lnTo>
                  <a:lnTo>
                    <a:pt x="192" y="536"/>
                  </a:lnTo>
                  <a:lnTo>
                    <a:pt x="192" y="576"/>
                  </a:lnTo>
                  <a:lnTo>
                    <a:pt x="232" y="600"/>
                  </a:lnTo>
                  <a:lnTo>
                    <a:pt x="288" y="584"/>
                  </a:lnTo>
                  <a:lnTo>
                    <a:pt x="288" y="608"/>
                  </a:lnTo>
                  <a:lnTo>
                    <a:pt x="320" y="592"/>
                  </a:lnTo>
                  <a:lnTo>
                    <a:pt x="368" y="640"/>
                  </a:lnTo>
                  <a:lnTo>
                    <a:pt x="384" y="640"/>
                  </a:lnTo>
                  <a:lnTo>
                    <a:pt x="400" y="672"/>
                  </a:lnTo>
                  <a:lnTo>
                    <a:pt x="424" y="664"/>
                  </a:lnTo>
                  <a:lnTo>
                    <a:pt x="424" y="632"/>
                  </a:lnTo>
                  <a:lnTo>
                    <a:pt x="432" y="624"/>
                  </a:lnTo>
                  <a:lnTo>
                    <a:pt x="432" y="664"/>
                  </a:lnTo>
                  <a:lnTo>
                    <a:pt x="480" y="696"/>
                  </a:lnTo>
                  <a:lnTo>
                    <a:pt x="488" y="672"/>
                  </a:lnTo>
                  <a:lnTo>
                    <a:pt x="496" y="680"/>
                  </a:lnTo>
                  <a:lnTo>
                    <a:pt x="528" y="648"/>
                  </a:lnTo>
                  <a:lnTo>
                    <a:pt x="552" y="680"/>
                  </a:lnTo>
                  <a:lnTo>
                    <a:pt x="600" y="680"/>
                  </a:lnTo>
                  <a:lnTo>
                    <a:pt x="592" y="632"/>
                  </a:lnTo>
                  <a:lnTo>
                    <a:pt x="568" y="576"/>
                  </a:lnTo>
                  <a:lnTo>
                    <a:pt x="600" y="528"/>
                  </a:lnTo>
                  <a:lnTo>
                    <a:pt x="632" y="520"/>
                  </a:lnTo>
                  <a:lnTo>
                    <a:pt x="664" y="536"/>
                  </a:lnTo>
                  <a:lnTo>
                    <a:pt x="688" y="424"/>
                  </a:lnTo>
                  <a:lnTo>
                    <a:pt x="680" y="344"/>
                  </a:lnTo>
                  <a:lnTo>
                    <a:pt x="696" y="328"/>
                  </a:lnTo>
                  <a:lnTo>
                    <a:pt x="696" y="296"/>
                  </a:lnTo>
                  <a:lnTo>
                    <a:pt x="680" y="288"/>
                  </a:lnTo>
                  <a:lnTo>
                    <a:pt x="704" y="256"/>
                  </a:lnTo>
                  <a:lnTo>
                    <a:pt x="680" y="256"/>
                  </a:lnTo>
                  <a:lnTo>
                    <a:pt x="608" y="320"/>
                  </a:lnTo>
                  <a:lnTo>
                    <a:pt x="608" y="336"/>
                  </a:lnTo>
                  <a:lnTo>
                    <a:pt x="560" y="360"/>
                  </a:lnTo>
                  <a:lnTo>
                    <a:pt x="520" y="360"/>
                  </a:lnTo>
                  <a:lnTo>
                    <a:pt x="488" y="304"/>
                  </a:lnTo>
                  <a:lnTo>
                    <a:pt x="488" y="280"/>
                  </a:lnTo>
                  <a:lnTo>
                    <a:pt x="440" y="280"/>
                  </a:lnTo>
                  <a:lnTo>
                    <a:pt x="416" y="256"/>
                  </a:lnTo>
                  <a:lnTo>
                    <a:pt x="376" y="256"/>
                  </a:lnTo>
                  <a:lnTo>
                    <a:pt x="376" y="240"/>
                  </a:lnTo>
                  <a:lnTo>
                    <a:pt x="360" y="240"/>
                  </a:lnTo>
                  <a:lnTo>
                    <a:pt x="360" y="256"/>
                  </a:lnTo>
                  <a:lnTo>
                    <a:pt x="336" y="248"/>
                  </a:lnTo>
                  <a:lnTo>
                    <a:pt x="296" y="176"/>
                  </a:lnTo>
                  <a:lnTo>
                    <a:pt x="264" y="128"/>
                  </a:lnTo>
                  <a:lnTo>
                    <a:pt x="248" y="104"/>
                  </a:lnTo>
                  <a:lnTo>
                    <a:pt x="248" y="88"/>
                  </a:lnTo>
                  <a:lnTo>
                    <a:pt x="200" y="24"/>
                  </a:lnTo>
                  <a:lnTo>
                    <a:pt x="144" y="24"/>
                  </a:lnTo>
                  <a:lnTo>
                    <a:pt x="104" y="0"/>
                  </a:lnTo>
                  <a:lnTo>
                    <a:pt x="16" y="16"/>
                  </a:lnTo>
                  <a:lnTo>
                    <a:pt x="8" y="32"/>
                  </a:lnTo>
                </a:path>
              </a:pathLst>
            </a:custGeom>
            <a:grpFill/>
            <a:ln w="9525" cmpd="sng">
              <a:solidFill>
                <a:schemeClr val="bg1"/>
              </a:solidFill>
              <a:bevel/>
              <a:headEnd/>
              <a:tailEnd/>
            </a:ln>
          </p:spPr>
          <p:txBody>
            <a:bodyPr/>
            <a:lstStyle/>
            <a:p>
              <a:endParaRPr lang="zh-CN" altLang="zh-CN" sz="900" b="1">
                <a:solidFill>
                  <a:schemeClr val="tx1">
                    <a:lumMod val="85000"/>
                    <a:lumOff val="15000"/>
                  </a:schemeClr>
                </a:solidFill>
                <a:latin typeface="方正兰亭黑_GBK" pitchFamily="2" charset="-122"/>
                <a:ea typeface="方正兰亭黑_GBK" pitchFamily="2" charset="-122"/>
                <a:sym typeface="方正兰亭黑_GBK" pitchFamily="2" charset="-122"/>
              </a:endParaRPr>
            </a:p>
          </p:txBody>
        </p:sp>
        <p:sp>
          <p:nvSpPr>
            <p:cNvPr id="118" name="Freeform 5"/>
            <p:cNvSpPr>
              <a:spLocks noChangeArrowheads="1"/>
            </p:cNvSpPr>
            <p:nvPr/>
          </p:nvSpPr>
          <p:spPr bwMode="auto">
            <a:xfrm>
              <a:off x="4335281" y="921123"/>
              <a:ext cx="889755" cy="685451"/>
            </a:xfrm>
            <a:custGeom>
              <a:avLst/>
              <a:gdLst>
                <a:gd name="T0" fmla="*/ 1316 w 529"/>
                <a:gd name="T1" fmla="*/ 244 h 401"/>
                <a:gd name="T2" fmla="*/ 1194 w 529"/>
                <a:gd name="T3" fmla="*/ 244 h 401"/>
                <a:gd name="T4" fmla="*/ 1137 w 529"/>
                <a:gd name="T5" fmla="*/ 202 h 401"/>
                <a:gd name="T6" fmla="*/ 1056 w 529"/>
                <a:gd name="T7" fmla="*/ 257 h 401"/>
                <a:gd name="T8" fmla="*/ 1036 w 529"/>
                <a:gd name="T9" fmla="*/ 229 h 401"/>
                <a:gd name="T10" fmla="*/ 1017 w 529"/>
                <a:gd name="T11" fmla="*/ 271 h 401"/>
                <a:gd name="T12" fmla="*/ 898 w 529"/>
                <a:gd name="T13" fmla="*/ 215 h 401"/>
                <a:gd name="T14" fmla="*/ 898 w 529"/>
                <a:gd name="T15" fmla="*/ 149 h 401"/>
                <a:gd name="T16" fmla="*/ 857 w 529"/>
                <a:gd name="T17" fmla="*/ 162 h 401"/>
                <a:gd name="T18" fmla="*/ 879 w 529"/>
                <a:gd name="T19" fmla="*/ 215 h 401"/>
                <a:gd name="T20" fmla="*/ 819 w 529"/>
                <a:gd name="T21" fmla="*/ 215 h 401"/>
                <a:gd name="T22" fmla="*/ 778 w 529"/>
                <a:gd name="T23" fmla="*/ 175 h 401"/>
                <a:gd name="T24" fmla="*/ 736 w 529"/>
                <a:gd name="T25" fmla="*/ 175 h 401"/>
                <a:gd name="T26" fmla="*/ 619 w 529"/>
                <a:gd name="T27" fmla="*/ 94 h 401"/>
                <a:gd name="T28" fmla="*/ 538 w 529"/>
                <a:gd name="T29" fmla="*/ 122 h 401"/>
                <a:gd name="T30" fmla="*/ 538 w 529"/>
                <a:gd name="T31" fmla="*/ 94 h 401"/>
                <a:gd name="T32" fmla="*/ 397 w 529"/>
                <a:gd name="T33" fmla="*/ 109 h 401"/>
                <a:gd name="T34" fmla="*/ 300 w 529"/>
                <a:gd name="T35" fmla="*/ 67 h 401"/>
                <a:gd name="T36" fmla="*/ 300 w 529"/>
                <a:gd name="T37" fmla="*/ 0 h 401"/>
                <a:gd name="T38" fmla="*/ 259 w 529"/>
                <a:gd name="T39" fmla="*/ 13 h 401"/>
                <a:gd name="T40" fmla="*/ 158 w 529"/>
                <a:gd name="T41" fmla="*/ 13 h 401"/>
                <a:gd name="T42" fmla="*/ 179 w 529"/>
                <a:gd name="T43" fmla="*/ 94 h 401"/>
                <a:gd name="T44" fmla="*/ 121 w 529"/>
                <a:gd name="T45" fmla="*/ 94 h 401"/>
                <a:gd name="T46" fmla="*/ 20 w 529"/>
                <a:gd name="T47" fmla="*/ 54 h 401"/>
                <a:gd name="T48" fmla="*/ 0 w 529"/>
                <a:gd name="T49" fmla="*/ 94 h 401"/>
                <a:gd name="T50" fmla="*/ 79 w 529"/>
                <a:gd name="T51" fmla="*/ 149 h 401"/>
                <a:gd name="T52" fmla="*/ 60 w 529"/>
                <a:gd name="T53" fmla="*/ 202 h 401"/>
                <a:gd name="T54" fmla="*/ 121 w 529"/>
                <a:gd name="T55" fmla="*/ 271 h 401"/>
                <a:gd name="T56" fmla="*/ 218 w 529"/>
                <a:gd name="T57" fmla="*/ 229 h 401"/>
                <a:gd name="T58" fmla="*/ 278 w 529"/>
                <a:gd name="T59" fmla="*/ 310 h 401"/>
                <a:gd name="T60" fmla="*/ 278 w 529"/>
                <a:gd name="T61" fmla="*/ 377 h 401"/>
                <a:gd name="T62" fmla="*/ 377 w 529"/>
                <a:gd name="T63" fmla="*/ 377 h 401"/>
                <a:gd name="T64" fmla="*/ 418 w 529"/>
                <a:gd name="T65" fmla="*/ 445 h 401"/>
                <a:gd name="T66" fmla="*/ 438 w 529"/>
                <a:gd name="T67" fmla="*/ 390 h 401"/>
                <a:gd name="T68" fmla="*/ 519 w 529"/>
                <a:gd name="T69" fmla="*/ 472 h 401"/>
                <a:gd name="T70" fmla="*/ 577 w 529"/>
                <a:gd name="T71" fmla="*/ 538 h 401"/>
                <a:gd name="T72" fmla="*/ 577 w 529"/>
                <a:gd name="T73" fmla="*/ 580 h 401"/>
                <a:gd name="T74" fmla="*/ 659 w 529"/>
                <a:gd name="T75" fmla="*/ 674 h 401"/>
                <a:gd name="T76" fmla="*/ 718 w 529"/>
                <a:gd name="T77" fmla="*/ 633 h 401"/>
                <a:gd name="T78" fmla="*/ 757 w 529"/>
                <a:gd name="T79" fmla="*/ 552 h 401"/>
                <a:gd name="T80" fmla="*/ 797 w 529"/>
                <a:gd name="T81" fmla="*/ 538 h 401"/>
                <a:gd name="T82" fmla="*/ 837 w 529"/>
                <a:gd name="T83" fmla="*/ 552 h 401"/>
                <a:gd name="T84" fmla="*/ 819 w 529"/>
                <a:gd name="T85" fmla="*/ 580 h 401"/>
                <a:gd name="T86" fmla="*/ 935 w 529"/>
                <a:gd name="T87" fmla="*/ 580 h 401"/>
                <a:gd name="T88" fmla="*/ 977 w 529"/>
                <a:gd name="T89" fmla="*/ 552 h 401"/>
                <a:gd name="T90" fmla="*/ 977 w 529"/>
                <a:gd name="T91" fmla="*/ 525 h 401"/>
                <a:gd name="T92" fmla="*/ 957 w 529"/>
                <a:gd name="T93" fmla="*/ 497 h 401"/>
                <a:gd name="T94" fmla="*/ 1078 w 529"/>
                <a:gd name="T95" fmla="*/ 458 h 401"/>
                <a:gd name="T96" fmla="*/ 1096 w 529"/>
                <a:gd name="T97" fmla="*/ 445 h 401"/>
                <a:gd name="T98" fmla="*/ 1096 w 529"/>
                <a:gd name="T99" fmla="*/ 416 h 401"/>
                <a:gd name="T100" fmla="*/ 1137 w 529"/>
                <a:gd name="T101" fmla="*/ 403 h 401"/>
                <a:gd name="T102" fmla="*/ 1137 w 529"/>
                <a:gd name="T103" fmla="*/ 323 h 401"/>
                <a:gd name="T104" fmla="*/ 1178 w 529"/>
                <a:gd name="T105" fmla="*/ 323 h 401"/>
                <a:gd name="T106" fmla="*/ 1194 w 529"/>
                <a:gd name="T107" fmla="*/ 363 h 401"/>
                <a:gd name="T108" fmla="*/ 1256 w 529"/>
                <a:gd name="T109" fmla="*/ 390 h 401"/>
                <a:gd name="T110" fmla="*/ 1277 w 529"/>
                <a:gd name="T111" fmla="*/ 377 h 401"/>
                <a:gd name="T112" fmla="*/ 1256 w 529"/>
                <a:gd name="T113" fmla="*/ 350 h 401"/>
                <a:gd name="T114" fmla="*/ 1256 w 529"/>
                <a:gd name="T115" fmla="*/ 323 h 401"/>
                <a:gd name="T116" fmla="*/ 1316 w 529"/>
                <a:gd name="T117" fmla="*/ 310 h 401"/>
                <a:gd name="T118" fmla="*/ 1316 w 529"/>
                <a:gd name="T119" fmla="*/ 244 h 401"/>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529"/>
                <a:gd name="T181" fmla="*/ 0 h 401"/>
                <a:gd name="T182" fmla="*/ 529 w 529"/>
                <a:gd name="T183" fmla="*/ 401 h 401"/>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529" h="401">
                  <a:moveTo>
                    <a:pt x="528" y="144"/>
                  </a:moveTo>
                  <a:lnTo>
                    <a:pt x="480" y="144"/>
                  </a:lnTo>
                  <a:lnTo>
                    <a:pt x="456" y="120"/>
                  </a:lnTo>
                  <a:lnTo>
                    <a:pt x="424" y="152"/>
                  </a:lnTo>
                  <a:lnTo>
                    <a:pt x="416" y="136"/>
                  </a:lnTo>
                  <a:lnTo>
                    <a:pt x="408" y="160"/>
                  </a:lnTo>
                  <a:lnTo>
                    <a:pt x="360" y="128"/>
                  </a:lnTo>
                  <a:lnTo>
                    <a:pt x="360" y="88"/>
                  </a:lnTo>
                  <a:lnTo>
                    <a:pt x="344" y="96"/>
                  </a:lnTo>
                  <a:lnTo>
                    <a:pt x="352" y="128"/>
                  </a:lnTo>
                  <a:lnTo>
                    <a:pt x="328" y="128"/>
                  </a:lnTo>
                  <a:lnTo>
                    <a:pt x="312" y="104"/>
                  </a:lnTo>
                  <a:lnTo>
                    <a:pt x="296" y="104"/>
                  </a:lnTo>
                  <a:lnTo>
                    <a:pt x="248" y="56"/>
                  </a:lnTo>
                  <a:lnTo>
                    <a:pt x="216" y="72"/>
                  </a:lnTo>
                  <a:lnTo>
                    <a:pt x="216" y="56"/>
                  </a:lnTo>
                  <a:lnTo>
                    <a:pt x="160" y="64"/>
                  </a:lnTo>
                  <a:lnTo>
                    <a:pt x="120" y="40"/>
                  </a:lnTo>
                  <a:lnTo>
                    <a:pt x="120" y="0"/>
                  </a:lnTo>
                  <a:lnTo>
                    <a:pt x="104" y="8"/>
                  </a:lnTo>
                  <a:lnTo>
                    <a:pt x="64" y="8"/>
                  </a:lnTo>
                  <a:lnTo>
                    <a:pt x="72" y="56"/>
                  </a:lnTo>
                  <a:lnTo>
                    <a:pt x="48" y="56"/>
                  </a:lnTo>
                  <a:lnTo>
                    <a:pt x="8" y="32"/>
                  </a:lnTo>
                  <a:lnTo>
                    <a:pt x="0" y="56"/>
                  </a:lnTo>
                  <a:lnTo>
                    <a:pt x="32" y="88"/>
                  </a:lnTo>
                  <a:lnTo>
                    <a:pt x="24" y="120"/>
                  </a:lnTo>
                  <a:lnTo>
                    <a:pt x="48" y="160"/>
                  </a:lnTo>
                  <a:lnTo>
                    <a:pt x="88" y="136"/>
                  </a:lnTo>
                  <a:lnTo>
                    <a:pt x="112" y="184"/>
                  </a:lnTo>
                  <a:lnTo>
                    <a:pt x="112" y="224"/>
                  </a:lnTo>
                  <a:lnTo>
                    <a:pt x="152" y="224"/>
                  </a:lnTo>
                  <a:lnTo>
                    <a:pt x="168" y="264"/>
                  </a:lnTo>
                  <a:lnTo>
                    <a:pt x="176" y="232"/>
                  </a:lnTo>
                  <a:lnTo>
                    <a:pt x="208" y="280"/>
                  </a:lnTo>
                  <a:lnTo>
                    <a:pt x="232" y="320"/>
                  </a:lnTo>
                  <a:lnTo>
                    <a:pt x="232" y="344"/>
                  </a:lnTo>
                  <a:lnTo>
                    <a:pt x="264" y="400"/>
                  </a:lnTo>
                  <a:lnTo>
                    <a:pt x="288" y="376"/>
                  </a:lnTo>
                  <a:lnTo>
                    <a:pt x="304" y="328"/>
                  </a:lnTo>
                  <a:lnTo>
                    <a:pt x="320" y="320"/>
                  </a:lnTo>
                  <a:lnTo>
                    <a:pt x="336" y="328"/>
                  </a:lnTo>
                  <a:lnTo>
                    <a:pt x="328" y="344"/>
                  </a:lnTo>
                  <a:lnTo>
                    <a:pt x="376" y="344"/>
                  </a:lnTo>
                  <a:lnTo>
                    <a:pt x="392" y="328"/>
                  </a:lnTo>
                  <a:lnTo>
                    <a:pt x="392" y="312"/>
                  </a:lnTo>
                  <a:lnTo>
                    <a:pt x="384" y="296"/>
                  </a:lnTo>
                  <a:lnTo>
                    <a:pt x="432" y="272"/>
                  </a:lnTo>
                  <a:lnTo>
                    <a:pt x="440" y="264"/>
                  </a:lnTo>
                  <a:lnTo>
                    <a:pt x="440" y="248"/>
                  </a:lnTo>
                  <a:lnTo>
                    <a:pt x="456" y="240"/>
                  </a:lnTo>
                  <a:lnTo>
                    <a:pt x="456" y="192"/>
                  </a:lnTo>
                  <a:lnTo>
                    <a:pt x="472" y="192"/>
                  </a:lnTo>
                  <a:lnTo>
                    <a:pt x="480" y="216"/>
                  </a:lnTo>
                  <a:lnTo>
                    <a:pt x="504" y="232"/>
                  </a:lnTo>
                  <a:lnTo>
                    <a:pt x="512" y="224"/>
                  </a:lnTo>
                  <a:lnTo>
                    <a:pt x="504" y="208"/>
                  </a:lnTo>
                  <a:lnTo>
                    <a:pt x="504" y="192"/>
                  </a:lnTo>
                  <a:lnTo>
                    <a:pt x="528" y="184"/>
                  </a:lnTo>
                  <a:lnTo>
                    <a:pt x="528" y="144"/>
                  </a:lnTo>
                </a:path>
              </a:pathLst>
            </a:custGeom>
            <a:grpFill/>
            <a:ln w="9525" cmpd="sng">
              <a:solidFill>
                <a:schemeClr val="bg1"/>
              </a:solidFill>
              <a:bevel/>
              <a:headEnd/>
              <a:tailEnd/>
            </a:ln>
          </p:spPr>
          <p:txBody>
            <a:bodyPr/>
            <a:lstStyle/>
            <a:p>
              <a:endParaRPr lang="zh-CN" altLang="zh-CN" sz="900" b="1">
                <a:solidFill>
                  <a:schemeClr val="tx1">
                    <a:lumMod val="85000"/>
                    <a:lumOff val="15000"/>
                  </a:schemeClr>
                </a:solidFill>
                <a:latin typeface="方正兰亭黑_GBK" pitchFamily="2" charset="-122"/>
                <a:ea typeface="方正兰亭黑_GBK" pitchFamily="2" charset="-122"/>
                <a:sym typeface="方正兰亭黑_GBK" pitchFamily="2" charset="-122"/>
              </a:endParaRPr>
            </a:p>
          </p:txBody>
        </p:sp>
        <p:sp>
          <p:nvSpPr>
            <p:cNvPr id="119" name="Freeform 6"/>
            <p:cNvSpPr>
              <a:spLocks noChangeArrowheads="1"/>
            </p:cNvSpPr>
            <p:nvPr/>
          </p:nvSpPr>
          <p:spPr bwMode="auto">
            <a:xfrm>
              <a:off x="4147521" y="1301587"/>
              <a:ext cx="634739" cy="673128"/>
            </a:xfrm>
            <a:custGeom>
              <a:avLst/>
              <a:gdLst>
                <a:gd name="T0" fmla="*/ 941 w 377"/>
                <a:gd name="T1" fmla="*/ 299 h 393"/>
                <a:gd name="T2" fmla="*/ 842 w 377"/>
                <a:gd name="T3" fmla="*/ 203 h 393"/>
                <a:gd name="T4" fmla="*/ 860 w 377"/>
                <a:gd name="T5" fmla="*/ 163 h 393"/>
                <a:gd name="T6" fmla="*/ 782 w 377"/>
                <a:gd name="T7" fmla="*/ 67 h 393"/>
                <a:gd name="T8" fmla="*/ 722 w 377"/>
                <a:gd name="T9" fmla="*/ 13 h 393"/>
                <a:gd name="T10" fmla="*/ 701 w 377"/>
                <a:gd name="T11" fmla="*/ 67 h 393"/>
                <a:gd name="T12" fmla="*/ 661 w 377"/>
                <a:gd name="T13" fmla="*/ 0 h 393"/>
                <a:gd name="T14" fmla="*/ 582 w 377"/>
                <a:gd name="T15" fmla="*/ 0 h 393"/>
                <a:gd name="T16" fmla="*/ 601 w 377"/>
                <a:gd name="T17" fmla="*/ 41 h 393"/>
                <a:gd name="T18" fmla="*/ 500 w 377"/>
                <a:gd name="T19" fmla="*/ 96 h 393"/>
                <a:gd name="T20" fmla="*/ 440 w 377"/>
                <a:gd name="T21" fmla="*/ 96 h 393"/>
                <a:gd name="T22" fmla="*/ 121 w 377"/>
                <a:gd name="T23" fmla="*/ 245 h 393"/>
                <a:gd name="T24" fmla="*/ 60 w 377"/>
                <a:gd name="T25" fmla="*/ 191 h 393"/>
                <a:gd name="T26" fmla="*/ 20 w 377"/>
                <a:gd name="T27" fmla="*/ 191 h 393"/>
                <a:gd name="T28" fmla="*/ 41 w 377"/>
                <a:gd name="T29" fmla="*/ 231 h 393"/>
                <a:gd name="T30" fmla="*/ 41 w 377"/>
                <a:gd name="T31" fmla="*/ 272 h 393"/>
                <a:gd name="T32" fmla="*/ 60 w 377"/>
                <a:gd name="T33" fmla="*/ 314 h 393"/>
                <a:gd name="T34" fmla="*/ 20 w 377"/>
                <a:gd name="T35" fmla="*/ 314 h 393"/>
                <a:gd name="T36" fmla="*/ 20 w 377"/>
                <a:gd name="T37" fmla="*/ 367 h 393"/>
                <a:gd name="T38" fmla="*/ 0 w 377"/>
                <a:gd name="T39" fmla="*/ 395 h 393"/>
                <a:gd name="T40" fmla="*/ 79 w 377"/>
                <a:gd name="T41" fmla="*/ 408 h 393"/>
                <a:gd name="T42" fmla="*/ 162 w 377"/>
                <a:gd name="T43" fmla="*/ 504 h 393"/>
                <a:gd name="T44" fmla="*/ 260 w 377"/>
                <a:gd name="T45" fmla="*/ 408 h 393"/>
                <a:gd name="T46" fmla="*/ 300 w 377"/>
                <a:gd name="T47" fmla="*/ 354 h 393"/>
                <a:gd name="T48" fmla="*/ 401 w 377"/>
                <a:gd name="T49" fmla="*/ 340 h 393"/>
                <a:gd name="T50" fmla="*/ 463 w 377"/>
                <a:gd name="T51" fmla="*/ 367 h 393"/>
                <a:gd name="T52" fmla="*/ 463 w 377"/>
                <a:gd name="T53" fmla="*/ 380 h 393"/>
                <a:gd name="T54" fmla="*/ 482 w 377"/>
                <a:gd name="T55" fmla="*/ 380 h 393"/>
                <a:gd name="T56" fmla="*/ 422 w 377"/>
                <a:gd name="T57" fmla="*/ 476 h 393"/>
                <a:gd name="T58" fmla="*/ 381 w 377"/>
                <a:gd name="T59" fmla="*/ 476 h 393"/>
                <a:gd name="T60" fmla="*/ 401 w 377"/>
                <a:gd name="T61" fmla="*/ 530 h 393"/>
                <a:gd name="T62" fmla="*/ 381 w 377"/>
                <a:gd name="T63" fmla="*/ 544 h 393"/>
                <a:gd name="T64" fmla="*/ 422 w 377"/>
                <a:gd name="T65" fmla="*/ 544 h 393"/>
                <a:gd name="T66" fmla="*/ 341 w 377"/>
                <a:gd name="T67" fmla="*/ 639 h 393"/>
                <a:gd name="T68" fmla="*/ 360 w 377"/>
                <a:gd name="T69" fmla="*/ 666 h 393"/>
                <a:gd name="T70" fmla="*/ 401 w 377"/>
                <a:gd name="T71" fmla="*/ 639 h 393"/>
                <a:gd name="T72" fmla="*/ 422 w 377"/>
                <a:gd name="T73" fmla="*/ 598 h 393"/>
                <a:gd name="T74" fmla="*/ 463 w 377"/>
                <a:gd name="T75" fmla="*/ 598 h 393"/>
                <a:gd name="T76" fmla="*/ 500 w 377"/>
                <a:gd name="T77" fmla="*/ 573 h 393"/>
                <a:gd name="T78" fmla="*/ 500 w 377"/>
                <a:gd name="T79" fmla="*/ 530 h 393"/>
                <a:gd name="T80" fmla="*/ 643 w 377"/>
                <a:gd name="T81" fmla="*/ 476 h 393"/>
                <a:gd name="T82" fmla="*/ 761 w 377"/>
                <a:gd name="T83" fmla="*/ 450 h 393"/>
                <a:gd name="T84" fmla="*/ 782 w 377"/>
                <a:gd name="T85" fmla="*/ 380 h 393"/>
                <a:gd name="T86" fmla="*/ 860 w 377"/>
                <a:gd name="T87" fmla="*/ 340 h 393"/>
                <a:gd name="T88" fmla="*/ 922 w 377"/>
                <a:gd name="T89" fmla="*/ 327 h 393"/>
                <a:gd name="T90" fmla="*/ 941 w 377"/>
                <a:gd name="T91" fmla="*/ 299 h 393"/>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377"/>
                <a:gd name="T139" fmla="*/ 0 h 393"/>
                <a:gd name="T140" fmla="*/ 377 w 377"/>
                <a:gd name="T141" fmla="*/ 393 h 393"/>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377" h="393">
                  <a:moveTo>
                    <a:pt x="376" y="176"/>
                  </a:moveTo>
                  <a:lnTo>
                    <a:pt x="336" y="120"/>
                  </a:lnTo>
                  <a:lnTo>
                    <a:pt x="344" y="96"/>
                  </a:lnTo>
                  <a:lnTo>
                    <a:pt x="312" y="40"/>
                  </a:lnTo>
                  <a:lnTo>
                    <a:pt x="288" y="8"/>
                  </a:lnTo>
                  <a:lnTo>
                    <a:pt x="280" y="40"/>
                  </a:lnTo>
                  <a:lnTo>
                    <a:pt x="264" y="0"/>
                  </a:lnTo>
                  <a:lnTo>
                    <a:pt x="232" y="0"/>
                  </a:lnTo>
                  <a:lnTo>
                    <a:pt x="240" y="24"/>
                  </a:lnTo>
                  <a:lnTo>
                    <a:pt x="200" y="56"/>
                  </a:lnTo>
                  <a:lnTo>
                    <a:pt x="176" y="56"/>
                  </a:lnTo>
                  <a:lnTo>
                    <a:pt x="48" y="144"/>
                  </a:lnTo>
                  <a:lnTo>
                    <a:pt x="24" y="112"/>
                  </a:lnTo>
                  <a:lnTo>
                    <a:pt x="8" y="112"/>
                  </a:lnTo>
                  <a:lnTo>
                    <a:pt x="16" y="136"/>
                  </a:lnTo>
                  <a:lnTo>
                    <a:pt x="16" y="160"/>
                  </a:lnTo>
                  <a:lnTo>
                    <a:pt x="24" y="184"/>
                  </a:lnTo>
                  <a:lnTo>
                    <a:pt x="8" y="184"/>
                  </a:lnTo>
                  <a:lnTo>
                    <a:pt x="8" y="216"/>
                  </a:lnTo>
                  <a:lnTo>
                    <a:pt x="0" y="232"/>
                  </a:lnTo>
                  <a:lnTo>
                    <a:pt x="32" y="240"/>
                  </a:lnTo>
                  <a:lnTo>
                    <a:pt x="64" y="296"/>
                  </a:lnTo>
                  <a:lnTo>
                    <a:pt x="104" y="240"/>
                  </a:lnTo>
                  <a:lnTo>
                    <a:pt x="120" y="208"/>
                  </a:lnTo>
                  <a:lnTo>
                    <a:pt x="160" y="200"/>
                  </a:lnTo>
                  <a:lnTo>
                    <a:pt x="184" y="216"/>
                  </a:lnTo>
                  <a:lnTo>
                    <a:pt x="184" y="224"/>
                  </a:lnTo>
                  <a:lnTo>
                    <a:pt x="192" y="224"/>
                  </a:lnTo>
                  <a:lnTo>
                    <a:pt x="168" y="280"/>
                  </a:lnTo>
                  <a:lnTo>
                    <a:pt x="152" y="280"/>
                  </a:lnTo>
                  <a:lnTo>
                    <a:pt x="160" y="312"/>
                  </a:lnTo>
                  <a:lnTo>
                    <a:pt x="152" y="320"/>
                  </a:lnTo>
                  <a:lnTo>
                    <a:pt x="168" y="320"/>
                  </a:lnTo>
                  <a:lnTo>
                    <a:pt x="136" y="376"/>
                  </a:lnTo>
                  <a:lnTo>
                    <a:pt x="144" y="392"/>
                  </a:lnTo>
                  <a:lnTo>
                    <a:pt x="160" y="376"/>
                  </a:lnTo>
                  <a:lnTo>
                    <a:pt x="168" y="352"/>
                  </a:lnTo>
                  <a:lnTo>
                    <a:pt x="184" y="352"/>
                  </a:lnTo>
                  <a:lnTo>
                    <a:pt x="200" y="336"/>
                  </a:lnTo>
                  <a:lnTo>
                    <a:pt x="200" y="312"/>
                  </a:lnTo>
                  <a:lnTo>
                    <a:pt x="256" y="280"/>
                  </a:lnTo>
                  <a:lnTo>
                    <a:pt x="304" y="264"/>
                  </a:lnTo>
                  <a:lnTo>
                    <a:pt x="312" y="224"/>
                  </a:lnTo>
                  <a:lnTo>
                    <a:pt x="344" y="200"/>
                  </a:lnTo>
                  <a:lnTo>
                    <a:pt x="368" y="192"/>
                  </a:lnTo>
                  <a:lnTo>
                    <a:pt x="376" y="176"/>
                  </a:lnTo>
                </a:path>
              </a:pathLst>
            </a:custGeom>
            <a:grpFill/>
            <a:ln w="9525" cmpd="sng">
              <a:solidFill>
                <a:schemeClr val="bg1"/>
              </a:solidFill>
              <a:bevel/>
              <a:headEnd/>
              <a:tailEnd/>
            </a:ln>
          </p:spPr>
          <p:txBody>
            <a:bodyPr/>
            <a:lstStyle/>
            <a:p>
              <a:endParaRPr lang="zh-CN" altLang="zh-CN" sz="900" b="1">
                <a:solidFill>
                  <a:schemeClr val="tx1">
                    <a:lumMod val="85000"/>
                    <a:lumOff val="15000"/>
                  </a:schemeClr>
                </a:solidFill>
                <a:latin typeface="方正兰亭黑_GBK" pitchFamily="2" charset="-122"/>
                <a:ea typeface="方正兰亭黑_GBK" pitchFamily="2" charset="-122"/>
                <a:sym typeface="方正兰亭黑_GBK" pitchFamily="2" charset="-122"/>
              </a:endParaRPr>
            </a:p>
          </p:txBody>
        </p:sp>
        <p:sp>
          <p:nvSpPr>
            <p:cNvPr id="120" name="Freeform 7"/>
            <p:cNvSpPr>
              <a:spLocks noChangeArrowheads="1"/>
            </p:cNvSpPr>
            <p:nvPr/>
          </p:nvSpPr>
          <p:spPr bwMode="auto">
            <a:xfrm>
              <a:off x="3664111" y="1454080"/>
              <a:ext cx="592703" cy="916502"/>
            </a:xfrm>
            <a:custGeom>
              <a:avLst/>
              <a:gdLst>
                <a:gd name="T0" fmla="*/ 790 w 353"/>
                <a:gd name="T1" fmla="*/ 266 h 537"/>
                <a:gd name="T2" fmla="*/ 731 w 353"/>
                <a:gd name="T3" fmla="*/ 160 h 537"/>
                <a:gd name="T4" fmla="*/ 614 w 353"/>
                <a:gd name="T5" fmla="*/ 148 h 537"/>
                <a:gd name="T6" fmla="*/ 552 w 353"/>
                <a:gd name="T7" fmla="*/ 0 h 537"/>
                <a:gd name="T8" fmla="*/ 435 w 353"/>
                <a:gd name="T9" fmla="*/ 109 h 537"/>
                <a:gd name="T10" fmla="*/ 336 w 353"/>
                <a:gd name="T11" fmla="*/ 135 h 537"/>
                <a:gd name="T12" fmla="*/ 198 w 353"/>
                <a:gd name="T13" fmla="*/ 173 h 537"/>
                <a:gd name="T14" fmla="*/ 79 w 353"/>
                <a:gd name="T15" fmla="*/ 122 h 537"/>
                <a:gd name="T16" fmla="*/ 20 w 353"/>
                <a:gd name="T17" fmla="*/ 201 h 537"/>
                <a:gd name="T18" fmla="*/ 138 w 353"/>
                <a:gd name="T19" fmla="*/ 335 h 537"/>
                <a:gd name="T20" fmla="*/ 60 w 353"/>
                <a:gd name="T21" fmla="*/ 388 h 537"/>
                <a:gd name="T22" fmla="*/ 158 w 353"/>
                <a:gd name="T23" fmla="*/ 454 h 537"/>
                <a:gd name="T24" fmla="*/ 79 w 353"/>
                <a:gd name="T25" fmla="*/ 480 h 537"/>
                <a:gd name="T26" fmla="*/ 41 w 353"/>
                <a:gd name="T27" fmla="*/ 546 h 537"/>
                <a:gd name="T28" fmla="*/ 79 w 353"/>
                <a:gd name="T29" fmla="*/ 668 h 537"/>
                <a:gd name="T30" fmla="*/ 60 w 353"/>
                <a:gd name="T31" fmla="*/ 854 h 537"/>
                <a:gd name="T32" fmla="*/ 217 w 353"/>
                <a:gd name="T33" fmla="*/ 882 h 537"/>
                <a:gd name="T34" fmla="*/ 277 w 353"/>
                <a:gd name="T35" fmla="*/ 854 h 537"/>
                <a:gd name="T36" fmla="*/ 375 w 353"/>
                <a:gd name="T37" fmla="*/ 708 h 537"/>
                <a:gd name="T38" fmla="*/ 573 w 353"/>
                <a:gd name="T39" fmla="*/ 628 h 537"/>
                <a:gd name="T40" fmla="*/ 593 w 353"/>
                <a:gd name="T41" fmla="*/ 575 h 537"/>
                <a:gd name="T42" fmla="*/ 476 w 353"/>
                <a:gd name="T43" fmla="*/ 534 h 537"/>
                <a:gd name="T44" fmla="*/ 454 w 353"/>
                <a:gd name="T45" fmla="*/ 480 h 537"/>
                <a:gd name="T46" fmla="*/ 397 w 353"/>
                <a:gd name="T47" fmla="*/ 442 h 537"/>
                <a:gd name="T48" fmla="*/ 259 w 353"/>
                <a:gd name="T49" fmla="*/ 429 h 537"/>
                <a:gd name="T50" fmla="*/ 336 w 353"/>
                <a:gd name="T51" fmla="*/ 280 h 537"/>
                <a:gd name="T52" fmla="*/ 397 w 353"/>
                <a:gd name="T53" fmla="*/ 227 h 537"/>
                <a:gd name="T54" fmla="*/ 476 w 353"/>
                <a:gd name="T55" fmla="*/ 253 h 537"/>
                <a:gd name="T56" fmla="*/ 513 w 353"/>
                <a:gd name="T57" fmla="*/ 307 h 537"/>
                <a:gd name="T58" fmla="*/ 552 w 353"/>
                <a:gd name="T59" fmla="*/ 335 h 537"/>
                <a:gd name="T60" fmla="*/ 633 w 353"/>
                <a:gd name="T61" fmla="*/ 429 h 537"/>
                <a:gd name="T62" fmla="*/ 673 w 353"/>
                <a:gd name="T63" fmla="*/ 480 h 537"/>
                <a:gd name="T64" fmla="*/ 810 w 353"/>
                <a:gd name="T65" fmla="*/ 361 h 53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53"/>
                <a:gd name="T100" fmla="*/ 0 h 537"/>
                <a:gd name="T101" fmla="*/ 353 w 353"/>
                <a:gd name="T102" fmla="*/ 537 h 53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53" h="537">
                  <a:moveTo>
                    <a:pt x="352" y="208"/>
                  </a:moveTo>
                  <a:lnTo>
                    <a:pt x="320" y="160"/>
                  </a:lnTo>
                  <a:lnTo>
                    <a:pt x="288" y="152"/>
                  </a:lnTo>
                  <a:lnTo>
                    <a:pt x="296" y="96"/>
                  </a:lnTo>
                  <a:lnTo>
                    <a:pt x="264" y="104"/>
                  </a:lnTo>
                  <a:lnTo>
                    <a:pt x="248" y="88"/>
                  </a:lnTo>
                  <a:lnTo>
                    <a:pt x="248" y="48"/>
                  </a:lnTo>
                  <a:lnTo>
                    <a:pt x="224" y="0"/>
                  </a:lnTo>
                  <a:lnTo>
                    <a:pt x="176" y="24"/>
                  </a:lnTo>
                  <a:lnTo>
                    <a:pt x="176" y="64"/>
                  </a:lnTo>
                  <a:lnTo>
                    <a:pt x="144" y="56"/>
                  </a:lnTo>
                  <a:lnTo>
                    <a:pt x="136" y="80"/>
                  </a:lnTo>
                  <a:lnTo>
                    <a:pt x="112" y="72"/>
                  </a:lnTo>
                  <a:lnTo>
                    <a:pt x="80" y="104"/>
                  </a:lnTo>
                  <a:lnTo>
                    <a:pt x="56" y="56"/>
                  </a:lnTo>
                  <a:lnTo>
                    <a:pt x="32" y="72"/>
                  </a:lnTo>
                  <a:lnTo>
                    <a:pt x="24" y="112"/>
                  </a:lnTo>
                  <a:lnTo>
                    <a:pt x="8" y="120"/>
                  </a:lnTo>
                  <a:lnTo>
                    <a:pt x="32" y="184"/>
                  </a:lnTo>
                  <a:lnTo>
                    <a:pt x="56" y="200"/>
                  </a:lnTo>
                  <a:lnTo>
                    <a:pt x="32" y="216"/>
                  </a:lnTo>
                  <a:lnTo>
                    <a:pt x="24" y="232"/>
                  </a:lnTo>
                  <a:lnTo>
                    <a:pt x="56" y="232"/>
                  </a:lnTo>
                  <a:lnTo>
                    <a:pt x="64" y="272"/>
                  </a:lnTo>
                  <a:lnTo>
                    <a:pt x="48" y="304"/>
                  </a:lnTo>
                  <a:lnTo>
                    <a:pt x="32" y="288"/>
                  </a:lnTo>
                  <a:lnTo>
                    <a:pt x="16" y="304"/>
                  </a:lnTo>
                  <a:lnTo>
                    <a:pt x="16" y="328"/>
                  </a:lnTo>
                  <a:lnTo>
                    <a:pt x="0" y="344"/>
                  </a:lnTo>
                  <a:lnTo>
                    <a:pt x="32" y="400"/>
                  </a:lnTo>
                  <a:lnTo>
                    <a:pt x="8" y="488"/>
                  </a:lnTo>
                  <a:lnTo>
                    <a:pt x="24" y="512"/>
                  </a:lnTo>
                  <a:lnTo>
                    <a:pt x="72" y="512"/>
                  </a:lnTo>
                  <a:lnTo>
                    <a:pt x="88" y="528"/>
                  </a:lnTo>
                  <a:lnTo>
                    <a:pt x="128" y="536"/>
                  </a:lnTo>
                  <a:lnTo>
                    <a:pt x="112" y="512"/>
                  </a:lnTo>
                  <a:lnTo>
                    <a:pt x="120" y="480"/>
                  </a:lnTo>
                  <a:lnTo>
                    <a:pt x="152" y="424"/>
                  </a:lnTo>
                  <a:lnTo>
                    <a:pt x="192" y="384"/>
                  </a:lnTo>
                  <a:lnTo>
                    <a:pt x="232" y="376"/>
                  </a:lnTo>
                  <a:lnTo>
                    <a:pt x="248" y="360"/>
                  </a:lnTo>
                  <a:lnTo>
                    <a:pt x="240" y="344"/>
                  </a:lnTo>
                  <a:lnTo>
                    <a:pt x="224" y="312"/>
                  </a:lnTo>
                  <a:lnTo>
                    <a:pt x="192" y="320"/>
                  </a:lnTo>
                  <a:lnTo>
                    <a:pt x="176" y="312"/>
                  </a:lnTo>
                  <a:lnTo>
                    <a:pt x="184" y="288"/>
                  </a:lnTo>
                  <a:lnTo>
                    <a:pt x="184" y="248"/>
                  </a:lnTo>
                  <a:lnTo>
                    <a:pt x="160" y="264"/>
                  </a:lnTo>
                  <a:lnTo>
                    <a:pt x="128" y="256"/>
                  </a:lnTo>
                  <a:lnTo>
                    <a:pt x="104" y="256"/>
                  </a:lnTo>
                  <a:lnTo>
                    <a:pt x="104" y="224"/>
                  </a:lnTo>
                  <a:lnTo>
                    <a:pt x="136" y="168"/>
                  </a:lnTo>
                  <a:lnTo>
                    <a:pt x="152" y="168"/>
                  </a:lnTo>
                  <a:lnTo>
                    <a:pt x="160" y="136"/>
                  </a:lnTo>
                  <a:lnTo>
                    <a:pt x="176" y="136"/>
                  </a:lnTo>
                  <a:lnTo>
                    <a:pt x="192" y="152"/>
                  </a:lnTo>
                  <a:lnTo>
                    <a:pt x="216" y="152"/>
                  </a:lnTo>
                  <a:lnTo>
                    <a:pt x="208" y="184"/>
                  </a:lnTo>
                  <a:lnTo>
                    <a:pt x="208" y="200"/>
                  </a:lnTo>
                  <a:lnTo>
                    <a:pt x="224" y="200"/>
                  </a:lnTo>
                  <a:lnTo>
                    <a:pt x="224" y="232"/>
                  </a:lnTo>
                  <a:lnTo>
                    <a:pt x="256" y="256"/>
                  </a:lnTo>
                  <a:lnTo>
                    <a:pt x="264" y="280"/>
                  </a:lnTo>
                  <a:lnTo>
                    <a:pt x="272" y="288"/>
                  </a:lnTo>
                  <a:lnTo>
                    <a:pt x="312" y="256"/>
                  </a:lnTo>
                  <a:lnTo>
                    <a:pt x="328" y="216"/>
                  </a:lnTo>
                  <a:lnTo>
                    <a:pt x="352" y="208"/>
                  </a:lnTo>
                </a:path>
              </a:pathLst>
            </a:custGeom>
            <a:grpFill/>
            <a:ln w="9525" cmpd="sng">
              <a:solidFill>
                <a:schemeClr val="bg1"/>
              </a:solidFill>
              <a:bevel/>
              <a:headEnd/>
              <a:tailEnd/>
            </a:ln>
          </p:spPr>
          <p:txBody>
            <a:bodyPr/>
            <a:lstStyle/>
            <a:p>
              <a:endParaRPr lang="zh-CN" altLang="zh-CN" sz="900" b="1">
                <a:solidFill>
                  <a:schemeClr val="tx1">
                    <a:lumMod val="85000"/>
                    <a:lumOff val="15000"/>
                  </a:schemeClr>
                </a:solidFill>
                <a:latin typeface="方正兰亭黑_GBK" pitchFamily="2" charset="-122"/>
                <a:ea typeface="方正兰亭黑_GBK" pitchFamily="2" charset="-122"/>
                <a:sym typeface="方正兰亭黑_GBK" pitchFamily="2" charset="-122"/>
              </a:endParaRPr>
            </a:p>
          </p:txBody>
        </p:sp>
        <p:sp>
          <p:nvSpPr>
            <p:cNvPr id="121" name="Freeform 8"/>
            <p:cNvSpPr>
              <a:spLocks noChangeArrowheads="1"/>
            </p:cNvSpPr>
            <p:nvPr/>
          </p:nvSpPr>
          <p:spPr bwMode="auto">
            <a:xfrm>
              <a:off x="3836457" y="1686671"/>
              <a:ext cx="190562" cy="218728"/>
            </a:xfrm>
            <a:custGeom>
              <a:avLst/>
              <a:gdLst>
                <a:gd name="T0" fmla="*/ 283 w 113"/>
                <a:gd name="T1" fmla="*/ 103 h 129"/>
                <a:gd name="T2" fmla="*/ 243 w 113"/>
                <a:gd name="T3" fmla="*/ 64 h 129"/>
                <a:gd name="T4" fmla="*/ 283 w 113"/>
                <a:gd name="T5" fmla="*/ 26 h 129"/>
                <a:gd name="T6" fmla="*/ 202 w 113"/>
                <a:gd name="T7" fmla="*/ 26 h 129"/>
                <a:gd name="T8" fmla="*/ 183 w 113"/>
                <a:gd name="T9" fmla="*/ 0 h 129"/>
                <a:gd name="T10" fmla="*/ 141 w 113"/>
                <a:gd name="T11" fmla="*/ 0 h 129"/>
                <a:gd name="T12" fmla="*/ 122 w 113"/>
                <a:gd name="T13" fmla="*/ 52 h 129"/>
                <a:gd name="T14" fmla="*/ 83 w 113"/>
                <a:gd name="T15" fmla="*/ 52 h 129"/>
                <a:gd name="T16" fmla="*/ 0 w 113"/>
                <a:gd name="T17" fmla="*/ 143 h 129"/>
                <a:gd name="T18" fmla="*/ 0 w 113"/>
                <a:gd name="T19" fmla="*/ 194 h 129"/>
                <a:gd name="T20" fmla="*/ 83 w 113"/>
                <a:gd name="T21" fmla="*/ 194 h 129"/>
                <a:gd name="T22" fmla="*/ 122 w 113"/>
                <a:gd name="T23" fmla="*/ 207 h 129"/>
                <a:gd name="T24" fmla="*/ 202 w 113"/>
                <a:gd name="T25" fmla="*/ 181 h 129"/>
                <a:gd name="T26" fmla="*/ 202 w 113"/>
                <a:gd name="T27" fmla="*/ 156 h 129"/>
                <a:gd name="T28" fmla="*/ 183 w 113"/>
                <a:gd name="T29" fmla="*/ 130 h 129"/>
                <a:gd name="T30" fmla="*/ 243 w 113"/>
                <a:gd name="T31" fmla="*/ 130 h 129"/>
                <a:gd name="T32" fmla="*/ 283 w 113"/>
                <a:gd name="T33" fmla="*/ 103 h 129"/>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13"/>
                <a:gd name="T52" fmla="*/ 0 h 129"/>
                <a:gd name="T53" fmla="*/ 113 w 113"/>
                <a:gd name="T54" fmla="*/ 129 h 129"/>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13" h="129">
                  <a:moveTo>
                    <a:pt x="112" y="64"/>
                  </a:moveTo>
                  <a:lnTo>
                    <a:pt x="96" y="40"/>
                  </a:lnTo>
                  <a:lnTo>
                    <a:pt x="112" y="16"/>
                  </a:lnTo>
                  <a:lnTo>
                    <a:pt x="80" y="16"/>
                  </a:lnTo>
                  <a:lnTo>
                    <a:pt x="72" y="0"/>
                  </a:lnTo>
                  <a:lnTo>
                    <a:pt x="56" y="0"/>
                  </a:lnTo>
                  <a:lnTo>
                    <a:pt x="48" y="32"/>
                  </a:lnTo>
                  <a:lnTo>
                    <a:pt x="32" y="32"/>
                  </a:lnTo>
                  <a:lnTo>
                    <a:pt x="0" y="88"/>
                  </a:lnTo>
                  <a:lnTo>
                    <a:pt x="0" y="120"/>
                  </a:lnTo>
                  <a:lnTo>
                    <a:pt x="32" y="120"/>
                  </a:lnTo>
                  <a:lnTo>
                    <a:pt x="48" y="128"/>
                  </a:lnTo>
                  <a:lnTo>
                    <a:pt x="80" y="112"/>
                  </a:lnTo>
                  <a:lnTo>
                    <a:pt x="80" y="96"/>
                  </a:lnTo>
                  <a:lnTo>
                    <a:pt x="72" y="80"/>
                  </a:lnTo>
                  <a:lnTo>
                    <a:pt x="96" y="80"/>
                  </a:lnTo>
                  <a:lnTo>
                    <a:pt x="112" y="64"/>
                  </a:lnTo>
                </a:path>
              </a:pathLst>
            </a:custGeom>
            <a:grpFill/>
            <a:ln w="9525" cmpd="sng">
              <a:solidFill>
                <a:schemeClr val="bg1"/>
              </a:solidFill>
              <a:bevel/>
              <a:headEnd/>
              <a:tailEnd/>
            </a:ln>
          </p:spPr>
          <p:txBody>
            <a:bodyPr/>
            <a:lstStyle/>
            <a:p>
              <a:endParaRPr lang="zh-CN" altLang="zh-CN" sz="900" b="1">
                <a:solidFill>
                  <a:schemeClr val="tx1">
                    <a:lumMod val="85000"/>
                    <a:lumOff val="15000"/>
                  </a:schemeClr>
                </a:solidFill>
                <a:latin typeface="方正兰亭黑_GBK" pitchFamily="2" charset="-122"/>
                <a:ea typeface="方正兰亭黑_GBK" pitchFamily="2" charset="-122"/>
                <a:sym typeface="方正兰亭黑_GBK" pitchFamily="2" charset="-122"/>
              </a:endParaRPr>
            </a:p>
          </p:txBody>
        </p:sp>
        <p:sp>
          <p:nvSpPr>
            <p:cNvPr id="122" name="Freeform 9"/>
            <p:cNvSpPr>
              <a:spLocks noChangeArrowheads="1"/>
            </p:cNvSpPr>
            <p:nvPr/>
          </p:nvSpPr>
          <p:spPr bwMode="auto">
            <a:xfrm>
              <a:off x="3958361" y="1794495"/>
              <a:ext cx="149927" cy="206405"/>
            </a:xfrm>
            <a:custGeom>
              <a:avLst/>
              <a:gdLst>
                <a:gd name="T0" fmla="*/ 221 w 89"/>
                <a:gd name="T1" fmla="*/ 135 h 121"/>
                <a:gd name="T2" fmla="*/ 200 w 89"/>
                <a:gd name="T3" fmla="*/ 93 h 121"/>
                <a:gd name="T4" fmla="*/ 141 w 89"/>
                <a:gd name="T5" fmla="*/ 66 h 121"/>
                <a:gd name="T6" fmla="*/ 121 w 89"/>
                <a:gd name="T7" fmla="*/ 13 h 121"/>
                <a:gd name="T8" fmla="*/ 79 w 89"/>
                <a:gd name="T9" fmla="*/ 0 h 121"/>
                <a:gd name="T10" fmla="*/ 60 w 89"/>
                <a:gd name="T11" fmla="*/ 13 h 121"/>
                <a:gd name="T12" fmla="*/ 79 w 89"/>
                <a:gd name="T13" fmla="*/ 80 h 121"/>
                <a:gd name="T14" fmla="*/ 20 w 89"/>
                <a:gd name="T15" fmla="*/ 80 h 121"/>
                <a:gd name="T16" fmla="*/ 0 w 89"/>
                <a:gd name="T17" fmla="*/ 186 h 121"/>
                <a:gd name="T18" fmla="*/ 41 w 89"/>
                <a:gd name="T19" fmla="*/ 200 h 121"/>
                <a:gd name="T20" fmla="*/ 141 w 89"/>
                <a:gd name="T21" fmla="*/ 186 h 121"/>
                <a:gd name="T22" fmla="*/ 141 w 89"/>
                <a:gd name="T23" fmla="*/ 135 h 121"/>
                <a:gd name="T24" fmla="*/ 221 w 89"/>
                <a:gd name="T25" fmla="*/ 135 h 12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89"/>
                <a:gd name="T40" fmla="*/ 0 h 121"/>
                <a:gd name="T41" fmla="*/ 89 w 89"/>
                <a:gd name="T42" fmla="*/ 121 h 121"/>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89" h="121">
                  <a:moveTo>
                    <a:pt x="88" y="80"/>
                  </a:moveTo>
                  <a:lnTo>
                    <a:pt x="80" y="56"/>
                  </a:lnTo>
                  <a:lnTo>
                    <a:pt x="56" y="40"/>
                  </a:lnTo>
                  <a:lnTo>
                    <a:pt x="48" y="8"/>
                  </a:lnTo>
                  <a:lnTo>
                    <a:pt x="32" y="0"/>
                  </a:lnTo>
                  <a:lnTo>
                    <a:pt x="24" y="8"/>
                  </a:lnTo>
                  <a:lnTo>
                    <a:pt x="32" y="48"/>
                  </a:lnTo>
                  <a:lnTo>
                    <a:pt x="8" y="48"/>
                  </a:lnTo>
                  <a:lnTo>
                    <a:pt x="0" y="112"/>
                  </a:lnTo>
                  <a:lnTo>
                    <a:pt x="16" y="120"/>
                  </a:lnTo>
                  <a:lnTo>
                    <a:pt x="56" y="112"/>
                  </a:lnTo>
                  <a:lnTo>
                    <a:pt x="56" y="80"/>
                  </a:lnTo>
                  <a:lnTo>
                    <a:pt x="88" y="80"/>
                  </a:lnTo>
                </a:path>
              </a:pathLst>
            </a:custGeom>
            <a:grpFill/>
            <a:ln w="9525" cmpd="sng">
              <a:solidFill>
                <a:schemeClr val="bg1"/>
              </a:solidFill>
              <a:bevel/>
              <a:headEnd/>
              <a:tailEnd/>
            </a:ln>
          </p:spPr>
          <p:txBody>
            <a:bodyPr/>
            <a:lstStyle/>
            <a:p>
              <a:endParaRPr lang="zh-CN" altLang="zh-CN" sz="900" b="1">
                <a:solidFill>
                  <a:schemeClr val="tx1">
                    <a:lumMod val="85000"/>
                    <a:lumOff val="15000"/>
                  </a:schemeClr>
                </a:solidFill>
                <a:latin typeface="方正兰亭黑_GBK" pitchFamily="2" charset="-122"/>
                <a:ea typeface="方正兰亭黑_GBK" pitchFamily="2" charset="-122"/>
                <a:sym typeface="方正兰亭黑_GBK" pitchFamily="2" charset="-122"/>
              </a:endParaRPr>
            </a:p>
          </p:txBody>
        </p:sp>
        <p:sp>
          <p:nvSpPr>
            <p:cNvPr id="123" name="Freeform 10"/>
            <p:cNvSpPr>
              <a:spLocks noChangeArrowheads="1"/>
            </p:cNvSpPr>
            <p:nvPr/>
          </p:nvSpPr>
          <p:spPr bwMode="auto">
            <a:xfrm>
              <a:off x="3958361" y="1808358"/>
              <a:ext cx="57449" cy="69315"/>
            </a:xfrm>
            <a:custGeom>
              <a:avLst/>
              <a:gdLst>
                <a:gd name="T0" fmla="*/ 96 w 33"/>
                <a:gd name="T1" fmla="*/ 64 h 41"/>
                <a:gd name="T2" fmla="*/ 24 w 33"/>
                <a:gd name="T3" fmla="*/ 64 h 41"/>
                <a:gd name="T4" fmla="*/ 24 w 33"/>
                <a:gd name="T5" fmla="*/ 38 h 41"/>
                <a:gd name="T6" fmla="*/ 0 w 33"/>
                <a:gd name="T7" fmla="*/ 0 h 41"/>
                <a:gd name="T8" fmla="*/ 71 w 33"/>
                <a:gd name="T9" fmla="*/ 13 h 41"/>
                <a:gd name="T10" fmla="*/ 96 w 33"/>
                <a:gd name="T11" fmla="*/ 64 h 41"/>
                <a:gd name="T12" fmla="*/ 0 60000 65536"/>
                <a:gd name="T13" fmla="*/ 0 60000 65536"/>
                <a:gd name="T14" fmla="*/ 0 60000 65536"/>
                <a:gd name="T15" fmla="*/ 0 60000 65536"/>
                <a:gd name="T16" fmla="*/ 0 60000 65536"/>
                <a:gd name="T17" fmla="*/ 0 60000 65536"/>
                <a:gd name="T18" fmla="*/ 0 w 33"/>
                <a:gd name="T19" fmla="*/ 0 h 41"/>
                <a:gd name="T20" fmla="*/ 33 w 33"/>
                <a:gd name="T21" fmla="*/ 41 h 41"/>
              </a:gdLst>
              <a:ahLst/>
              <a:cxnLst>
                <a:cxn ang="T12">
                  <a:pos x="T0" y="T1"/>
                </a:cxn>
                <a:cxn ang="T13">
                  <a:pos x="T2" y="T3"/>
                </a:cxn>
                <a:cxn ang="T14">
                  <a:pos x="T4" y="T5"/>
                </a:cxn>
                <a:cxn ang="T15">
                  <a:pos x="T6" y="T7"/>
                </a:cxn>
                <a:cxn ang="T16">
                  <a:pos x="T8" y="T9"/>
                </a:cxn>
                <a:cxn ang="T17">
                  <a:pos x="T10" y="T11"/>
                </a:cxn>
              </a:cxnLst>
              <a:rect l="T18" t="T19" r="T20" b="T21"/>
              <a:pathLst>
                <a:path w="33" h="41">
                  <a:moveTo>
                    <a:pt x="32" y="40"/>
                  </a:moveTo>
                  <a:lnTo>
                    <a:pt x="8" y="40"/>
                  </a:lnTo>
                  <a:lnTo>
                    <a:pt x="8" y="24"/>
                  </a:lnTo>
                  <a:lnTo>
                    <a:pt x="0" y="0"/>
                  </a:lnTo>
                  <a:lnTo>
                    <a:pt x="24" y="8"/>
                  </a:lnTo>
                  <a:lnTo>
                    <a:pt x="32" y="40"/>
                  </a:lnTo>
                </a:path>
              </a:pathLst>
            </a:custGeom>
            <a:grpFill/>
            <a:ln w="9525" cmpd="sng">
              <a:solidFill>
                <a:schemeClr val="bg1"/>
              </a:solidFill>
              <a:bevel/>
              <a:headEnd/>
              <a:tailEnd/>
            </a:ln>
          </p:spPr>
          <p:txBody>
            <a:bodyPr/>
            <a:lstStyle/>
            <a:p>
              <a:endParaRPr lang="zh-CN" altLang="zh-CN" sz="900" b="1">
                <a:solidFill>
                  <a:schemeClr val="tx1">
                    <a:lumMod val="85000"/>
                    <a:lumOff val="15000"/>
                  </a:schemeClr>
                </a:solidFill>
                <a:latin typeface="方正兰亭黑_GBK" pitchFamily="2" charset="-122"/>
                <a:ea typeface="方正兰亭黑_GBK" pitchFamily="2" charset="-122"/>
                <a:sym typeface="方正兰亭黑_GBK" pitchFamily="2" charset="-122"/>
              </a:endParaRPr>
            </a:p>
          </p:txBody>
        </p:sp>
        <p:sp>
          <p:nvSpPr>
            <p:cNvPr id="124" name="Freeform 11"/>
            <p:cNvSpPr>
              <a:spLocks noChangeArrowheads="1"/>
            </p:cNvSpPr>
            <p:nvPr/>
          </p:nvSpPr>
          <p:spPr bwMode="auto">
            <a:xfrm>
              <a:off x="3823847" y="2054812"/>
              <a:ext cx="730020" cy="494449"/>
            </a:xfrm>
            <a:custGeom>
              <a:avLst/>
              <a:gdLst>
                <a:gd name="T0" fmla="*/ 384 w 433"/>
                <a:gd name="T1" fmla="*/ 13 h 289"/>
                <a:gd name="T2" fmla="*/ 343 w 433"/>
                <a:gd name="T3" fmla="*/ 41 h 289"/>
                <a:gd name="T4" fmla="*/ 243 w 433"/>
                <a:gd name="T5" fmla="*/ 54 h 289"/>
                <a:gd name="T6" fmla="*/ 141 w 433"/>
                <a:gd name="T7" fmla="*/ 122 h 289"/>
                <a:gd name="T8" fmla="*/ 41 w 433"/>
                <a:gd name="T9" fmla="*/ 215 h 289"/>
                <a:gd name="T10" fmla="*/ 41 w 433"/>
                <a:gd name="T11" fmla="*/ 271 h 289"/>
                <a:gd name="T12" fmla="*/ 83 w 433"/>
                <a:gd name="T13" fmla="*/ 311 h 289"/>
                <a:gd name="T14" fmla="*/ 122 w 433"/>
                <a:gd name="T15" fmla="*/ 298 h 289"/>
                <a:gd name="T16" fmla="*/ 162 w 433"/>
                <a:gd name="T17" fmla="*/ 298 h 289"/>
                <a:gd name="T18" fmla="*/ 20 w 433"/>
                <a:gd name="T19" fmla="*/ 380 h 289"/>
                <a:gd name="T20" fmla="*/ 0 w 433"/>
                <a:gd name="T21" fmla="*/ 419 h 289"/>
                <a:gd name="T22" fmla="*/ 41 w 433"/>
                <a:gd name="T23" fmla="*/ 432 h 289"/>
                <a:gd name="T24" fmla="*/ 122 w 433"/>
                <a:gd name="T25" fmla="*/ 486 h 289"/>
                <a:gd name="T26" fmla="*/ 202 w 433"/>
                <a:gd name="T27" fmla="*/ 486 h 289"/>
                <a:gd name="T28" fmla="*/ 243 w 433"/>
                <a:gd name="T29" fmla="*/ 459 h 289"/>
                <a:gd name="T30" fmla="*/ 243 w 433"/>
                <a:gd name="T31" fmla="*/ 432 h 289"/>
                <a:gd name="T32" fmla="*/ 283 w 433"/>
                <a:gd name="T33" fmla="*/ 445 h 289"/>
                <a:gd name="T34" fmla="*/ 301 w 433"/>
                <a:gd name="T35" fmla="*/ 459 h 289"/>
                <a:gd name="T36" fmla="*/ 384 w 433"/>
                <a:gd name="T37" fmla="*/ 486 h 289"/>
                <a:gd name="T38" fmla="*/ 422 w 433"/>
                <a:gd name="T39" fmla="*/ 459 h 289"/>
                <a:gd name="T40" fmla="*/ 484 w 433"/>
                <a:gd name="T41" fmla="*/ 459 h 289"/>
                <a:gd name="T42" fmla="*/ 484 w 433"/>
                <a:gd name="T43" fmla="*/ 486 h 289"/>
                <a:gd name="T44" fmla="*/ 525 w 433"/>
                <a:gd name="T45" fmla="*/ 472 h 289"/>
                <a:gd name="T46" fmla="*/ 606 w 433"/>
                <a:gd name="T47" fmla="*/ 393 h 289"/>
                <a:gd name="T48" fmla="*/ 646 w 433"/>
                <a:gd name="T49" fmla="*/ 393 h 289"/>
                <a:gd name="T50" fmla="*/ 746 w 433"/>
                <a:gd name="T51" fmla="*/ 285 h 289"/>
                <a:gd name="T52" fmla="*/ 746 w 433"/>
                <a:gd name="T53" fmla="*/ 244 h 289"/>
                <a:gd name="T54" fmla="*/ 766 w 433"/>
                <a:gd name="T55" fmla="*/ 231 h 289"/>
                <a:gd name="T56" fmla="*/ 786 w 433"/>
                <a:gd name="T57" fmla="*/ 258 h 289"/>
                <a:gd name="T58" fmla="*/ 868 w 433"/>
                <a:gd name="T59" fmla="*/ 163 h 289"/>
                <a:gd name="T60" fmla="*/ 948 w 433"/>
                <a:gd name="T61" fmla="*/ 136 h 289"/>
                <a:gd name="T62" fmla="*/ 948 w 433"/>
                <a:gd name="T63" fmla="*/ 149 h 289"/>
                <a:gd name="T64" fmla="*/ 1010 w 433"/>
                <a:gd name="T65" fmla="*/ 109 h 289"/>
                <a:gd name="T66" fmla="*/ 1052 w 433"/>
                <a:gd name="T67" fmla="*/ 122 h 289"/>
                <a:gd name="T68" fmla="*/ 1090 w 433"/>
                <a:gd name="T69" fmla="*/ 41 h 289"/>
                <a:gd name="T70" fmla="*/ 1070 w 433"/>
                <a:gd name="T71" fmla="*/ 27 h 289"/>
                <a:gd name="T72" fmla="*/ 1010 w 433"/>
                <a:gd name="T73" fmla="*/ 27 h 289"/>
                <a:gd name="T74" fmla="*/ 969 w 433"/>
                <a:gd name="T75" fmla="*/ 41 h 289"/>
                <a:gd name="T76" fmla="*/ 868 w 433"/>
                <a:gd name="T77" fmla="*/ 41 h 289"/>
                <a:gd name="T78" fmla="*/ 828 w 433"/>
                <a:gd name="T79" fmla="*/ 0 h 289"/>
                <a:gd name="T80" fmla="*/ 685 w 433"/>
                <a:gd name="T81" fmla="*/ 67 h 289"/>
                <a:gd name="T82" fmla="*/ 668 w 433"/>
                <a:gd name="T83" fmla="*/ 109 h 289"/>
                <a:gd name="T84" fmla="*/ 626 w 433"/>
                <a:gd name="T85" fmla="*/ 109 h 289"/>
                <a:gd name="T86" fmla="*/ 505 w 433"/>
                <a:gd name="T87" fmla="*/ 109 h 289"/>
                <a:gd name="T88" fmla="*/ 505 w 433"/>
                <a:gd name="T89" fmla="*/ 81 h 289"/>
                <a:gd name="T90" fmla="*/ 546 w 433"/>
                <a:gd name="T91" fmla="*/ 54 h 289"/>
                <a:gd name="T92" fmla="*/ 505 w 433"/>
                <a:gd name="T93" fmla="*/ 0 h 289"/>
                <a:gd name="T94" fmla="*/ 444 w 433"/>
                <a:gd name="T95" fmla="*/ 0 h 289"/>
                <a:gd name="T96" fmla="*/ 422 w 433"/>
                <a:gd name="T97" fmla="*/ 0 h 289"/>
                <a:gd name="T98" fmla="*/ 404 w 433"/>
                <a:gd name="T99" fmla="*/ 27 h 289"/>
                <a:gd name="T100" fmla="*/ 384 w 433"/>
                <a:gd name="T101" fmla="*/ 13 h 289"/>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433"/>
                <a:gd name="T154" fmla="*/ 0 h 289"/>
                <a:gd name="T155" fmla="*/ 433 w 433"/>
                <a:gd name="T156" fmla="*/ 289 h 289"/>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433" h="289">
                  <a:moveTo>
                    <a:pt x="152" y="8"/>
                  </a:moveTo>
                  <a:lnTo>
                    <a:pt x="136" y="24"/>
                  </a:lnTo>
                  <a:lnTo>
                    <a:pt x="96" y="32"/>
                  </a:lnTo>
                  <a:lnTo>
                    <a:pt x="56" y="72"/>
                  </a:lnTo>
                  <a:lnTo>
                    <a:pt x="16" y="128"/>
                  </a:lnTo>
                  <a:lnTo>
                    <a:pt x="16" y="160"/>
                  </a:lnTo>
                  <a:lnTo>
                    <a:pt x="32" y="184"/>
                  </a:lnTo>
                  <a:lnTo>
                    <a:pt x="48" y="176"/>
                  </a:lnTo>
                  <a:lnTo>
                    <a:pt x="64" y="176"/>
                  </a:lnTo>
                  <a:lnTo>
                    <a:pt x="8" y="224"/>
                  </a:lnTo>
                  <a:lnTo>
                    <a:pt x="0" y="248"/>
                  </a:lnTo>
                  <a:lnTo>
                    <a:pt x="16" y="256"/>
                  </a:lnTo>
                  <a:lnTo>
                    <a:pt x="48" y="288"/>
                  </a:lnTo>
                  <a:lnTo>
                    <a:pt x="80" y="288"/>
                  </a:lnTo>
                  <a:lnTo>
                    <a:pt x="96" y="272"/>
                  </a:lnTo>
                  <a:lnTo>
                    <a:pt x="96" y="256"/>
                  </a:lnTo>
                  <a:lnTo>
                    <a:pt x="112" y="264"/>
                  </a:lnTo>
                  <a:lnTo>
                    <a:pt x="120" y="272"/>
                  </a:lnTo>
                  <a:lnTo>
                    <a:pt x="152" y="288"/>
                  </a:lnTo>
                  <a:lnTo>
                    <a:pt x="168" y="272"/>
                  </a:lnTo>
                  <a:lnTo>
                    <a:pt x="192" y="272"/>
                  </a:lnTo>
                  <a:lnTo>
                    <a:pt x="192" y="288"/>
                  </a:lnTo>
                  <a:lnTo>
                    <a:pt x="208" y="280"/>
                  </a:lnTo>
                  <a:lnTo>
                    <a:pt x="240" y="232"/>
                  </a:lnTo>
                  <a:lnTo>
                    <a:pt x="256" y="232"/>
                  </a:lnTo>
                  <a:lnTo>
                    <a:pt x="296" y="168"/>
                  </a:lnTo>
                  <a:lnTo>
                    <a:pt x="296" y="144"/>
                  </a:lnTo>
                  <a:lnTo>
                    <a:pt x="304" y="136"/>
                  </a:lnTo>
                  <a:lnTo>
                    <a:pt x="312" y="152"/>
                  </a:lnTo>
                  <a:lnTo>
                    <a:pt x="344" y="96"/>
                  </a:lnTo>
                  <a:lnTo>
                    <a:pt x="376" y="80"/>
                  </a:lnTo>
                  <a:lnTo>
                    <a:pt x="376" y="88"/>
                  </a:lnTo>
                  <a:lnTo>
                    <a:pt x="400" y="64"/>
                  </a:lnTo>
                  <a:lnTo>
                    <a:pt x="416" y="72"/>
                  </a:lnTo>
                  <a:lnTo>
                    <a:pt x="432" y="24"/>
                  </a:lnTo>
                  <a:lnTo>
                    <a:pt x="424" y="16"/>
                  </a:lnTo>
                  <a:lnTo>
                    <a:pt x="400" y="16"/>
                  </a:lnTo>
                  <a:lnTo>
                    <a:pt x="384" y="24"/>
                  </a:lnTo>
                  <a:lnTo>
                    <a:pt x="344" y="24"/>
                  </a:lnTo>
                  <a:lnTo>
                    <a:pt x="328" y="0"/>
                  </a:lnTo>
                  <a:lnTo>
                    <a:pt x="272" y="40"/>
                  </a:lnTo>
                  <a:lnTo>
                    <a:pt x="264" y="64"/>
                  </a:lnTo>
                  <a:lnTo>
                    <a:pt x="248" y="64"/>
                  </a:lnTo>
                  <a:lnTo>
                    <a:pt x="200" y="64"/>
                  </a:lnTo>
                  <a:lnTo>
                    <a:pt x="200" y="48"/>
                  </a:lnTo>
                  <a:lnTo>
                    <a:pt x="216" y="32"/>
                  </a:lnTo>
                  <a:lnTo>
                    <a:pt x="200" y="0"/>
                  </a:lnTo>
                  <a:lnTo>
                    <a:pt x="176" y="0"/>
                  </a:lnTo>
                  <a:lnTo>
                    <a:pt x="168" y="0"/>
                  </a:lnTo>
                  <a:lnTo>
                    <a:pt x="160" y="16"/>
                  </a:lnTo>
                  <a:lnTo>
                    <a:pt x="152" y="8"/>
                  </a:lnTo>
                </a:path>
              </a:pathLst>
            </a:custGeom>
            <a:grpFill/>
            <a:ln w="9525" cmpd="sng">
              <a:solidFill>
                <a:schemeClr val="bg1"/>
              </a:solidFill>
              <a:bevel/>
              <a:headEnd/>
              <a:tailEnd/>
            </a:ln>
          </p:spPr>
          <p:txBody>
            <a:bodyPr/>
            <a:lstStyle/>
            <a:p>
              <a:endParaRPr lang="zh-CN" altLang="zh-CN" sz="900" b="1">
                <a:solidFill>
                  <a:schemeClr val="tx1">
                    <a:lumMod val="85000"/>
                    <a:lumOff val="15000"/>
                  </a:schemeClr>
                </a:solidFill>
                <a:latin typeface="方正兰亭黑_GBK" pitchFamily="2" charset="-122"/>
                <a:ea typeface="方正兰亭黑_GBK" pitchFamily="2" charset="-122"/>
                <a:sym typeface="方正兰亭黑_GBK" pitchFamily="2" charset="-122"/>
              </a:endParaRPr>
            </a:p>
          </p:txBody>
        </p:sp>
        <p:sp>
          <p:nvSpPr>
            <p:cNvPr id="125" name="Freeform 12"/>
            <p:cNvSpPr>
              <a:spLocks noChangeArrowheads="1"/>
            </p:cNvSpPr>
            <p:nvPr/>
          </p:nvSpPr>
          <p:spPr bwMode="auto">
            <a:xfrm>
              <a:off x="3973774" y="2450679"/>
              <a:ext cx="605314" cy="546820"/>
            </a:xfrm>
            <a:custGeom>
              <a:avLst/>
              <a:gdLst>
                <a:gd name="T0" fmla="*/ 413 w 361"/>
                <a:gd name="T1" fmla="*/ 0 h 321"/>
                <a:gd name="T2" fmla="*/ 373 w 361"/>
                <a:gd name="T3" fmla="*/ 0 h 321"/>
                <a:gd name="T4" fmla="*/ 296 w 361"/>
                <a:gd name="T5" fmla="*/ 80 h 321"/>
                <a:gd name="T6" fmla="*/ 236 w 361"/>
                <a:gd name="T7" fmla="*/ 93 h 321"/>
                <a:gd name="T8" fmla="*/ 236 w 361"/>
                <a:gd name="T9" fmla="*/ 66 h 321"/>
                <a:gd name="T10" fmla="*/ 197 w 361"/>
                <a:gd name="T11" fmla="*/ 66 h 321"/>
                <a:gd name="T12" fmla="*/ 158 w 361"/>
                <a:gd name="T13" fmla="*/ 93 h 321"/>
                <a:gd name="T14" fmla="*/ 78 w 361"/>
                <a:gd name="T15" fmla="*/ 66 h 321"/>
                <a:gd name="T16" fmla="*/ 60 w 361"/>
                <a:gd name="T17" fmla="*/ 53 h 321"/>
                <a:gd name="T18" fmla="*/ 20 w 361"/>
                <a:gd name="T19" fmla="*/ 40 h 321"/>
                <a:gd name="T20" fmla="*/ 20 w 361"/>
                <a:gd name="T21" fmla="*/ 66 h 321"/>
                <a:gd name="T22" fmla="*/ 0 w 361"/>
                <a:gd name="T23" fmla="*/ 80 h 321"/>
                <a:gd name="T24" fmla="*/ 78 w 361"/>
                <a:gd name="T25" fmla="*/ 93 h 321"/>
                <a:gd name="T26" fmla="*/ 97 w 361"/>
                <a:gd name="T27" fmla="*/ 130 h 321"/>
                <a:gd name="T28" fmla="*/ 138 w 361"/>
                <a:gd name="T29" fmla="*/ 130 h 321"/>
                <a:gd name="T30" fmla="*/ 197 w 361"/>
                <a:gd name="T31" fmla="*/ 186 h 321"/>
                <a:gd name="T32" fmla="*/ 254 w 361"/>
                <a:gd name="T33" fmla="*/ 171 h 321"/>
                <a:gd name="T34" fmla="*/ 254 w 361"/>
                <a:gd name="T35" fmla="*/ 239 h 321"/>
                <a:gd name="T36" fmla="*/ 334 w 361"/>
                <a:gd name="T37" fmla="*/ 304 h 321"/>
                <a:gd name="T38" fmla="*/ 373 w 361"/>
                <a:gd name="T39" fmla="*/ 304 h 321"/>
                <a:gd name="T40" fmla="*/ 393 w 361"/>
                <a:gd name="T41" fmla="*/ 279 h 321"/>
                <a:gd name="T42" fmla="*/ 451 w 361"/>
                <a:gd name="T43" fmla="*/ 316 h 321"/>
                <a:gd name="T44" fmla="*/ 413 w 361"/>
                <a:gd name="T45" fmla="*/ 344 h 321"/>
                <a:gd name="T46" fmla="*/ 393 w 361"/>
                <a:gd name="T47" fmla="*/ 331 h 321"/>
                <a:gd name="T48" fmla="*/ 354 w 361"/>
                <a:gd name="T49" fmla="*/ 316 h 321"/>
                <a:gd name="T50" fmla="*/ 354 w 361"/>
                <a:gd name="T51" fmla="*/ 370 h 321"/>
                <a:gd name="T52" fmla="*/ 334 w 361"/>
                <a:gd name="T53" fmla="*/ 396 h 321"/>
                <a:gd name="T54" fmla="*/ 393 w 361"/>
                <a:gd name="T55" fmla="*/ 450 h 321"/>
                <a:gd name="T56" fmla="*/ 393 w 361"/>
                <a:gd name="T57" fmla="*/ 489 h 321"/>
                <a:gd name="T58" fmla="*/ 489 w 361"/>
                <a:gd name="T59" fmla="*/ 489 h 321"/>
                <a:gd name="T60" fmla="*/ 530 w 361"/>
                <a:gd name="T61" fmla="*/ 516 h 321"/>
                <a:gd name="T62" fmla="*/ 588 w 361"/>
                <a:gd name="T63" fmla="*/ 503 h 321"/>
                <a:gd name="T64" fmla="*/ 668 w 361"/>
                <a:gd name="T65" fmla="*/ 529 h 321"/>
                <a:gd name="T66" fmla="*/ 726 w 361"/>
                <a:gd name="T67" fmla="*/ 489 h 321"/>
                <a:gd name="T68" fmla="*/ 785 w 361"/>
                <a:gd name="T69" fmla="*/ 424 h 321"/>
                <a:gd name="T70" fmla="*/ 707 w 361"/>
                <a:gd name="T71" fmla="*/ 396 h 321"/>
                <a:gd name="T72" fmla="*/ 785 w 361"/>
                <a:gd name="T73" fmla="*/ 384 h 321"/>
                <a:gd name="T74" fmla="*/ 805 w 361"/>
                <a:gd name="T75" fmla="*/ 396 h 321"/>
                <a:gd name="T76" fmla="*/ 883 w 361"/>
                <a:gd name="T77" fmla="*/ 384 h 321"/>
                <a:gd name="T78" fmla="*/ 883 w 361"/>
                <a:gd name="T79" fmla="*/ 370 h 321"/>
                <a:gd name="T80" fmla="*/ 785 w 361"/>
                <a:gd name="T81" fmla="*/ 331 h 321"/>
                <a:gd name="T82" fmla="*/ 785 w 361"/>
                <a:gd name="T83" fmla="*/ 304 h 321"/>
                <a:gd name="T84" fmla="*/ 748 w 361"/>
                <a:gd name="T85" fmla="*/ 292 h 321"/>
                <a:gd name="T86" fmla="*/ 707 w 361"/>
                <a:gd name="T87" fmla="*/ 279 h 321"/>
                <a:gd name="T88" fmla="*/ 668 w 361"/>
                <a:gd name="T89" fmla="*/ 212 h 321"/>
                <a:gd name="T90" fmla="*/ 570 w 361"/>
                <a:gd name="T91" fmla="*/ 106 h 321"/>
                <a:gd name="T92" fmla="*/ 570 w 361"/>
                <a:gd name="T93" fmla="*/ 66 h 321"/>
                <a:gd name="T94" fmla="*/ 471 w 361"/>
                <a:gd name="T95" fmla="*/ 53 h 321"/>
                <a:gd name="T96" fmla="*/ 432 w 361"/>
                <a:gd name="T97" fmla="*/ 40 h 321"/>
                <a:gd name="T98" fmla="*/ 413 w 361"/>
                <a:gd name="T99" fmla="*/ 0 h 321"/>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361"/>
                <a:gd name="T151" fmla="*/ 0 h 321"/>
                <a:gd name="T152" fmla="*/ 361 w 361"/>
                <a:gd name="T153" fmla="*/ 321 h 321"/>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361" h="321">
                  <a:moveTo>
                    <a:pt x="168" y="0"/>
                  </a:moveTo>
                  <a:lnTo>
                    <a:pt x="152" y="0"/>
                  </a:lnTo>
                  <a:lnTo>
                    <a:pt x="120" y="48"/>
                  </a:lnTo>
                  <a:lnTo>
                    <a:pt x="96" y="56"/>
                  </a:lnTo>
                  <a:lnTo>
                    <a:pt x="96" y="40"/>
                  </a:lnTo>
                  <a:lnTo>
                    <a:pt x="80" y="40"/>
                  </a:lnTo>
                  <a:lnTo>
                    <a:pt x="64" y="56"/>
                  </a:lnTo>
                  <a:lnTo>
                    <a:pt x="32" y="40"/>
                  </a:lnTo>
                  <a:lnTo>
                    <a:pt x="24" y="32"/>
                  </a:lnTo>
                  <a:lnTo>
                    <a:pt x="8" y="24"/>
                  </a:lnTo>
                  <a:lnTo>
                    <a:pt x="8" y="40"/>
                  </a:lnTo>
                  <a:lnTo>
                    <a:pt x="0" y="48"/>
                  </a:lnTo>
                  <a:lnTo>
                    <a:pt x="32" y="56"/>
                  </a:lnTo>
                  <a:lnTo>
                    <a:pt x="40" y="80"/>
                  </a:lnTo>
                  <a:lnTo>
                    <a:pt x="56" y="80"/>
                  </a:lnTo>
                  <a:lnTo>
                    <a:pt x="80" y="112"/>
                  </a:lnTo>
                  <a:lnTo>
                    <a:pt x="104" y="104"/>
                  </a:lnTo>
                  <a:lnTo>
                    <a:pt x="104" y="144"/>
                  </a:lnTo>
                  <a:lnTo>
                    <a:pt x="136" y="184"/>
                  </a:lnTo>
                  <a:lnTo>
                    <a:pt x="152" y="184"/>
                  </a:lnTo>
                  <a:lnTo>
                    <a:pt x="160" y="168"/>
                  </a:lnTo>
                  <a:lnTo>
                    <a:pt x="184" y="192"/>
                  </a:lnTo>
                  <a:lnTo>
                    <a:pt x="168" y="208"/>
                  </a:lnTo>
                  <a:lnTo>
                    <a:pt x="160" y="200"/>
                  </a:lnTo>
                  <a:lnTo>
                    <a:pt x="144" y="192"/>
                  </a:lnTo>
                  <a:lnTo>
                    <a:pt x="144" y="224"/>
                  </a:lnTo>
                  <a:lnTo>
                    <a:pt x="136" y="240"/>
                  </a:lnTo>
                  <a:lnTo>
                    <a:pt x="160" y="272"/>
                  </a:lnTo>
                  <a:lnTo>
                    <a:pt x="160" y="296"/>
                  </a:lnTo>
                  <a:lnTo>
                    <a:pt x="200" y="296"/>
                  </a:lnTo>
                  <a:lnTo>
                    <a:pt x="216" y="312"/>
                  </a:lnTo>
                  <a:lnTo>
                    <a:pt x="240" y="304"/>
                  </a:lnTo>
                  <a:lnTo>
                    <a:pt x="272" y="320"/>
                  </a:lnTo>
                  <a:lnTo>
                    <a:pt x="296" y="296"/>
                  </a:lnTo>
                  <a:lnTo>
                    <a:pt x="320" y="256"/>
                  </a:lnTo>
                  <a:lnTo>
                    <a:pt x="288" y="240"/>
                  </a:lnTo>
                  <a:lnTo>
                    <a:pt x="320" y="232"/>
                  </a:lnTo>
                  <a:lnTo>
                    <a:pt x="328" y="240"/>
                  </a:lnTo>
                  <a:lnTo>
                    <a:pt x="360" y="232"/>
                  </a:lnTo>
                  <a:lnTo>
                    <a:pt x="360" y="224"/>
                  </a:lnTo>
                  <a:lnTo>
                    <a:pt x="320" y="200"/>
                  </a:lnTo>
                  <a:lnTo>
                    <a:pt x="320" y="184"/>
                  </a:lnTo>
                  <a:lnTo>
                    <a:pt x="304" y="176"/>
                  </a:lnTo>
                  <a:lnTo>
                    <a:pt x="288" y="168"/>
                  </a:lnTo>
                  <a:lnTo>
                    <a:pt x="272" y="128"/>
                  </a:lnTo>
                  <a:lnTo>
                    <a:pt x="232" y="64"/>
                  </a:lnTo>
                  <a:lnTo>
                    <a:pt x="232" y="40"/>
                  </a:lnTo>
                  <a:lnTo>
                    <a:pt x="192" y="32"/>
                  </a:lnTo>
                  <a:lnTo>
                    <a:pt x="176" y="24"/>
                  </a:lnTo>
                  <a:lnTo>
                    <a:pt x="168" y="0"/>
                  </a:lnTo>
                </a:path>
              </a:pathLst>
            </a:custGeom>
            <a:grpFill/>
            <a:ln w="9525" cmpd="sng">
              <a:solidFill>
                <a:schemeClr val="bg1"/>
              </a:solidFill>
              <a:bevel/>
              <a:headEnd/>
              <a:tailEnd/>
            </a:ln>
          </p:spPr>
          <p:txBody>
            <a:bodyPr/>
            <a:lstStyle/>
            <a:p>
              <a:endParaRPr lang="zh-CN" altLang="zh-CN" sz="900" b="1">
                <a:solidFill>
                  <a:schemeClr val="tx1">
                    <a:lumMod val="85000"/>
                    <a:lumOff val="15000"/>
                  </a:schemeClr>
                </a:solidFill>
                <a:latin typeface="方正兰亭黑_GBK" pitchFamily="2" charset="-122"/>
                <a:ea typeface="方正兰亭黑_GBK" pitchFamily="2" charset="-122"/>
                <a:sym typeface="方正兰亭黑_GBK" pitchFamily="2" charset="-122"/>
              </a:endParaRPr>
            </a:p>
          </p:txBody>
        </p:sp>
        <p:sp>
          <p:nvSpPr>
            <p:cNvPr id="126" name="Freeform 13"/>
            <p:cNvSpPr>
              <a:spLocks noChangeArrowheads="1"/>
            </p:cNvSpPr>
            <p:nvPr/>
          </p:nvSpPr>
          <p:spPr bwMode="auto">
            <a:xfrm>
              <a:off x="4471196" y="2888136"/>
              <a:ext cx="107892" cy="93961"/>
            </a:xfrm>
            <a:custGeom>
              <a:avLst/>
              <a:gdLst>
                <a:gd name="T0" fmla="*/ 54 w 65"/>
                <a:gd name="T1" fmla="*/ 0 h 57"/>
                <a:gd name="T2" fmla="*/ 0 w 65"/>
                <a:gd name="T3" fmla="*/ 56 h 57"/>
                <a:gd name="T4" fmla="*/ 54 w 65"/>
                <a:gd name="T5" fmla="*/ 78 h 57"/>
                <a:gd name="T6" fmla="*/ 150 w 65"/>
                <a:gd name="T7" fmla="*/ 56 h 57"/>
                <a:gd name="T8" fmla="*/ 150 w 65"/>
                <a:gd name="T9" fmla="*/ 34 h 57"/>
                <a:gd name="T10" fmla="*/ 54 w 65"/>
                <a:gd name="T11" fmla="*/ 0 h 57"/>
                <a:gd name="T12" fmla="*/ 0 60000 65536"/>
                <a:gd name="T13" fmla="*/ 0 60000 65536"/>
                <a:gd name="T14" fmla="*/ 0 60000 65536"/>
                <a:gd name="T15" fmla="*/ 0 60000 65536"/>
                <a:gd name="T16" fmla="*/ 0 60000 65536"/>
                <a:gd name="T17" fmla="*/ 0 60000 65536"/>
                <a:gd name="T18" fmla="*/ 0 w 65"/>
                <a:gd name="T19" fmla="*/ 0 h 57"/>
                <a:gd name="T20" fmla="*/ 65 w 65"/>
                <a:gd name="T21" fmla="*/ 57 h 57"/>
              </a:gdLst>
              <a:ahLst/>
              <a:cxnLst>
                <a:cxn ang="T12">
                  <a:pos x="T0" y="T1"/>
                </a:cxn>
                <a:cxn ang="T13">
                  <a:pos x="T2" y="T3"/>
                </a:cxn>
                <a:cxn ang="T14">
                  <a:pos x="T4" y="T5"/>
                </a:cxn>
                <a:cxn ang="T15">
                  <a:pos x="T6" y="T7"/>
                </a:cxn>
                <a:cxn ang="T16">
                  <a:pos x="T8" y="T9"/>
                </a:cxn>
                <a:cxn ang="T17">
                  <a:pos x="T10" y="T11"/>
                </a:cxn>
              </a:cxnLst>
              <a:rect l="T18" t="T19" r="T20" b="T21"/>
              <a:pathLst>
                <a:path w="65" h="57">
                  <a:moveTo>
                    <a:pt x="24" y="0"/>
                  </a:moveTo>
                  <a:lnTo>
                    <a:pt x="0" y="40"/>
                  </a:lnTo>
                  <a:lnTo>
                    <a:pt x="24" y="56"/>
                  </a:lnTo>
                  <a:lnTo>
                    <a:pt x="64" y="40"/>
                  </a:lnTo>
                  <a:lnTo>
                    <a:pt x="64" y="24"/>
                  </a:lnTo>
                  <a:lnTo>
                    <a:pt x="24" y="0"/>
                  </a:lnTo>
                </a:path>
              </a:pathLst>
            </a:custGeom>
            <a:grpFill/>
            <a:ln w="9525" cmpd="sng">
              <a:solidFill>
                <a:schemeClr val="bg1"/>
              </a:solidFill>
              <a:bevel/>
              <a:headEnd/>
              <a:tailEnd/>
            </a:ln>
          </p:spPr>
          <p:txBody>
            <a:bodyPr/>
            <a:lstStyle/>
            <a:p>
              <a:endParaRPr lang="zh-CN" altLang="zh-CN" sz="900" b="1">
                <a:solidFill>
                  <a:schemeClr val="tx1">
                    <a:lumMod val="85000"/>
                    <a:lumOff val="15000"/>
                  </a:schemeClr>
                </a:solidFill>
                <a:latin typeface="方正兰亭黑_GBK" pitchFamily="2" charset="-122"/>
                <a:ea typeface="方正兰亭黑_GBK" pitchFamily="2" charset="-122"/>
                <a:sym typeface="方正兰亭黑_GBK" pitchFamily="2" charset="-122"/>
              </a:endParaRPr>
            </a:p>
          </p:txBody>
        </p:sp>
        <p:sp>
          <p:nvSpPr>
            <p:cNvPr id="127" name="Freeform 14"/>
            <p:cNvSpPr>
              <a:spLocks noChangeArrowheads="1"/>
            </p:cNvSpPr>
            <p:nvPr/>
          </p:nvSpPr>
          <p:spPr bwMode="auto">
            <a:xfrm>
              <a:off x="4202168" y="2954370"/>
              <a:ext cx="403543" cy="506772"/>
            </a:xfrm>
            <a:custGeom>
              <a:avLst/>
              <a:gdLst>
                <a:gd name="T0" fmla="*/ 448 w 241"/>
                <a:gd name="T1" fmla="*/ 27 h 297"/>
                <a:gd name="T2" fmla="*/ 388 w 241"/>
                <a:gd name="T3" fmla="*/ 0 h 297"/>
                <a:gd name="T4" fmla="*/ 332 w 241"/>
                <a:gd name="T5" fmla="*/ 41 h 297"/>
                <a:gd name="T6" fmla="*/ 253 w 241"/>
                <a:gd name="T7" fmla="*/ 13 h 297"/>
                <a:gd name="T8" fmla="*/ 196 w 241"/>
                <a:gd name="T9" fmla="*/ 27 h 297"/>
                <a:gd name="T10" fmla="*/ 176 w 241"/>
                <a:gd name="T11" fmla="*/ 53 h 297"/>
                <a:gd name="T12" fmla="*/ 155 w 241"/>
                <a:gd name="T13" fmla="*/ 80 h 297"/>
                <a:gd name="T14" fmla="*/ 176 w 241"/>
                <a:gd name="T15" fmla="*/ 122 h 297"/>
                <a:gd name="T16" fmla="*/ 137 w 241"/>
                <a:gd name="T17" fmla="*/ 122 h 297"/>
                <a:gd name="T18" fmla="*/ 116 w 241"/>
                <a:gd name="T19" fmla="*/ 107 h 297"/>
                <a:gd name="T20" fmla="*/ 97 w 241"/>
                <a:gd name="T21" fmla="*/ 107 h 297"/>
                <a:gd name="T22" fmla="*/ 97 w 241"/>
                <a:gd name="T23" fmla="*/ 135 h 297"/>
                <a:gd name="T24" fmla="*/ 97 w 241"/>
                <a:gd name="T25" fmla="*/ 160 h 297"/>
                <a:gd name="T26" fmla="*/ 97 w 241"/>
                <a:gd name="T27" fmla="*/ 160 h 297"/>
                <a:gd name="T28" fmla="*/ 97 w 241"/>
                <a:gd name="T29" fmla="*/ 186 h 297"/>
                <a:gd name="T30" fmla="*/ 20 w 241"/>
                <a:gd name="T31" fmla="*/ 227 h 297"/>
                <a:gd name="T32" fmla="*/ 0 w 241"/>
                <a:gd name="T33" fmla="*/ 240 h 297"/>
                <a:gd name="T34" fmla="*/ 0 w 241"/>
                <a:gd name="T35" fmla="*/ 294 h 297"/>
                <a:gd name="T36" fmla="*/ 60 w 241"/>
                <a:gd name="T37" fmla="*/ 320 h 297"/>
                <a:gd name="T38" fmla="*/ 60 w 241"/>
                <a:gd name="T39" fmla="*/ 388 h 297"/>
                <a:gd name="T40" fmla="*/ 116 w 241"/>
                <a:gd name="T41" fmla="*/ 388 h 297"/>
                <a:gd name="T42" fmla="*/ 116 w 241"/>
                <a:gd name="T43" fmla="*/ 414 h 297"/>
                <a:gd name="T44" fmla="*/ 137 w 241"/>
                <a:gd name="T45" fmla="*/ 440 h 297"/>
                <a:gd name="T46" fmla="*/ 155 w 241"/>
                <a:gd name="T47" fmla="*/ 480 h 297"/>
                <a:gd name="T48" fmla="*/ 213 w 241"/>
                <a:gd name="T49" fmla="*/ 480 h 297"/>
                <a:gd name="T50" fmla="*/ 253 w 241"/>
                <a:gd name="T51" fmla="*/ 440 h 297"/>
                <a:gd name="T52" fmla="*/ 272 w 241"/>
                <a:gd name="T53" fmla="*/ 440 h 297"/>
                <a:gd name="T54" fmla="*/ 272 w 241"/>
                <a:gd name="T55" fmla="*/ 466 h 297"/>
                <a:gd name="T56" fmla="*/ 292 w 241"/>
                <a:gd name="T57" fmla="*/ 480 h 297"/>
                <a:gd name="T58" fmla="*/ 332 w 241"/>
                <a:gd name="T59" fmla="*/ 480 h 297"/>
                <a:gd name="T60" fmla="*/ 332 w 241"/>
                <a:gd name="T61" fmla="*/ 466 h 297"/>
                <a:gd name="T62" fmla="*/ 370 w 241"/>
                <a:gd name="T63" fmla="*/ 466 h 297"/>
                <a:gd name="T64" fmla="*/ 370 w 241"/>
                <a:gd name="T65" fmla="*/ 480 h 297"/>
                <a:gd name="T66" fmla="*/ 388 w 241"/>
                <a:gd name="T67" fmla="*/ 493 h 297"/>
                <a:gd name="T68" fmla="*/ 429 w 241"/>
                <a:gd name="T69" fmla="*/ 480 h 297"/>
                <a:gd name="T70" fmla="*/ 448 w 241"/>
                <a:gd name="T71" fmla="*/ 429 h 297"/>
                <a:gd name="T72" fmla="*/ 448 w 241"/>
                <a:gd name="T73" fmla="*/ 374 h 297"/>
                <a:gd name="T74" fmla="*/ 489 w 241"/>
                <a:gd name="T75" fmla="*/ 374 h 297"/>
                <a:gd name="T76" fmla="*/ 489 w 241"/>
                <a:gd name="T77" fmla="*/ 361 h 297"/>
                <a:gd name="T78" fmla="*/ 489 w 241"/>
                <a:gd name="T79" fmla="*/ 335 h 297"/>
                <a:gd name="T80" fmla="*/ 526 w 241"/>
                <a:gd name="T81" fmla="*/ 361 h 297"/>
                <a:gd name="T82" fmla="*/ 565 w 241"/>
                <a:gd name="T83" fmla="*/ 320 h 297"/>
                <a:gd name="T84" fmla="*/ 526 w 241"/>
                <a:gd name="T85" fmla="*/ 294 h 297"/>
                <a:gd name="T86" fmla="*/ 526 w 241"/>
                <a:gd name="T87" fmla="*/ 280 h 297"/>
                <a:gd name="T88" fmla="*/ 565 w 241"/>
                <a:gd name="T89" fmla="*/ 266 h 297"/>
                <a:gd name="T90" fmla="*/ 545 w 241"/>
                <a:gd name="T91" fmla="*/ 227 h 297"/>
                <a:gd name="T92" fmla="*/ 526 w 241"/>
                <a:gd name="T93" fmla="*/ 214 h 297"/>
                <a:gd name="T94" fmla="*/ 586 w 241"/>
                <a:gd name="T95" fmla="*/ 227 h 297"/>
                <a:gd name="T96" fmla="*/ 586 w 241"/>
                <a:gd name="T97" fmla="*/ 173 h 297"/>
                <a:gd name="T98" fmla="*/ 526 w 241"/>
                <a:gd name="T99" fmla="*/ 201 h 297"/>
                <a:gd name="T100" fmla="*/ 586 w 241"/>
                <a:gd name="T101" fmla="*/ 135 h 297"/>
                <a:gd name="T102" fmla="*/ 489 w 241"/>
                <a:gd name="T103" fmla="*/ 93 h 297"/>
                <a:gd name="T104" fmla="*/ 429 w 241"/>
                <a:gd name="T105" fmla="*/ 93 h 297"/>
                <a:gd name="T106" fmla="*/ 388 w 241"/>
                <a:gd name="T107" fmla="*/ 122 h 297"/>
                <a:gd name="T108" fmla="*/ 370 w 241"/>
                <a:gd name="T109" fmla="*/ 80 h 297"/>
                <a:gd name="T110" fmla="*/ 388 w 241"/>
                <a:gd name="T111" fmla="*/ 66 h 297"/>
                <a:gd name="T112" fmla="*/ 448 w 241"/>
                <a:gd name="T113" fmla="*/ 27 h 297"/>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241"/>
                <a:gd name="T172" fmla="*/ 0 h 297"/>
                <a:gd name="T173" fmla="*/ 241 w 241"/>
                <a:gd name="T174" fmla="*/ 297 h 297"/>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241" h="297">
                  <a:moveTo>
                    <a:pt x="184" y="16"/>
                  </a:moveTo>
                  <a:lnTo>
                    <a:pt x="160" y="0"/>
                  </a:lnTo>
                  <a:lnTo>
                    <a:pt x="136" y="24"/>
                  </a:lnTo>
                  <a:lnTo>
                    <a:pt x="104" y="8"/>
                  </a:lnTo>
                  <a:lnTo>
                    <a:pt x="80" y="16"/>
                  </a:lnTo>
                  <a:lnTo>
                    <a:pt x="72" y="32"/>
                  </a:lnTo>
                  <a:lnTo>
                    <a:pt x="64" y="48"/>
                  </a:lnTo>
                  <a:lnTo>
                    <a:pt x="72" y="72"/>
                  </a:lnTo>
                  <a:lnTo>
                    <a:pt x="56" y="72"/>
                  </a:lnTo>
                  <a:lnTo>
                    <a:pt x="48" y="64"/>
                  </a:lnTo>
                  <a:lnTo>
                    <a:pt x="40" y="64"/>
                  </a:lnTo>
                  <a:lnTo>
                    <a:pt x="40" y="80"/>
                  </a:lnTo>
                  <a:lnTo>
                    <a:pt x="40" y="96"/>
                  </a:lnTo>
                  <a:lnTo>
                    <a:pt x="40" y="112"/>
                  </a:lnTo>
                  <a:lnTo>
                    <a:pt x="8" y="136"/>
                  </a:lnTo>
                  <a:lnTo>
                    <a:pt x="0" y="144"/>
                  </a:lnTo>
                  <a:lnTo>
                    <a:pt x="0" y="176"/>
                  </a:lnTo>
                  <a:lnTo>
                    <a:pt x="24" y="192"/>
                  </a:lnTo>
                  <a:lnTo>
                    <a:pt x="24" y="232"/>
                  </a:lnTo>
                  <a:lnTo>
                    <a:pt x="48" y="232"/>
                  </a:lnTo>
                  <a:lnTo>
                    <a:pt x="48" y="248"/>
                  </a:lnTo>
                  <a:lnTo>
                    <a:pt x="56" y="264"/>
                  </a:lnTo>
                  <a:lnTo>
                    <a:pt x="64" y="288"/>
                  </a:lnTo>
                  <a:lnTo>
                    <a:pt x="88" y="288"/>
                  </a:lnTo>
                  <a:lnTo>
                    <a:pt x="104" y="264"/>
                  </a:lnTo>
                  <a:lnTo>
                    <a:pt x="112" y="264"/>
                  </a:lnTo>
                  <a:lnTo>
                    <a:pt x="112" y="280"/>
                  </a:lnTo>
                  <a:lnTo>
                    <a:pt x="120" y="288"/>
                  </a:lnTo>
                  <a:lnTo>
                    <a:pt x="136" y="288"/>
                  </a:lnTo>
                  <a:lnTo>
                    <a:pt x="136" y="280"/>
                  </a:lnTo>
                  <a:lnTo>
                    <a:pt x="152" y="280"/>
                  </a:lnTo>
                  <a:lnTo>
                    <a:pt x="152" y="288"/>
                  </a:lnTo>
                  <a:lnTo>
                    <a:pt x="160" y="296"/>
                  </a:lnTo>
                  <a:lnTo>
                    <a:pt x="176" y="288"/>
                  </a:lnTo>
                  <a:lnTo>
                    <a:pt x="184" y="256"/>
                  </a:lnTo>
                  <a:lnTo>
                    <a:pt x="184" y="224"/>
                  </a:lnTo>
                  <a:lnTo>
                    <a:pt x="200" y="224"/>
                  </a:lnTo>
                  <a:lnTo>
                    <a:pt x="200" y="216"/>
                  </a:lnTo>
                  <a:lnTo>
                    <a:pt x="200" y="200"/>
                  </a:lnTo>
                  <a:lnTo>
                    <a:pt x="216" y="216"/>
                  </a:lnTo>
                  <a:lnTo>
                    <a:pt x="232" y="192"/>
                  </a:lnTo>
                  <a:lnTo>
                    <a:pt x="216" y="176"/>
                  </a:lnTo>
                  <a:lnTo>
                    <a:pt x="216" y="168"/>
                  </a:lnTo>
                  <a:lnTo>
                    <a:pt x="232" y="160"/>
                  </a:lnTo>
                  <a:lnTo>
                    <a:pt x="224" y="136"/>
                  </a:lnTo>
                  <a:lnTo>
                    <a:pt x="216" y="128"/>
                  </a:lnTo>
                  <a:lnTo>
                    <a:pt x="240" y="136"/>
                  </a:lnTo>
                  <a:lnTo>
                    <a:pt x="240" y="104"/>
                  </a:lnTo>
                  <a:lnTo>
                    <a:pt x="216" y="120"/>
                  </a:lnTo>
                  <a:lnTo>
                    <a:pt x="240" y="80"/>
                  </a:lnTo>
                  <a:lnTo>
                    <a:pt x="200" y="56"/>
                  </a:lnTo>
                  <a:lnTo>
                    <a:pt x="176" y="56"/>
                  </a:lnTo>
                  <a:lnTo>
                    <a:pt x="160" y="72"/>
                  </a:lnTo>
                  <a:lnTo>
                    <a:pt x="152" y="48"/>
                  </a:lnTo>
                  <a:lnTo>
                    <a:pt x="160" y="40"/>
                  </a:lnTo>
                  <a:lnTo>
                    <a:pt x="184" y="16"/>
                  </a:lnTo>
                </a:path>
              </a:pathLst>
            </a:custGeom>
            <a:grpFill/>
            <a:ln w="9525" cmpd="sng">
              <a:solidFill>
                <a:schemeClr val="bg1"/>
              </a:solidFill>
              <a:bevel/>
              <a:headEnd/>
              <a:tailEnd/>
            </a:ln>
          </p:spPr>
          <p:txBody>
            <a:bodyPr/>
            <a:lstStyle/>
            <a:p>
              <a:endParaRPr lang="zh-CN" altLang="zh-CN" sz="900" b="1">
                <a:solidFill>
                  <a:schemeClr val="tx1">
                    <a:lumMod val="85000"/>
                    <a:lumOff val="15000"/>
                  </a:schemeClr>
                </a:solidFill>
                <a:latin typeface="方正兰亭黑_GBK" pitchFamily="2" charset="-122"/>
                <a:ea typeface="方正兰亭黑_GBK" pitchFamily="2" charset="-122"/>
                <a:sym typeface="方正兰亭黑_GBK" pitchFamily="2" charset="-122"/>
              </a:endParaRPr>
            </a:p>
          </p:txBody>
        </p:sp>
        <p:sp>
          <p:nvSpPr>
            <p:cNvPr id="132" name="Freeform 15"/>
            <p:cNvSpPr>
              <a:spLocks noChangeArrowheads="1"/>
            </p:cNvSpPr>
            <p:nvPr/>
          </p:nvSpPr>
          <p:spPr bwMode="auto">
            <a:xfrm>
              <a:off x="3998995" y="3351778"/>
              <a:ext cx="459590" cy="629999"/>
            </a:xfrm>
            <a:custGeom>
              <a:avLst/>
              <a:gdLst>
                <a:gd name="T0" fmla="*/ 681 w 273"/>
                <a:gd name="T1" fmla="*/ 93 h 369"/>
                <a:gd name="T2" fmla="*/ 681 w 273"/>
                <a:gd name="T3" fmla="*/ 80 h 369"/>
                <a:gd name="T4" fmla="*/ 643 w 273"/>
                <a:gd name="T5" fmla="*/ 80 h 369"/>
                <a:gd name="T6" fmla="*/ 643 w 273"/>
                <a:gd name="T7" fmla="*/ 93 h 369"/>
                <a:gd name="T8" fmla="*/ 601 w 273"/>
                <a:gd name="T9" fmla="*/ 93 h 369"/>
                <a:gd name="T10" fmla="*/ 580 w 273"/>
                <a:gd name="T11" fmla="*/ 93 h 369"/>
                <a:gd name="T12" fmla="*/ 580 w 273"/>
                <a:gd name="T13" fmla="*/ 53 h 369"/>
                <a:gd name="T14" fmla="*/ 560 w 273"/>
                <a:gd name="T15" fmla="*/ 53 h 369"/>
                <a:gd name="T16" fmla="*/ 520 w 273"/>
                <a:gd name="T17" fmla="*/ 93 h 369"/>
                <a:gd name="T18" fmla="*/ 461 w 273"/>
                <a:gd name="T19" fmla="*/ 93 h 369"/>
                <a:gd name="T20" fmla="*/ 440 w 273"/>
                <a:gd name="T21" fmla="*/ 53 h 369"/>
                <a:gd name="T22" fmla="*/ 422 w 273"/>
                <a:gd name="T23" fmla="*/ 27 h 369"/>
                <a:gd name="T24" fmla="*/ 401 w 273"/>
                <a:gd name="T25" fmla="*/ 0 h 369"/>
                <a:gd name="T26" fmla="*/ 360 w 273"/>
                <a:gd name="T27" fmla="*/ 0 h 369"/>
                <a:gd name="T28" fmla="*/ 360 w 273"/>
                <a:gd name="T29" fmla="*/ 13 h 369"/>
                <a:gd name="T30" fmla="*/ 281 w 273"/>
                <a:gd name="T31" fmla="*/ 27 h 369"/>
                <a:gd name="T32" fmla="*/ 281 w 273"/>
                <a:gd name="T33" fmla="*/ 53 h 369"/>
                <a:gd name="T34" fmla="*/ 199 w 273"/>
                <a:gd name="T35" fmla="*/ 53 h 369"/>
                <a:gd name="T36" fmla="*/ 162 w 273"/>
                <a:gd name="T37" fmla="*/ 80 h 369"/>
                <a:gd name="T38" fmla="*/ 162 w 273"/>
                <a:gd name="T39" fmla="*/ 122 h 369"/>
                <a:gd name="T40" fmla="*/ 181 w 273"/>
                <a:gd name="T41" fmla="*/ 149 h 369"/>
                <a:gd name="T42" fmla="*/ 121 w 273"/>
                <a:gd name="T43" fmla="*/ 186 h 369"/>
                <a:gd name="T44" fmla="*/ 101 w 273"/>
                <a:gd name="T45" fmla="*/ 186 h 369"/>
                <a:gd name="T46" fmla="*/ 79 w 273"/>
                <a:gd name="T47" fmla="*/ 241 h 369"/>
                <a:gd name="T48" fmla="*/ 79 w 273"/>
                <a:gd name="T49" fmla="*/ 267 h 369"/>
                <a:gd name="T50" fmla="*/ 79 w 273"/>
                <a:gd name="T51" fmla="*/ 294 h 369"/>
                <a:gd name="T52" fmla="*/ 41 w 273"/>
                <a:gd name="T53" fmla="*/ 336 h 369"/>
                <a:gd name="T54" fmla="*/ 20 w 273"/>
                <a:gd name="T55" fmla="*/ 361 h 369"/>
                <a:gd name="T56" fmla="*/ 0 w 273"/>
                <a:gd name="T57" fmla="*/ 429 h 369"/>
                <a:gd name="T58" fmla="*/ 20 w 273"/>
                <a:gd name="T59" fmla="*/ 454 h 369"/>
                <a:gd name="T60" fmla="*/ 138 w 273"/>
                <a:gd name="T61" fmla="*/ 454 h 369"/>
                <a:gd name="T62" fmla="*/ 199 w 273"/>
                <a:gd name="T63" fmla="*/ 549 h 369"/>
                <a:gd name="T64" fmla="*/ 221 w 273"/>
                <a:gd name="T65" fmla="*/ 615 h 369"/>
                <a:gd name="T66" fmla="*/ 281 w 273"/>
                <a:gd name="T67" fmla="*/ 549 h 369"/>
                <a:gd name="T68" fmla="*/ 300 w 273"/>
                <a:gd name="T69" fmla="*/ 562 h 369"/>
                <a:gd name="T70" fmla="*/ 381 w 273"/>
                <a:gd name="T71" fmla="*/ 510 h 369"/>
                <a:gd name="T72" fmla="*/ 381 w 273"/>
                <a:gd name="T73" fmla="*/ 468 h 369"/>
                <a:gd name="T74" fmla="*/ 461 w 273"/>
                <a:gd name="T75" fmla="*/ 454 h 369"/>
                <a:gd name="T76" fmla="*/ 500 w 273"/>
                <a:gd name="T77" fmla="*/ 388 h 369"/>
                <a:gd name="T78" fmla="*/ 542 w 273"/>
                <a:gd name="T79" fmla="*/ 375 h 369"/>
                <a:gd name="T80" fmla="*/ 542 w 273"/>
                <a:gd name="T81" fmla="*/ 336 h 369"/>
                <a:gd name="T82" fmla="*/ 601 w 273"/>
                <a:gd name="T83" fmla="*/ 336 h 369"/>
                <a:gd name="T84" fmla="*/ 621 w 273"/>
                <a:gd name="T85" fmla="*/ 267 h 369"/>
                <a:gd name="T86" fmla="*/ 601 w 273"/>
                <a:gd name="T87" fmla="*/ 214 h 369"/>
                <a:gd name="T88" fmla="*/ 621 w 273"/>
                <a:gd name="T89" fmla="*/ 201 h 369"/>
                <a:gd name="T90" fmla="*/ 580 w 273"/>
                <a:gd name="T91" fmla="*/ 173 h 369"/>
                <a:gd name="T92" fmla="*/ 621 w 273"/>
                <a:gd name="T93" fmla="*/ 160 h 369"/>
                <a:gd name="T94" fmla="*/ 643 w 273"/>
                <a:gd name="T95" fmla="*/ 173 h 369"/>
                <a:gd name="T96" fmla="*/ 681 w 273"/>
                <a:gd name="T97" fmla="*/ 135 h 369"/>
                <a:gd name="T98" fmla="*/ 681 w 273"/>
                <a:gd name="T99" fmla="*/ 93 h 369"/>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273"/>
                <a:gd name="T151" fmla="*/ 0 h 369"/>
                <a:gd name="T152" fmla="*/ 273 w 273"/>
                <a:gd name="T153" fmla="*/ 369 h 369"/>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273" h="369">
                  <a:moveTo>
                    <a:pt x="272" y="56"/>
                  </a:moveTo>
                  <a:lnTo>
                    <a:pt x="272" y="48"/>
                  </a:lnTo>
                  <a:lnTo>
                    <a:pt x="256" y="48"/>
                  </a:lnTo>
                  <a:lnTo>
                    <a:pt x="256" y="56"/>
                  </a:lnTo>
                  <a:lnTo>
                    <a:pt x="240" y="56"/>
                  </a:lnTo>
                  <a:lnTo>
                    <a:pt x="232" y="56"/>
                  </a:lnTo>
                  <a:lnTo>
                    <a:pt x="232" y="32"/>
                  </a:lnTo>
                  <a:lnTo>
                    <a:pt x="224" y="32"/>
                  </a:lnTo>
                  <a:lnTo>
                    <a:pt x="208" y="56"/>
                  </a:lnTo>
                  <a:lnTo>
                    <a:pt x="184" y="56"/>
                  </a:lnTo>
                  <a:lnTo>
                    <a:pt x="176" y="32"/>
                  </a:lnTo>
                  <a:lnTo>
                    <a:pt x="168" y="16"/>
                  </a:lnTo>
                  <a:lnTo>
                    <a:pt x="160" y="0"/>
                  </a:lnTo>
                  <a:lnTo>
                    <a:pt x="144" y="0"/>
                  </a:lnTo>
                  <a:lnTo>
                    <a:pt x="144" y="8"/>
                  </a:lnTo>
                  <a:lnTo>
                    <a:pt x="112" y="16"/>
                  </a:lnTo>
                  <a:lnTo>
                    <a:pt x="112" y="32"/>
                  </a:lnTo>
                  <a:lnTo>
                    <a:pt x="80" y="32"/>
                  </a:lnTo>
                  <a:lnTo>
                    <a:pt x="64" y="48"/>
                  </a:lnTo>
                  <a:lnTo>
                    <a:pt x="64" y="72"/>
                  </a:lnTo>
                  <a:lnTo>
                    <a:pt x="72" y="88"/>
                  </a:lnTo>
                  <a:lnTo>
                    <a:pt x="48" y="112"/>
                  </a:lnTo>
                  <a:lnTo>
                    <a:pt x="40" y="112"/>
                  </a:lnTo>
                  <a:lnTo>
                    <a:pt x="32" y="144"/>
                  </a:lnTo>
                  <a:lnTo>
                    <a:pt x="32" y="160"/>
                  </a:lnTo>
                  <a:lnTo>
                    <a:pt x="32" y="176"/>
                  </a:lnTo>
                  <a:lnTo>
                    <a:pt x="16" y="200"/>
                  </a:lnTo>
                  <a:lnTo>
                    <a:pt x="8" y="216"/>
                  </a:lnTo>
                  <a:lnTo>
                    <a:pt x="0" y="256"/>
                  </a:lnTo>
                  <a:lnTo>
                    <a:pt x="8" y="272"/>
                  </a:lnTo>
                  <a:lnTo>
                    <a:pt x="56" y="272"/>
                  </a:lnTo>
                  <a:lnTo>
                    <a:pt x="80" y="328"/>
                  </a:lnTo>
                  <a:lnTo>
                    <a:pt x="88" y="368"/>
                  </a:lnTo>
                  <a:lnTo>
                    <a:pt x="112" y="328"/>
                  </a:lnTo>
                  <a:lnTo>
                    <a:pt x="120" y="336"/>
                  </a:lnTo>
                  <a:lnTo>
                    <a:pt x="152" y="304"/>
                  </a:lnTo>
                  <a:lnTo>
                    <a:pt x="152" y="280"/>
                  </a:lnTo>
                  <a:lnTo>
                    <a:pt x="184" y="272"/>
                  </a:lnTo>
                  <a:lnTo>
                    <a:pt x="200" y="232"/>
                  </a:lnTo>
                  <a:lnTo>
                    <a:pt x="216" y="224"/>
                  </a:lnTo>
                  <a:lnTo>
                    <a:pt x="216" y="200"/>
                  </a:lnTo>
                  <a:lnTo>
                    <a:pt x="240" y="200"/>
                  </a:lnTo>
                  <a:lnTo>
                    <a:pt x="248" y="160"/>
                  </a:lnTo>
                  <a:lnTo>
                    <a:pt x="240" y="128"/>
                  </a:lnTo>
                  <a:lnTo>
                    <a:pt x="248" y="120"/>
                  </a:lnTo>
                  <a:lnTo>
                    <a:pt x="232" y="104"/>
                  </a:lnTo>
                  <a:lnTo>
                    <a:pt x="248" y="96"/>
                  </a:lnTo>
                  <a:lnTo>
                    <a:pt x="256" y="104"/>
                  </a:lnTo>
                  <a:lnTo>
                    <a:pt x="272" y="80"/>
                  </a:lnTo>
                  <a:lnTo>
                    <a:pt x="272" y="56"/>
                  </a:lnTo>
                </a:path>
              </a:pathLst>
            </a:custGeom>
            <a:grpFill/>
            <a:ln w="9525" cmpd="sng">
              <a:solidFill>
                <a:schemeClr val="bg1"/>
              </a:solidFill>
              <a:bevel/>
              <a:headEnd/>
              <a:tailEnd/>
            </a:ln>
          </p:spPr>
          <p:txBody>
            <a:bodyPr/>
            <a:lstStyle/>
            <a:p>
              <a:endParaRPr lang="zh-CN" altLang="zh-CN" sz="900" b="1">
                <a:solidFill>
                  <a:schemeClr val="tx1">
                    <a:lumMod val="85000"/>
                    <a:lumOff val="15000"/>
                  </a:schemeClr>
                </a:solidFill>
                <a:latin typeface="方正兰亭黑_GBK" pitchFamily="2" charset="-122"/>
                <a:ea typeface="方正兰亭黑_GBK" pitchFamily="2" charset="-122"/>
                <a:sym typeface="方正兰亭黑_GBK" pitchFamily="2" charset="-122"/>
              </a:endParaRPr>
            </a:p>
          </p:txBody>
        </p:sp>
        <p:sp>
          <p:nvSpPr>
            <p:cNvPr id="134" name="Freeform 16"/>
            <p:cNvSpPr>
              <a:spLocks noChangeArrowheads="1"/>
            </p:cNvSpPr>
            <p:nvPr/>
          </p:nvSpPr>
          <p:spPr bwMode="auto">
            <a:xfrm>
              <a:off x="3298401" y="3747645"/>
              <a:ext cx="850522" cy="656184"/>
            </a:xfrm>
            <a:custGeom>
              <a:avLst/>
              <a:gdLst>
                <a:gd name="T0" fmla="*/ 1244 w 505"/>
                <a:gd name="T1" fmla="*/ 158 h 385"/>
                <a:gd name="T2" fmla="*/ 1065 w 505"/>
                <a:gd name="T3" fmla="*/ 66 h 385"/>
                <a:gd name="T4" fmla="*/ 1023 w 505"/>
                <a:gd name="T5" fmla="*/ 93 h 385"/>
                <a:gd name="T6" fmla="*/ 944 w 505"/>
                <a:gd name="T7" fmla="*/ 66 h 385"/>
                <a:gd name="T8" fmla="*/ 782 w 505"/>
                <a:gd name="T9" fmla="*/ 93 h 385"/>
                <a:gd name="T10" fmla="*/ 782 w 505"/>
                <a:gd name="T11" fmla="*/ 0 h 385"/>
                <a:gd name="T12" fmla="*/ 703 w 505"/>
                <a:gd name="T13" fmla="*/ 0 h 385"/>
                <a:gd name="T14" fmla="*/ 543 w 505"/>
                <a:gd name="T15" fmla="*/ 13 h 385"/>
                <a:gd name="T16" fmla="*/ 522 w 505"/>
                <a:gd name="T17" fmla="*/ 66 h 385"/>
                <a:gd name="T18" fmla="*/ 422 w 505"/>
                <a:gd name="T19" fmla="*/ 41 h 385"/>
                <a:gd name="T20" fmla="*/ 361 w 505"/>
                <a:gd name="T21" fmla="*/ 80 h 385"/>
                <a:gd name="T22" fmla="*/ 381 w 505"/>
                <a:gd name="T23" fmla="*/ 145 h 385"/>
                <a:gd name="T24" fmla="*/ 361 w 505"/>
                <a:gd name="T25" fmla="*/ 186 h 385"/>
                <a:gd name="T26" fmla="*/ 281 w 505"/>
                <a:gd name="T27" fmla="*/ 279 h 385"/>
                <a:gd name="T28" fmla="*/ 181 w 505"/>
                <a:gd name="T29" fmla="*/ 371 h 385"/>
                <a:gd name="T30" fmla="*/ 79 w 505"/>
                <a:gd name="T31" fmla="*/ 450 h 385"/>
                <a:gd name="T32" fmla="*/ 0 w 505"/>
                <a:gd name="T33" fmla="*/ 492 h 385"/>
                <a:gd name="T34" fmla="*/ 20 w 505"/>
                <a:gd name="T35" fmla="*/ 518 h 385"/>
                <a:gd name="T36" fmla="*/ 41 w 505"/>
                <a:gd name="T37" fmla="*/ 596 h 385"/>
                <a:gd name="T38" fmla="*/ 141 w 505"/>
                <a:gd name="T39" fmla="*/ 636 h 385"/>
                <a:gd name="T40" fmla="*/ 101 w 505"/>
                <a:gd name="T41" fmla="*/ 572 h 385"/>
                <a:gd name="T42" fmla="*/ 200 w 505"/>
                <a:gd name="T43" fmla="*/ 505 h 385"/>
                <a:gd name="T44" fmla="*/ 381 w 505"/>
                <a:gd name="T45" fmla="*/ 465 h 385"/>
                <a:gd name="T46" fmla="*/ 482 w 505"/>
                <a:gd name="T47" fmla="*/ 492 h 385"/>
                <a:gd name="T48" fmla="*/ 601 w 505"/>
                <a:gd name="T49" fmla="*/ 411 h 385"/>
                <a:gd name="T50" fmla="*/ 662 w 505"/>
                <a:gd name="T51" fmla="*/ 398 h 385"/>
                <a:gd name="T52" fmla="*/ 662 w 505"/>
                <a:gd name="T53" fmla="*/ 357 h 385"/>
                <a:gd name="T54" fmla="*/ 703 w 505"/>
                <a:gd name="T55" fmla="*/ 344 h 385"/>
                <a:gd name="T56" fmla="*/ 844 w 505"/>
                <a:gd name="T57" fmla="*/ 384 h 385"/>
                <a:gd name="T58" fmla="*/ 844 w 505"/>
                <a:gd name="T59" fmla="*/ 332 h 385"/>
                <a:gd name="T60" fmla="*/ 944 w 505"/>
                <a:gd name="T61" fmla="*/ 319 h 385"/>
                <a:gd name="T62" fmla="*/ 982 w 505"/>
                <a:gd name="T63" fmla="*/ 332 h 385"/>
                <a:gd name="T64" fmla="*/ 1004 w 505"/>
                <a:gd name="T65" fmla="*/ 306 h 385"/>
                <a:gd name="T66" fmla="*/ 1124 w 505"/>
                <a:gd name="T67" fmla="*/ 292 h 385"/>
                <a:gd name="T68" fmla="*/ 1204 w 505"/>
                <a:gd name="T69" fmla="*/ 226 h 385"/>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505"/>
                <a:gd name="T106" fmla="*/ 0 h 385"/>
                <a:gd name="T107" fmla="*/ 505 w 505"/>
                <a:gd name="T108" fmla="*/ 385 h 385"/>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505" h="385">
                  <a:moveTo>
                    <a:pt x="504" y="128"/>
                  </a:moveTo>
                  <a:lnTo>
                    <a:pt x="496" y="96"/>
                  </a:lnTo>
                  <a:lnTo>
                    <a:pt x="472" y="40"/>
                  </a:lnTo>
                  <a:lnTo>
                    <a:pt x="424" y="40"/>
                  </a:lnTo>
                  <a:lnTo>
                    <a:pt x="416" y="32"/>
                  </a:lnTo>
                  <a:lnTo>
                    <a:pt x="408" y="56"/>
                  </a:lnTo>
                  <a:lnTo>
                    <a:pt x="392" y="56"/>
                  </a:lnTo>
                  <a:lnTo>
                    <a:pt x="376" y="40"/>
                  </a:lnTo>
                  <a:lnTo>
                    <a:pt x="320" y="64"/>
                  </a:lnTo>
                  <a:lnTo>
                    <a:pt x="312" y="56"/>
                  </a:lnTo>
                  <a:lnTo>
                    <a:pt x="336" y="8"/>
                  </a:lnTo>
                  <a:lnTo>
                    <a:pt x="312" y="0"/>
                  </a:lnTo>
                  <a:lnTo>
                    <a:pt x="296" y="16"/>
                  </a:lnTo>
                  <a:lnTo>
                    <a:pt x="280" y="0"/>
                  </a:lnTo>
                  <a:lnTo>
                    <a:pt x="272" y="8"/>
                  </a:lnTo>
                  <a:lnTo>
                    <a:pt x="216" y="8"/>
                  </a:lnTo>
                  <a:lnTo>
                    <a:pt x="224" y="40"/>
                  </a:lnTo>
                  <a:lnTo>
                    <a:pt x="208" y="40"/>
                  </a:lnTo>
                  <a:lnTo>
                    <a:pt x="176" y="16"/>
                  </a:lnTo>
                  <a:lnTo>
                    <a:pt x="168" y="24"/>
                  </a:lnTo>
                  <a:lnTo>
                    <a:pt x="168" y="48"/>
                  </a:lnTo>
                  <a:lnTo>
                    <a:pt x="144" y="48"/>
                  </a:lnTo>
                  <a:lnTo>
                    <a:pt x="144" y="72"/>
                  </a:lnTo>
                  <a:lnTo>
                    <a:pt x="152" y="88"/>
                  </a:lnTo>
                  <a:lnTo>
                    <a:pt x="144" y="96"/>
                  </a:lnTo>
                  <a:lnTo>
                    <a:pt x="144" y="112"/>
                  </a:lnTo>
                  <a:lnTo>
                    <a:pt x="112" y="144"/>
                  </a:lnTo>
                  <a:lnTo>
                    <a:pt x="112" y="168"/>
                  </a:lnTo>
                  <a:lnTo>
                    <a:pt x="104" y="200"/>
                  </a:lnTo>
                  <a:lnTo>
                    <a:pt x="72" y="224"/>
                  </a:lnTo>
                  <a:lnTo>
                    <a:pt x="48" y="256"/>
                  </a:lnTo>
                  <a:lnTo>
                    <a:pt x="32" y="272"/>
                  </a:lnTo>
                  <a:lnTo>
                    <a:pt x="8" y="280"/>
                  </a:lnTo>
                  <a:lnTo>
                    <a:pt x="0" y="296"/>
                  </a:lnTo>
                  <a:lnTo>
                    <a:pt x="16" y="304"/>
                  </a:lnTo>
                  <a:lnTo>
                    <a:pt x="8" y="312"/>
                  </a:lnTo>
                  <a:lnTo>
                    <a:pt x="8" y="352"/>
                  </a:lnTo>
                  <a:lnTo>
                    <a:pt x="16" y="360"/>
                  </a:lnTo>
                  <a:lnTo>
                    <a:pt x="16" y="384"/>
                  </a:lnTo>
                  <a:lnTo>
                    <a:pt x="56" y="384"/>
                  </a:lnTo>
                  <a:lnTo>
                    <a:pt x="56" y="360"/>
                  </a:lnTo>
                  <a:lnTo>
                    <a:pt x="40" y="344"/>
                  </a:lnTo>
                  <a:lnTo>
                    <a:pt x="48" y="312"/>
                  </a:lnTo>
                  <a:lnTo>
                    <a:pt x="80" y="304"/>
                  </a:lnTo>
                  <a:lnTo>
                    <a:pt x="104" y="304"/>
                  </a:lnTo>
                  <a:lnTo>
                    <a:pt x="152" y="280"/>
                  </a:lnTo>
                  <a:lnTo>
                    <a:pt x="184" y="280"/>
                  </a:lnTo>
                  <a:lnTo>
                    <a:pt x="192" y="296"/>
                  </a:lnTo>
                  <a:lnTo>
                    <a:pt x="208" y="264"/>
                  </a:lnTo>
                  <a:lnTo>
                    <a:pt x="240" y="248"/>
                  </a:lnTo>
                  <a:lnTo>
                    <a:pt x="248" y="224"/>
                  </a:lnTo>
                  <a:lnTo>
                    <a:pt x="264" y="240"/>
                  </a:lnTo>
                  <a:lnTo>
                    <a:pt x="272" y="240"/>
                  </a:lnTo>
                  <a:lnTo>
                    <a:pt x="264" y="216"/>
                  </a:lnTo>
                  <a:lnTo>
                    <a:pt x="264" y="184"/>
                  </a:lnTo>
                  <a:lnTo>
                    <a:pt x="280" y="208"/>
                  </a:lnTo>
                  <a:lnTo>
                    <a:pt x="288" y="232"/>
                  </a:lnTo>
                  <a:lnTo>
                    <a:pt x="336" y="232"/>
                  </a:lnTo>
                  <a:lnTo>
                    <a:pt x="320" y="216"/>
                  </a:lnTo>
                  <a:lnTo>
                    <a:pt x="336" y="200"/>
                  </a:lnTo>
                  <a:lnTo>
                    <a:pt x="360" y="208"/>
                  </a:lnTo>
                  <a:lnTo>
                    <a:pt x="376" y="192"/>
                  </a:lnTo>
                  <a:lnTo>
                    <a:pt x="392" y="192"/>
                  </a:lnTo>
                  <a:lnTo>
                    <a:pt x="392" y="200"/>
                  </a:lnTo>
                  <a:lnTo>
                    <a:pt x="400" y="200"/>
                  </a:lnTo>
                  <a:lnTo>
                    <a:pt x="400" y="184"/>
                  </a:lnTo>
                  <a:lnTo>
                    <a:pt x="424" y="192"/>
                  </a:lnTo>
                  <a:lnTo>
                    <a:pt x="448" y="176"/>
                  </a:lnTo>
                  <a:lnTo>
                    <a:pt x="472" y="168"/>
                  </a:lnTo>
                  <a:lnTo>
                    <a:pt x="480" y="136"/>
                  </a:lnTo>
                  <a:lnTo>
                    <a:pt x="504" y="128"/>
                  </a:lnTo>
                </a:path>
              </a:pathLst>
            </a:custGeom>
            <a:grpFill/>
            <a:ln w="9525" cmpd="sng">
              <a:solidFill>
                <a:schemeClr val="bg1"/>
              </a:solidFill>
              <a:bevel/>
              <a:headEnd/>
              <a:tailEnd/>
            </a:ln>
          </p:spPr>
          <p:txBody>
            <a:bodyPr/>
            <a:lstStyle/>
            <a:p>
              <a:endParaRPr lang="zh-CN" altLang="zh-CN" sz="900" b="1">
                <a:solidFill>
                  <a:schemeClr val="tx1">
                    <a:lumMod val="85000"/>
                    <a:lumOff val="15000"/>
                  </a:schemeClr>
                </a:solidFill>
                <a:latin typeface="方正兰亭黑_GBK" pitchFamily="2" charset="-122"/>
                <a:ea typeface="方正兰亭黑_GBK" pitchFamily="2" charset="-122"/>
                <a:sym typeface="方正兰亭黑_GBK" pitchFamily="2" charset="-122"/>
              </a:endParaRPr>
            </a:p>
          </p:txBody>
        </p:sp>
        <p:sp>
          <p:nvSpPr>
            <p:cNvPr id="135" name="Freeform 17"/>
            <p:cNvSpPr>
              <a:spLocks noChangeArrowheads="1"/>
            </p:cNvSpPr>
            <p:nvPr/>
          </p:nvSpPr>
          <p:spPr bwMode="auto">
            <a:xfrm>
              <a:off x="2732320" y="3624418"/>
              <a:ext cx="837911" cy="656184"/>
            </a:xfrm>
            <a:custGeom>
              <a:avLst/>
              <a:gdLst>
                <a:gd name="T0" fmla="*/ 868 w 497"/>
                <a:gd name="T1" fmla="*/ 572 h 385"/>
                <a:gd name="T2" fmla="*/ 1052 w 497"/>
                <a:gd name="T3" fmla="*/ 492 h 385"/>
                <a:gd name="T4" fmla="*/ 1131 w 497"/>
                <a:gd name="T5" fmla="*/ 398 h 385"/>
                <a:gd name="T6" fmla="*/ 1210 w 497"/>
                <a:gd name="T7" fmla="*/ 306 h 385"/>
                <a:gd name="T8" fmla="*/ 1251 w 497"/>
                <a:gd name="T9" fmla="*/ 266 h 385"/>
                <a:gd name="T10" fmla="*/ 1210 w 497"/>
                <a:gd name="T11" fmla="*/ 214 h 385"/>
                <a:gd name="T12" fmla="*/ 1151 w 497"/>
                <a:gd name="T13" fmla="*/ 158 h 385"/>
                <a:gd name="T14" fmla="*/ 1109 w 497"/>
                <a:gd name="T15" fmla="*/ 186 h 385"/>
                <a:gd name="T16" fmla="*/ 1070 w 497"/>
                <a:gd name="T17" fmla="*/ 173 h 385"/>
                <a:gd name="T18" fmla="*/ 1109 w 497"/>
                <a:gd name="T19" fmla="*/ 93 h 385"/>
                <a:gd name="T20" fmla="*/ 1109 w 497"/>
                <a:gd name="T21" fmla="*/ 27 h 385"/>
                <a:gd name="T22" fmla="*/ 1029 w 497"/>
                <a:gd name="T23" fmla="*/ 13 h 385"/>
                <a:gd name="T24" fmla="*/ 948 w 497"/>
                <a:gd name="T25" fmla="*/ 41 h 385"/>
                <a:gd name="T26" fmla="*/ 907 w 497"/>
                <a:gd name="T27" fmla="*/ 41 h 385"/>
                <a:gd name="T28" fmla="*/ 806 w 497"/>
                <a:gd name="T29" fmla="*/ 53 h 385"/>
                <a:gd name="T30" fmla="*/ 728 w 497"/>
                <a:gd name="T31" fmla="*/ 106 h 385"/>
                <a:gd name="T32" fmla="*/ 668 w 497"/>
                <a:gd name="T33" fmla="*/ 120 h 385"/>
                <a:gd name="T34" fmla="*/ 566 w 497"/>
                <a:gd name="T35" fmla="*/ 158 h 385"/>
                <a:gd name="T36" fmla="*/ 463 w 497"/>
                <a:gd name="T37" fmla="*/ 145 h 385"/>
                <a:gd name="T38" fmla="*/ 404 w 497"/>
                <a:gd name="T39" fmla="*/ 120 h 385"/>
                <a:gd name="T40" fmla="*/ 362 w 497"/>
                <a:gd name="T41" fmla="*/ 145 h 385"/>
                <a:gd name="T42" fmla="*/ 243 w 497"/>
                <a:gd name="T43" fmla="*/ 214 h 385"/>
                <a:gd name="T44" fmla="*/ 83 w 497"/>
                <a:gd name="T45" fmla="*/ 186 h 385"/>
                <a:gd name="T46" fmla="*/ 0 w 497"/>
                <a:gd name="T47" fmla="*/ 214 h 385"/>
                <a:gd name="T48" fmla="*/ 83 w 497"/>
                <a:gd name="T49" fmla="*/ 239 h 385"/>
                <a:gd name="T50" fmla="*/ 223 w 497"/>
                <a:gd name="T51" fmla="*/ 279 h 385"/>
                <a:gd name="T52" fmla="*/ 261 w 497"/>
                <a:gd name="T53" fmla="*/ 344 h 385"/>
                <a:gd name="T54" fmla="*/ 141 w 497"/>
                <a:gd name="T55" fmla="*/ 371 h 385"/>
                <a:gd name="T56" fmla="*/ 223 w 497"/>
                <a:gd name="T57" fmla="*/ 411 h 385"/>
                <a:gd name="T58" fmla="*/ 343 w 497"/>
                <a:gd name="T59" fmla="*/ 465 h 385"/>
                <a:gd name="T60" fmla="*/ 343 w 497"/>
                <a:gd name="T61" fmla="*/ 505 h 385"/>
                <a:gd name="T62" fmla="*/ 525 w 497"/>
                <a:gd name="T63" fmla="*/ 596 h 385"/>
                <a:gd name="T64" fmla="*/ 626 w 497"/>
                <a:gd name="T65" fmla="*/ 596 h 385"/>
                <a:gd name="T66" fmla="*/ 646 w 497"/>
                <a:gd name="T67" fmla="*/ 572 h 385"/>
                <a:gd name="T68" fmla="*/ 746 w 497"/>
                <a:gd name="T69" fmla="*/ 623 h 385"/>
                <a:gd name="T70" fmla="*/ 847 w 497"/>
                <a:gd name="T71" fmla="*/ 610 h 385"/>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97"/>
                <a:gd name="T109" fmla="*/ 0 h 385"/>
                <a:gd name="T110" fmla="*/ 497 w 497"/>
                <a:gd name="T111" fmla="*/ 385 h 385"/>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97" h="385">
                  <a:moveTo>
                    <a:pt x="336" y="368"/>
                  </a:moveTo>
                  <a:lnTo>
                    <a:pt x="344" y="344"/>
                  </a:lnTo>
                  <a:lnTo>
                    <a:pt x="368" y="344"/>
                  </a:lnTo>
                  <a:lnTo>
                    <a:pt x="416" y="296"/>
                  </a:lnTo>
                  <a:lnTo>
                    <a:pt x="440" y="272"/>
                  </a:lnTo>
                  <a:lnTo>
                    <a:pt x="448" y="240"/>
                  </a:lnTo>
                  <a:lnTo>
                    <a:pt x="448" y="216"/>
                  </a:lnTo>
                  <a:lnTo>
                    <a:pt x="480" y="184"/>
                  </a:lnTo>
                  <a:lnTo>
                    <a:pt x="480" y="168"/>
                  </a:lnTo>
                  <a:lnTo>
                    <a:pt x="496" y="160"/>
                  </a:lnTo>
                  <a:lnTo>
                    <a:pt x="480" y="152"/>
                  </a:lnTo>
                  <a:lnTo>
                    <a:pt x="480" y="128"/>
                  </a:lnTo>
                  <a:lnTo>
                    <a:pt x="456" y="128"/>
                  </a:lnTo>
                  <a:lnTo>
                    <a:pt x="456" y="96"/>
                  </a:lnTo>
                  <a:lnTo>
                    <a:pt x="440" y="96"/>
                  </a:lnTo>
                  <a:lnTo>
                    <a:pt x="440" y="112"/>
                  </a:lnTo>
                  <a:lnTo>
                    <a:pt x="424" y="112"/>
                  </a:lnTo>
                  <a:lnTo>
                    <a:pt x="424" y="104"/>
                  </a:lnTo>
                  <a:lnTo>
                    <a:pt x="432" y="64"/>
                  </a:lnTo>
                  <a:lnTo>
                    <a:pt x="440" y="56"/>
                  </a:lnTo>
                  <a:lnTo>
                    <a:pt x="440" y="40"/>
                  </a:lnTo>
                  <a:lnTo>
                    <a:pt x="440" y="16"/>
                  </a:lnTo>
                  <a:lnTo>
                    <a:pt x="432" y="0"/>
                  </a:lnTo>
                  <a:lnTo>
                    <a:pt x="408" y="8"/>
                  </a:lnTo>
                  <a:lnTo>
                    <a:pt x="392" y="8"/>
                  </a:lnTo>
                  <a:lnTo>
                    <a:pt x="376" y="24"/>
                  </a:lnTo>
                  <a:lnTo>
                    <a:pt x="360" y="32"/>
                  </a:lnTo>
                  <a:lnTo>
                    <a:pt x="360" y="24"/>
                  </a:lnTo>
                  <a:lnTo>
                    <a:pt x="344" y="32"/>
                  </a:lnTo>
                  <a:lnTo>
                    <a:pt x="320" y="32"/>
                  </a:lnTo>
                  <a:lnTo>
                    <a:pt x="304" y="40"/>
                  </a:lnTo>
                  <a:lnTo>
                    <a:pt x="288" y="64"/>
                  </a:lnTo>
                  <a:lnTo>
                    <a:pt x="272" y="56"/>
                  </a:lnTo>
                  <a:lnTo>
                    <a:pt x="264" y="72"/>
                  </a:lnTo>
                  <a:lnTo>
                    <a:pt x="232" y="72"/>
                  </a:lnTo>
                  <a:lnTo>
                    <a:pt x="224" y="96"/>
                  </a:lnTo>
                  <a:lnTo>
                    <a:pt x="200" y="104"/>
                  </a:lnTo>
                  <a:lnTo>
                    <a:pt x="184" y="88"/>
                  </a:lnTo>
                  <a:lnTo>
                    <a:pt x="176" y="64"/>
                  </a:lnTo>
                  <a:lnTo>
                    <a:pt x="160" y="72"/>
                  </a:lnTo>
                  <a:lnTo>
                    <a:pt x="160" y="88"/>
                  </a:lnTo>
                  <a:lnTo>
                    <a:pt x="144" y="88"/>
                  </a:lnTo>
                  <a:lnTo>
                    <a:pt x="104" y="112"/>
                  </a:lnTo>
                  <a:lnTo>
                    <a:pt x="96" y="128"/>
                  </a:lnTo>
                  <a:lnTo>
                    <a:pt x="48" y="112"/>
                  </a:lnTo>
                  <a:lnTo>
                    <a:pt x="32" y="112"/>
                  </a:lnTo>
                  <a:lnTo>
                    <a:pt x="24" y="120"/>
                  </a:lnTo>
                  <a:lnTo>
                    <a:pt x="0" y="128"/>
                  </a:lnTo>
                  <a:lnTo>
                    <a:pt x="0" y="144"/>
                  </a:lnTo>
                  <a:lnTo>
                    <a:pt x="32" y="144"/>
                  </a:lnTo>
                  <a:lnTo>
                    <a:pt x="40" y="160"/>
                  </a:lnTo>
                  <a:lnTo>
                    <a:pt x="88" y="168"/>
                  </a:lnTo>
                  <a:lnTo>
                    <a:pt x="96" y="176"/>
                  </a:lnTo>
                  <a:lnTo>
                    <a:pt x="104" y="208"/>
                  </a:lnTo>
                  <a:lnTo>
                    <a:pt x="64" y="208"/>
                  </a:lnTo>
                  <a:lnTo>
                    <a:pt x="56" y="224"/>
                  </a:lnTo>
                  <a:lnTo>
                    <a:pt x="64" y="240"/>
                  </a:lnTo>
                  <a:lnTo>
                    <a:pt x="88" y="248"/>
                  </a:lnTo>
                  <a:lnTo>
                    <a:pt x="136" y="264"/>
                  </a:lnTo>
                  <a:lnTo>
                    <a:pt x="136" y="280"/>
                  </a:lnTo>
                  <a:lnTo>
                    <a:pt x="120" y="288"/>
                  </a:lnTo>
                  <a:lnTo>
                    <a:pt x="136" y="304"/>
                  </a:lnTo>
                  <a:lnTo>
                    <a:pt x="136" y="328"/>
                  </a:lnTo>
                  <a:lnTo>
                    <a:pt x="208" y="360"/>
                  </a:lnTo>
                  <a:lnTo>
                    <a:pt x="224" y="360"/>
                  </a:lnTo>
                  <a:lnTo>
                    <a:pt x="248" y="360"/>
                  </a:lnTo>
                  <a:lnTo>
                    <a:pt x="256" y="368"/>
                  </a:lnTo>
                  <a:lnTo>
                    <a:pt x="256" y="344"/>
                  </a:lnTo>
                  <a:lnTo>
                    <a:pt x="288" y="352"/>
                  </a:lnTo>
                  <a:lnTo>
                    <a:pt x="296" y="376"/>
                  </a:lnTo>
                  <a:lnTo>
                    <a:pt x="312" y="384"/>
                  </a:lnTo>
                  <a:lnTo>
                    <a:pt x="336" y="368"/>
                  </a:lnTo>
                </a:path>
              </a:pathLst>
            </a:custGeom>
            <a:grpFill/>
            <a:ln w="9525" cmpd="sng">
              <a:solidFill>
                <a:schemeClr val="bg1"/>
              </a:solidFill>
              <a:bevel/>
              <a:headEnd/>
              <a:tailEnd/>
            </a:ln>
          </p:spPr>
          <p:txBody>
            <a:bodyPr/>
            <a:lstStyle/>
            <a:p>
              <a:endParaRPr lang="zh-CN" altLang="zh-CN" sz="900" b="1">
                <a:solidFill>
                  <a:schemeClr val="tx1">
                    <a:lumMod val="85000"/>
                    <a:lumOff val="15000"/>
                  </a:schemeClr>
                </a:solidFill>
                <a:latin typeface="方正兰亭黑_GBK" pitchFamily="2" charset="-122"/>
                <a:ea typeface="方正兰亭黑_GBK" pitchFamily="2" charset="-122"/>
                <a:sym typeface="方正兰亭黑_GBK" pitchFamily="2" charset="-122"/>
              </a:endParaRPr>
            </a:p>
          </p:txBody>
        </p:sp>
        <p:sp>
          <p:nvSpPr>
            <p:cNvPr id="136" name="Freeform 18"/>
            <p:cNvSpPr>
              <a:spLocks noChangeArrowheads="1"/>
            </p:cNvSpPr>
            <p:nvPr/>
          </p:nvSpPr>
          <p:spPr bwMode="auto">
            <a:xfrm>
              <a:off x="2652452" y="3256277"/>
              <a:ext cx="622128" cy="603813"/>
            </a:xfrm>
            <a:custGeom>
              <a:avLst/>
              <a:gdLst>
                <a:gd name="T0" fmla="*/ 122 w 369"/>
                <a:gd name="T1" fmla="*/ 540 h 353"/>
                <a:gd name="T2" fmla="*/ 83 w 369"/>
                <a:gd name="T3" fmla="*/ 445 h 353"/>
                <a:gd name="T4" fmla="*/ 141 w 369"/>
                <a:gd name="T5" fmla="*/ 324 h 353"/>
                <a:gd name="T6" fmla="*/ 20 w 369"/>
                <a:gd name="T7" fmla="*/ 271 h 353"/>
                <a:gd name="T8" fmla="*/ 41 w 369"/>
                <a:gd name="T9" fmla="*/ 231 h 353"/>
                <a:gd name="T10" fmla="*/ 122 w 369"/>
                <a:gd name="T11" fmla="*/ 231 h 353"/>
                <a:gd name="T12" fmla="*/ 261 w 369"/>
                <a:gd name="T13" fmla="*/ 202 h 353"/>
                <a:gd name="T14" fmla="*/ 422 w 369"/>
                <a:gd name="T15" fmla="*/ 189 h 353"/>
                <a:gd name="T16" fmla="*/ 343 w 369"/>
                <a:gd name="T17" fmla="*/ 135 h 353"/>
                <a:gd name="T18" fmla="*/ 362 w 369"/>
                <a:gd name="T19" fmla="*/ 67 h 353"/>
                <a:gd name="T20" fmla="*/ 463 w 369"/>
                <a:gd name="T21" fmla="*/ 67 h 353"/>
                <a:gd name="T22" fmla="*/ 525 w 369"/>
                <a:gd name="T23" fmla="*/ 81 h 353"/>
                <a:gd name="T24" fmla="*/ 585 w 369"/>
                <a:gd name="T25" fmla="*/ 67 h 353"/>
                <a:gd name="T26" fmla="*/ 626 w 369"/>
                <a:gd name="T27" fmla="*/ 0 h 353"/>
                <a:gd name="T28" fmla="*/ 728 w 369"/>
                <a:gd name="T29" fmla="*/ 27 h 353"/>
                <a:gd name="T30" fmla="*/ 806 w 369"/>
                <a:gd name="T31" fmla="*/ 122 h 353"/>
                <a:gd name="T32" fmla="*/ 868 w 369"/>
                <a:gd name="T33" fmla="*/ 149 h 353"/>
                <a:gd name="T34" fmla="*/ 907 w 369"/>
                <a:gd name="T35" fmla="*/ 109 h 353"/>
                <a:gd name="T36" fmla="*/ 907 w 369"/>
                <a:gd name="T37" fmla="*/ 163 h 353"/>
                <a:gd name="T38" fmla="*/ 907 w 369"/>
                <a:gd name="T39" fmla="*/ 215 h 353"/>
                <a:gd name="T40" fmla="*/ 847 w 369"/>
                <a:gd name="T41" fmla="*/ 285 h 353"/>
                <a:gd name="T42" fmla="*/ 928 w 369"/>
                <a:gd name="T43" fmla="*/ 311 h 353"/>
                <a:gd name="T44" fmla="*/ 907 w 369"/>
                <a:gd name="T45" fmla="*/ 351 h 353"/>
                <a:gd name="T46" fmla="*/ 928 w 369"/>
                <a:gd name="T47" fmla="*/ 393 h 353"/>
                <a:gd name="T48" fmla="*/ 868 w 369"/>
                <a:gd name="T49" fmla="*/ 432 h 353"/>
                <a:gd name="T50" fmla="*/ 868 w 369"/>
                <a:gd name="T51" fmla="*/ 472 h 353"/>
                <a:gd name="T52" fmla="*/ 786 w 369"/>
                <a:gd name="T53" fmla="*/ 486 h 353"/>
                <a:gd name="T54" fmla="*/ 685 w 369"/>
                <a:gd name="T55" fmla="*/ 525 h 353"/>
                <a:gd name="T56" fmla="*/ 585 w 369"/>
                <a:gd name="T57" fmla="*/ 513 h 353"/>
                <a:gd name="T58" fmla="*/ 525 w 369"/>
                <a:gd name="T59" fmla="*/ 486 h 353"/>
                <a:gd name="T60" fmla="*/ 485 w 369"/>
                <a:gd name="T61" fmla="*/ 513 h 353"/>
                <a:gd name="T62" fmla="*/ 362 w 369"/>
                <a:gd name="T63" fmla="*/ 594 h 353"/>
                <a:gd name="T64" fmla="*/ 202 w 369"/>
                <a:gd name="T65" fmla="*/ 554 h 35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69"/>
                <a:gd name="T100" fmla="*/ 0 h 353"/>
                <a:gd name="T101" fmla="*/ 369 w 369"/>
                <a:gd name="T102" fmla="*/ 353 h 353"/>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69" h="353">
                  <a:moveTo>
                    <a:pt x="48" y="344"/>
                  </a:moveTo>
                  <a:lnTo>
                    <a:pt x="48" y="320"/>
                  </a:lnTo>
                  <a:lnTo>
                    <a:pt x="64" y="296"/>
                  </a:lnTo>
                  <a:lnTo>
                    <a:pt x="32" y="264"/>
                  </a:lnTo>
                  <a:lnTo>
                    <a:pt x="56" y="224"/>
                  </a:lnTo>
                  <a:lnTo>
                    <a:pt x="56" y="192"/>
                  </a:lnTo>
                  <a:lnTo>
                    <a:pt x="8" y="200"/>
                  </a:lnTo>
                  <a:lnTo>
                    <a:pt x="8" y="160"/>
                  </a:lnTo>
                  <a:lnTo>
                    <a:pt x="0" y="152"/>
                  </a:lnTo>
                  <a:lnTo>
                    <a:pt x="16" y="136"/>
                  </a:lnTo>
                  <a:lnTo>
                    <a:pt x="32" y="144"/>
                  </a:lnTo>
                  <a:lnTo>
                    <a:pt x="48" y="136"/>
                  </a:lnTo>
                  <a:lnTo>
                    <a:pt x="96" y="136"/>
                  </a:lnTo>
                  <a:lnTo>
                    <a:pt x="104" y="120"/>
                  </a:lnTo>
                  <a:lnTo>
                    <a:pt x="112" y="112"/>
                  </a:lnTo>
                  <a:lnTo>
                    <a:pt x="168" y="112"/>
                  </a:lnTo>
                  <a:lnTo>
                    <a:pt x="160" y="80"/>
                  </a:lnTo>
                  <a:lnTo>
                    <a:pt x="136" y="80"/>
                  </a:lnTo>
                  <a:lnTo>
                    <a:pt x="128" y="56"/>
                  </a:lnTo>
                  <a:lnTo>
                    <a:pt x="144" y="40"/>
                  </a:lnTo>
                  <a:lnTo>
                    <a:pt x="168" y="48"/>
                  </a:lnTo>
                  <a:lnTo>
                    <a:pt x="184" y="40"/>
                  </a:lnTo>
                  <a:lnTo>
                    <a:pt x="192" y="56"/>
                  </a:lnTo>
                  <a:lnTo>
                    <a:pt x="208" y="48"/>
                  </a:lnTo>
                  <a:lnTo>
                    <a:pt x="208" y="24"/>
                  </a:lnTo>
                  <a:lnTo>
                    <a:pt x="232" y="40"/>
                  </a:lnTo>
                  <a:lnTo>
                    <a:pt x="240" y="8"/>
                  </a:lnTo>
                  <a:lnTo>
                    <a:pt x="248" y="0"/>
                  </a:lnTo>
                  <a:lnTo>
                    <a:pt x="264" y="16"/>
                  </a:lnTo>
                  <a:lnTo>
                    <a:pt x="288" y="16"/>
                  </a:lnTo>
                  <a:lnTo>
                    <a:pt x="312" y="72"/>
                  </a:lnTo>
                  <a:lnTo>
                    <a:pt x="320" y="72"/>
                  </a:lnTo>
                  <a:lnTo>
                    <a:pt x="328" y="88"/>
                  </a:lnTo>
                  <a:lnTo>
                    <a:pt x="344" y="88"/>
                  </a:lnTo>
                  <a:lnTo>
                    <a:pt x="352" y="72"/>
                  </a:lnTo>
                  <a:lnTo>
                    <a:pt x="360" y="64"/>
                  </a:lnTo>
                  <a:lnTo>
                    <a:pt x="368" y="88"/>
                  </a:lnTo>
                  <a:lnTo>
                    <a:pt x="360" y="96"/>
                  </a:lnTo>
                  <a:lnTo>
                    <a:pt x="360" y="112"/>
                  </a:lnTo>
                  <a:lnTo>
                    <a:pt x="360" y="128"/>
                  </a:lnTo>
                  <a:lnTo>
                    <a:pt x="336" y="152"/>
                  </a:lnTo>
                  <a:lnTo>
                    <a:pt x="336" y="168"/>
                  </a:lnTo>
                  <a:lnTo>
                    <a:pt x="360" y="168"/>
                  </a:lnTo>
                  <a:lnTo>
                    <a:pt x="368" y="184"/>
                  </a:lnTo>
                  <a:lnTo>
                    <a:pt x="360" y="192"/>
                  </a:lnTo>
                  <a:lnTo>
                    <a:pt x="360" y="208"/>
                  </a:lnTo>
                  <a:lnTo>
                    <a:pt x="360" y="232"/>
                  </a:lnTo>
                  <a:lnTo>
                    <a:pt x="368" y="232"/>
                  </a:lnTo>
                  <a:lnTo>
                    <a:pt x="368" y="248"/>
                  </a:lnTo>
                  <a:lnTo>
                    <a:pt x="344" y="256"/>
                  </a:lnTo>
                  <a:lnTo>
                    <a:pt x="344" y="272"/>
                  </a:lnTo>
                  <a:lnTo>
                    <a:pt x="344" y="280"/>
                  </a:lnTo>
                  <a:lnTo>
                    <a:pt x="320" y="272"/>
                  </a:lnTo>
                  <a:lnTo>
                    <a:pt x="312" y="288"/>
                  </a:lnTo>
                  <a:lnTo>
                    <a:pt x="280" y="288"/>
                  </a:lnTo>
                  <a:lnTo>
                    <a:pt x="272" y="312"/>
                  </a:lnTo>
                  <a:lnTo>
                    <a:pt x="248" y="320"/>
                  </a:lnTo>
                  <a:lnTo>
                    <a:pt x="232" y="304"/>
                  </a:lnTo>
                  <a:lnTo>
                    <a:pt x="224" y="280"/>
                  </a:lnTo>
                  <a:lnTo>
                    <a:pt x="208" y="288"/>
                  </a:lnTo>
                  <a:lnTo>
                    <a:pt x="208" y="304"/>
                  </a:lnTo>
                  <a:lnTo>
                    <a:pt x="192" y="304"/>
                  </a:lnTo>
                  <a:lnTo>
                    <a:pt x="152" y="328"/>
                  </a:lnTo>
                  <a:lnTo>
                    <a:pt x="144" y="352"/>
                  </a:lnTo>
                  <a:lnTo>
                    <a:pt x="96" y="328"/>
                  </a:lnTo>
                  <a:lnTo>
                    <a:pt x="80" y="328"/>
                  </a:lnTo>
                  <a:lnTo>
                    <a:pt x="48" y="344"/>
                  </a:lnTo>
                </a:path>
              </a:pathLst>
            </a:custGeom>
            <a:grpFill/>
            <a:ln w="9525" cmpd="sng">
              <a:solidFill>
                <a:schemeClr val="bg1"/>
              </a:solidFill>
              <a:bevel/>
              <a:headEnd/>
              <a:tailEnd/>
            </a:ln>
          </p:spPr>
          <p:txBody>
            <a:bodyPr/>
            <a:lstStyle/>
            <a:p>
              <a:endParaRPr lang="zh-CN" altLang="zh-CN" sz="900" b="1">
                <a:solidFill>
                  <a:schemeClr val="tx1">
                    <a:lumMod val="85000"/>
                    <a:lumOff val="15000"/>
                  </a:schemeClr>
                </a:solidFill>
                <a:latin typeface="方正兰亭黑_GBK" pitchFamily="2" charset="-122"/>
                <a:ea typeface="方正兰亭黑_GBK" pitchFamily="2" charset="-122"/>
                <a:sym typeface="方正兰亭黑_GBK" pitchFamily="2" charset="-122"/>
              </a:endParaRPr>
            </a:p>
          </p:txBody>
        </p:sp>
        <p:sp>
          <p:nvSpPr>
            <p:cNvPr id="137" name="Freeform 19"/>
            <p:cNvSpPr>
              <a:spLocks noChangeArrowheads="1"/>
            </p:cNvSpPr>
            <p:nvPr/>
          </p:nvSpPr>
          <p:spPr bwMode="auto">
            <a:xfrm>
              <a:off x="1950456" y="3214688"/>
              <a:ext cx="958414" cy="1052052"/>
            </a:xfrm>
            <a:custGeom>
              <a:avLst/>
              <a:gdLst>
                <a:gd name="T0" fmla="*/ 1325 w 569"/>
                <a:gd name="T1" fmla="*/ 745 h 617"/>
                <a:gd name="T2" fmla="*/ 1406 w 569"/>
                <a:gd name="T3" fmla="*/ 690 h 617"/>
                <a:gd name="T4" fmla="*/ 1325 w 569"/>
                <a:gd name="T5" fmla="*/ 677 h 617"/>
                <a:gd name="T6" fmla="*/ 1244 w 569"/>
                <a:gd name="T7" fmla="*/ 638 h 617"/>
                <a:gd name="T8" fmla="*/ 1166 w 569"/>
                <a:gd name="T9" fmla="*/ 599 h 617"/>
                <a:gd name="T10" fmla="*/ 1206 w 569"/>
                <a:gd name="T11" fmla="*/ 531 h 617"/>
                <a:gd name="T12" fmla="*/ 1185 w 569"/>
                <a:gd name="T13" fmla="*/ 413 h 617"/>
                <a:gd name="T14" fmla="*/ 1065 w 569"/>
                <a:gd name="T15" fmla="*/ 373 h 617"/>
                <a:gd name="T16" fmla="*/ 1043 w 569"/>
                <a:gd name="T17" fmla="*/ 293 h 617"/>
                <a:gd name="T18" fmla="*/ 1125 w 569"/>
                <a:gd name="T19" fmla="*/ 279 h 617"/>
                <a:gd name="T20" fmla="*/ 1283 w 569"/>
                <a:gd name="T21" fmla="*/ 266 h 617"/>
                <a:gd name="T22" fmla="*/ 1283 w 569"/>
                <a:gd name="T23" fmla="*/ 186 h 617"/>
                <a:gd name="T24" fmla="*/ 1166 w 569"/>
                <a:gd name="T25" fmla="*/ 186 h 617"/>
                <a:gd name="T26" fmla="*/ 1084 w 569"/>
                <a:gd name="T27" fmla="*/ 106 h 617"/>
                <a:gd name="T28" fmla="*/ 1023 w 569"/>
                <a:gd name="T29" fmla="*/ 159 h 617"/>
                <a:gd name="T30" fmla="*/ 964 w 569"/>
                <a:gd name="T31" fmla="*/ 239 h 617"/>
                <a:gd name="T32" fmla="*/ 922 w 569"/>
                <a:gd name="T33" fmla="*/ 399 h 617"/>
                <a:gd name="T34" fmla="*/ 844 w 569"/>
                <a:gd name="T35" fmla="*/ 373 h 617"/>
                <a:gd name="T36" fmla="*/ 722 w 569"/>
                <a:gd name="T37" fmla="*/ 399 h 617"/>
                <a:gd name="T38" fmla="*/ 682 w 569"/>
                <a:gd name="T39" fmla="*/ 373 h 617"/>
                <a:gd name="T40" fmla="*/ 582 w 569"/>
                <a:gd name="T41" fmla="*/ 173 h 617"/>
                <a:gd name="T42" fmla="*/ 543 w 569"/>
                <a:gd name="T43" fmla="*/ 186 h 617"/>
                <a:gd name="T44" fmla="*/ 523 w 569"/>
                <a:gd name="T45" fmla="*/ 122 h 617"/>
                <a:gd name="T46" fmla="*/ 402 w 569"/>
                <a:gd name="T47" fmla="*/ 66 h 617"/>
                <a:gd name="T48" fmla="*/ 341 w 569"/>
                <a:gd name="T49" fmla="*/ 135 h 617"/>
                <a:gd name="T50" fmla="*/ 341 w 569"/>
                <a:gd name="T51" fmla="*/ 0 h 617"/>
                <a:gd name="T52" fmla="*/ 281 w 569"/>
                <a:gd name="T53" fmla="*/ 0 h 617"/>
                <a:gd name="T54" fmla="*/ 240 w 569"/>
                <a:gd name="T55" fmla="*/ 53 h 617"/>
                <a:gd name="T56" fmla="*/ 221 w 569"/>
                <a:gd name="T57" fmla="*/ 106 h 617"/>
                <a:gd name="T58" fmla="*/ 200 w 569"/>
                <a:gd name="T59" fmla="*/ 159 h 617"/>
                <a:gd name="T60" fmla="*/ 260 w 569"/>
                <a:gd name="T61" fmla="*/ 186 h 617"/>
                <a:gd name="T62" fmla="*/ 221 w 569"/>
                <a:gd name="T63" fmla="*/ 399 h 617"/>
                <a:gd name="T64" fmla="*/ 60 w 569"/>
                <a:gd name="T65" fmla="*/ 466 h 617"/>
                <a:gd name="T66" fmla="*/ 20 w 569"/>
                <a:gd name="T67" fmla="*/ 518 h 617"/>
                <a:gd name="T68" fmla="*/ 0 w 569"/>
                <a:gd name="T69" fmla="*/ 623 h 617"/>
                <a:gd name="T70" fmla="*/ 121 w 569"/>
                <a:gd name="T71" fmla="*/ 611 h 617"/>
                <a:gd name="T72" fmla="*/ 200 w 569"/>
                <a:gd name="T73" fmla="*/ 651 h 617"/>
                <a:gd name="T74" fmla="*/ 221 w 569"/>
                <a:gd name="T75" fmla="*/ 677 h 617"/>
                <a:gd name="T76" fmla="*/ 240 w 569"/>
                <a:gd name="T77" fmla="*/ 745 h 617"/>
                <a:gd name="T78" fmla="*/ 301 w 569"/>
                <a:gd name="T79" fmla="*/ 772 h 617"/>
                <a:gd name="T80" fmla="*/ 281 w 569"/>
                <a:gd name="T81" fmla="*/ 838 h 617"/>
                <a:gd name="T82" fmla="*/ 260 w 569"/>
                <a:gd name="T83" fmla="*/ 876 h 617"/>
                <a:gd name="T84" fmla="*/ 362 w 569"/>
                <a:gd name="T85" fmla="*/ 930 h 617"/>
                <a:gd name="T86" fmla="*/ 501 w 569"/>
                <a:gd name="T87" fmla="*/ 959 h 617"/>
                <a:gd name="T88" fmla="*/ 560 w 569"/>
                <a:gd name="T89" fmla="*/ 943 h 617"/>
                <a:gd name="T90" fmla="*/ 582 w 569"/>
                <a:gd name="T91" fmla="*/ 997 h 617"/>
                <a:gd name="T92" fmla="*/ 662 w 569"/>
                <a:gd name="T93" fmla="*/ 984 h 617"/>
                <a:gd name="T94" fmla="*/ 682 w 569"/>
                <a:gd name="T95" fmla="*/ 851 h 617"/>
                <a:gd name="T96" fmla="*/ 823 w 569"/>
                <a:gd name="T97" fmla="*/ 838 h 617"/>
                <a:gd name="T98" fmla="*/ 882 w 569"/>
                <a:gd name="T99" fmla="*/ 851 h 617"/>
                <a:gd name="T100" fmla="*/ 964 w 569"/>
                <a:gd name="T101" fmla="*/ 851 h 617"/>
                <a:gd name="T102" fmla="*/ 1043 w 569"/>
                <a:gd name="T103" fmla="*/ 866 h 617"/>
                <a:gd name="T104" fmla="*/ 1106 w 569"/>
                <a:gd name="T105" fmla="*/ 838 h 617"/>
                <a:gd name="T106" fmla="*/ 1227 w 569"/>
                <a:gd name="T107" fmla="*/ 784 h 617"/>
                <a:gd name="T108" fmla="*/ 1305 w 569"/>
                <a:gd name="T109" fmla="*/ 772 h 617"/>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569"/>
                <a:gd name="T166" fmla="*/ 0 h 617"/>
                <a:gd name="T167" fmla="*/ 569 w 569"/>
                <a:gd name="T168" fmla="*/ 617 h 617"/>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569" h="617">
                  <a:moveTo>
                    <a:pt x="520" y="464"/>
                  </a:moveTo>
                  <a:lnTo>
                    <a:pt x="528" y="448"/>
                  </a:lnTo>
                  <a:lnTo>
                    <a:pt x="568" y="448"/>
                  </a:lnTo>
                  <a:lnTo>
                    <a:pt x="560" y="416"/>
                  </a:lnTo>
                  <a:lnTo>
                    <a:pt x="552" y="400"/>
                  </a:lnTo>
                  <a:lnTo>
                    <a:pt x="528" y="408"/>
                  </a:lnTo>
                  <a:lnTo>
                    <a:pt x="504" y="400"/>
                  </a:lnTo>
                  <a:lnTo>
                    <a:pt x="496" y="384"/>
                  </a:lnTo>
                  <a:lnTo>
                    <a:pt x="464" y="384"/>
                  </a:lnTo>
                  <a:lnTo>
                    <a:pt x="464" y="360"/>
                  </a:lnTo>
                  <a:lnTo>
                    <a:pt x="464" y="344"/>
                  </a:lnTo>
                  <a:lnTo>
                    <a:pt x="480" y="320"/>
                  </a:lnTo>
                  <a:lnTo>
                    <a:pt x="448" y="288"/>
                  </a:lnTo>
                  <a:lnTo>
                    <a:pt x="472" y="248"/>
                  </a:lnTo>
                  <a:lnTo>
                    <a:pt x="472" y="216"/>
                  </a:lnTo>
                  <a:lnTo>
                    <a:pt x="424" y="224"/>
                  </a:lnTo>
                  <a:lnTo>
                    <a:pt x="424" y="184"/>
                  </a:lnTo>
                  <a:lnTo>
                    <a:pt x="416" y="176"/>
                  </a:lnTo>
                  <a:lnTo>
                    <a:pt x="432" y="160"/>
                  </a:lnTo>
                  <a:lnTo>
                    <a:pt x="448" y="168"/>
                  </a:lnTo>
                  <a:lnTo>
                    <a:pt x="464" y="152"/>
                  </a:lnTo>
                  <a:lnTo>
                    <a:pt x="512" y="160"/>
                  </a:lnTo>
                  <a:lnTo>
                    <a:pt x="528" y="136"/>
                  </a:lnTo>
                  <a:lnTo>
                    <a:pt x="512" y="112"/>
                  </a:lnTo>
                  <a:lnTo>
                    <a:pt x="488" y="128"/>
                  </a:lnTo>
                  <a:lnTo>
                    <a:pt x="464" y="112"/>
                  </a:lnTo>
                  <a:lnTo>
                    <a:pt x="464" y="64"/>
                  </a:lnTo>
                  <a:lnTo>
                    <a:pt x="432" y="64"/>
                  </a:lnTo>
                  <a:lnTo>
                    <a:pt x="424" y="96"/>
                  </a:lnTo>
                  <a:lnTo>
                    <a:pt x="408" y="96"/>
                  </a:lnTo>
                  <a:lnTo>
                    <a:pt x="408" y="120"/>
                  </a:lnTo>
                  <a:lnTo>
                    <a:pt x="384" y="144"/>
                  </a:lnTo>
                  <a:lnTo>
                    <a:pt x="368" y="144"/>
                  </a:lnTo>
                  <a:lnTo>
                    <a:pt x="368" y="240"/>
                  </a:lnTo>
                  <a:lnTo>
                    <a:pt x="344" y="240"/>
                  </a:lnTo>
                  <a:lnTo>
                    <a:pt x="336" y="224"/>
                  </a:lnTo>
                  <a:lnTo>
                    <a:pt x="320" y="240"/>
                  </a:lnTo>
                  <a:lnTo>
                    <a:pt x="288" y="240"/>
                  </a:lnTo>
                  <a:lnTo>
                    <a:pt x="288" y="232"/>
                  </a:lnTo>
                  <a:lnTo>
                    <a:pt x="272" y="224"/>
                  </a:lnTo>
                  <a:lnTo>
                    <a:pt x="272" y="192"/>
                  </a:lnTo>
                  <a:lnTo>
                    <a:pt x="232" y="104"/>
                  </a:lnTo>
                  <a:lnTo>
                    <a:pt x="216" y="104"/>
                  </a:lnTo>
                  <a:lnTo>
                    <a:pt x="216" y="112"/>
                  </a:lnTo>
                  <a:lnTo>
                    <a:pt x="200" y="88"/>
                  </a:lnTo>
                  <a:lnTo>
                    <a:pt x="208" y="72"/>
                  </a:lnTo>
                  <a:lnTo>
                    <a:pt x="176" y="32"/>
                  </a:lnTo>
                  <a:lnTo>
                    <a:pt x="160" y="40"/>
                  </a:lnTo>
                  <a:lnTo>
                    <a:pt x="152" y="80"/>
                  </a:lnTo>
                  <a:lnTo>
                    <a:pt x="136" y="80"/>
                  </a:lnTo>
                  <a:lnTo>
                    <a:pt x="136" y="64"/>
                  </a:lnTo>
                  <a:lnTo>
                    <a:pt x="136" y="0"/>
                  </a:lnTo>
                  <a:lnTo>
                    <a:pt x="120" y="16"/>
                  </a:lnTo>
                  <a:lnTo>
                    <a:pt x="112" y="0"/>
                  </a:lnTo>
                  <a:lnTo>
                    <a:pt x="96" y="16"/>
                  </a:lnTo>
                  <a:lnTo>
                    <a:pt x="96" y="32"/>
                  </a:lnTo>
                  <a:lnTo>
                    <a:pt x="104" y="64"/>
                  </a:lnTo>
                  <a:lnTo>
                    <a:pt x="88" y="64"/>
                  </a:lnTo>
                  <a:lnTo>
                    <a:pt x="72" y="64"/>
                  </a:lnTo>
                  <a:lnTo>
                    <a:pt x="80" y="96"/>
                  </a:lnTo>
                  <a:lnTo>
                    <a:pt x="80" y="112"/>
                  </a:lnTo>
                  <a:lnTo>
                    <a:pt x="104" y="112"/>
                  </a:lnTo>
                  <a:lnTo>
                    <a:pt x="104" y="168"/>
                  </a:lnTo>
                  <a:lnTo>
                    <a:pt x="88" y="240"/>
                  </a:lnTo>
                  <a:lnTo>
                    <a:pt x="40" y="272"/>
                  </a:lnTo>
                  <a:lnTo>
                    <a:pt x="24" y="280"/>
                  </a:lnTo>
                  <a:lnTo>
                    <a:pt x="16" y="288"/>
                  </a:lnTo>
                  <a:lnTo>
                    <a:pt x="8" y="312"/>
                  </a:lnTo>
                  <a:lnTo>
                    <a:pt x="8" y="360"/>
                  </a:lnTo>
                  <a:lnTo>
                    <a:pt x="0" y="376"/>
                  </a:lnTo>
                  <a:lnTo>
                    <a:pt x="32" y="376"/>
                  </a:lnTo>
                  <a:lnTo>
                    <a:pt x="48" y="368"/>
                  </a:lnTo>
                  <a:lnTo>
                    <a:pt x="88" y="376"/>
                  </a:lnTo>
                  <a:lnTo>
                    <a:pt x="80" y="392"/>
                  </a:lnTo>
                  <a:lnTo>
                    <a:pt x="72" y="392"/>
                  </a:lnTo>
                  <a:lnTo>
                    <a:pt x="88" y="408"/>
                  </a:lnTo>
                  <a:lnTo>
                    <a:pt x="80" y="432"/>
                  </a:lnTo>
                  <a:lnTo>
                    <a:pt x="96" y="448"/>
                  </a:lnTo>
                  <a:lnTo>
                    <a:pt x="120" y="448"/>
                  </a:lnTo>
                  <a:lnTo>
                    <a:pt x="120" y="464"/>
                  </a:lnTo>
                  <a:lnTo>
                    <a:pt x="112" y="472"/>
                  </a:lnTo>
                  <a:lnTo>
                    <a:pt x="112" y="504"/>
                  </a:lnTo>
                  <a:lnTo>
                    <a:pt x="96" y="504"/>
                  </a:lnTo>
                  <a:lnTo>
                    <a:pt x="104" y="528"/>
                  </a:lnTo>
                  <a:lnTo>
                    <a:pt x="144" y="528"/>
                  </a:lnTo>
                  <a:lnTo>
                    <a:pt x="144" y="560"/>
                  </a:lnTo>
                  <a:lnTo>
                    <a:pt x="160" y="568"/>
                  </a:lnTo>
                  <a:lnTo>
                    <a:pt x="200" y="576"/>
                  </a:lnTo>
                  <a:lnTo>
                    <a:pt x="216" y="560"/>
                  </a:lnTo>
                  <a:lnTo>
                    <a:pt x="224" y="568"/>
                  </a:lnTo>
                  <a:lnTo>
                    <a:pt x="216" y="592"/>
                  </a:lnTo>
                  <a:lnTo>
                    <a:pt x="232" y="600"/>
                  </a:lnTo>
                  <a:lnTo>
                    <a:pt x="264" y="616"/>
                  </a:lnTo>
                  <a:lnTo>
                    <a:pt x="264" y="592"/>
                  </a:lnTo>
                  <a:lnTo>
                    <a:pt x="264" y="520"/>
                  </a:lnTo>
                  <a:lnTo>
                    <a:pt x="272" y="512"/>
                  </a:lnTo>
                  <a:lnTo>
                    <a:pt x="320" y="512"/>
                  </a:lnTo>
                  <a:lnTo>
                    <a:pt x="328" y="504"/>
                  </a:lnTo>
                  <a:lnTo>
                    <a:pt x="344" y="504"/>
                  </a:lnTo>
                  <a:lnTo>
                    <a:pt x="352" y="512"/>
                  </a:lnTo>
                  <a:lnTo>
                    <a:pt x="376" y="504"/>
                  </a:lnTo>
                  <a:lnTo>
                    <a:pt x="384" y="512"/>
                  </a:lnTo>
                  <a:lnTo>
                    <a:pt x="392" y="504"/>
                  </a:lnTo>
                  <a:lnTo>
                    <a:pt x="416" y="520"/>
                  </a:lnTo>
                  <a:lnTo>
                    <a:pt x="416" y="504"/>
                  </a:lnTo>
                  <a:lnTo>
                    <a:pt x="440" y="504"/>
                  </a:lnTo>
                  <a:lnTo>
                    <a:pt x="480" y="496"/>
                  </a:lnTo>
                  <a:lnTo>
                    <a:pt x="488" y="472"/>
                  </a:lnTo>
                  <a:lnTo>
                    <a:pt x="504" y="464"/>
                  </a:lnTo>
                  <a:lnTo>
                    <a:pt x="520" y="464"/>
                  </a:lnTo>
                </a:path>
              </a:pathLst>
            </a:custGeom>
            <a:grpFill/>
            <a:ln w="9525" cmpd="sng">
              <a:solidFill>
                <a:schemeClr val="bg1"/>
              </a:solidFill>
              <a:bevel/>
              <a:headEnd/>
              <a:tailEnd/>
            </a:ln>
          </p:spPr>
          <p:txBody>
            <a:bodyPr/>
            <a:lstStyle/>
            <a:p>
              <a:endParaRPr lang="zh-CN" altLang="zh-CN" sz="900" b="1">
                <a:solidFill>
                  <a:schemeClr val="tx1">
                    <a:lumMod val="85000"/>
                    <a:lumOff val="15000"/>
                  </a:schemeClr>
                </a:solidFill>
                <a:latin typeface="方正兰亭黑_GBK" pitchFamily="2" charset="-122"/>
                <a:ea typeface="方正兰亭黑_GBK" pitchFamily="2" charset="-122"/>
                <a:sym typeface="方正兰亭黑_GBK" pitchFamily="2" charset="-122"/>
              </a:endParaRPr>
            </a:p>
          </p:txBody>
        </p:sp>
        <p:sp>
          <p:nvSpPr>
            <p:cNvPr id="138" name="Freeform 20"/>
            <p:cNvSpPr>
              <a:spLocks noChangeArrowheads="1"/>
            </p:cNvSpPr>
            <p:nvPr/>
          </p:nvSpPr>
          <p:spPr bwMode="auto">
            <a:xfrm>
              <a:off x="161137" y="1997820"/>
              <a:ext cx="2037330" cy="1340095"/>
            </a:xfrm>
            <a:custGeom>
              <a:avLst/>
              <a:gdLst>
                <a:gd name="T0" fmla="*/ 2979 w 1209"/>
                <a:gd name="T1" fmla="*/ 1217 h 785"/>
                <a:gd name="T2" fmla="*/ 2919 w 1209"/>
                <a:gd name="T3" fmla="*/ 1217 h 785"/>
                <a:gd name="T4" fmla="*/ 2919 w 1209"/>
                <a:gd name="T5" fmla="*/ 1311 h 785"/>
                <a:gd name="T6" fmla="*/ 2797 w 1209"/>
                <a:gd name="T7" fmla="*/ 1270 h 785"/>
                <a:gd name="T8" fmla="*/ 2736 w 1209"/>
                <a:gd name="T9" fmla="*/ 1257 h 785"/>
                <a:gd name="T10" fmla="*/ 2577 w 1209"/>
                <a:gd name="T11" fmla="*/ 1204 h 785"/>
                <a:gd name="T12" fmla="*/ 2618 w 1209"/>
                <a:gd name="T13" fmla="*/ 1161 h 785"/>
                <a:gd name="T14" fmla="*/ 2595 w 1209"/>
                <a:gd name="T15" fmla="*/ 1138 h 785"/>
                <a:gd name="T16" fmla="*/ 2517 w 1209"/>
                <a:gd name="T17" fmla="*/ 1110 h 785"/>
                <a:gd name="T18" fmla="*/ 2456 w 1209"/>
                <a:gd name="T19" fmla="*/ 1138 h 785"/>
                <a:gd name="T20" fmla="*/ 2334 w 1209"/>
                <a:gd name="T21" fmla="*/ 1084 h 785"/>
                <a:gd name="T22" fmla="*/ 2094 w 1209"/>
                <a:gd name="T23" fmla="*/ 1161 h 785"/>
                <a:gd name="T24" fmla="*/ 2034 w 1209"/>
                <a:gd name="T25" fmla="*/ 1204 h 785"/>
                <a:gd name="T26" fmla="*/ 1834 w 1209"/>
                <a:gd name="T27" fmla="*/ 1230 h 785"/>
                <a:gd name="T28" fmla="*/ 1650 w 1209"/>
                <a:gd name="T29" fmla="*/ 1190 h 785"/>
                <a:gd name="T30" fmla="*/ 1590 w 1209"/>
                <a:gd name="T31" fmla="*/ 1138 h 785"/>
                <a:gd name="T32" fmla="*/ 1468 w 1209"/>
                <a:gd name="T33" fmla="*/ 1177 h 785"/>
                <a:gd name="T34" fmla="*/ 1349 w 1209"/>
                <a:gd name="T35" fmla="*/ 1217 h 785"/>
                <a:gd name="T36" fmla="*/ 1147 w 1209"/>
                <a:gd name="T37" fmla="*/ 1124 h 785"/>
                <a:gd name="T38" fmla="*/ 1027 w 1209"/>
                <a:gd name="T39" fmla="*/ 1069 h 785"/>
                <a:gd name="T40" fmla="*/ 907 w 1209"/>
                <a:gd name="T41" fmla="*/ 1044 h 785"/>
                <a:gd name="T42" fmla="*/ 806 w 1209"/>
                <a:gd name="T43" fmla="*/ 990 h 785"/>
                <a:gd name="T44" fmla="*/ 684 w 1209"/>
                <a:gd name="T45" fmla="*/ 869 h 785"/>
                <a:gd name="T46" fmla="*/ 623 w 1209"/>
                <a:gd name="T47" fmla="*/ 854 h 785"/>
                <a:gd name="T48" fmla="*/ 523 w 1209"/>
                <a:gd name="T49" fmla="*/ 762 h 785"/>
                <a:gd name="T50" fmla="*/ 402 w 1209"/>
                <a:gd name="T51" fmla="*/ 643 h 785"/>
                <a:gd name="T52" fmla="*/ 301 w 1209"/>
                <a:gd name="T53" fmla="*/ 682 h 785"/>
                <a:gd name="T54" fmla="*/ 162 w 1209"/>
                <a:gd name="T55" fmla="*/ 549 h 785"/>
                <a:gd name="T56" fmla="*/ 79 w 1209"/>
                <a:gd name="T57" fmla="*/ 454 h 785"/>
                <a:gd name="T58" fmla="*/ 0 w 1209"/>
                <a:gd name="T59" fmla="*/ 429 h 785"/>
                <a:gd name="T60" fmla="*/ 41 w 1209"/>
                <a:gd name="T61" fmla="*/ 294 h 785"/>
                <a:gd name="T62" fmla="*/ 121 w 1209"/>
                <a:gd name="T63" fmla="*/ 321 h 785"/>
                <a:gd name="T64" fmla="*/ 200 w 1209"/>
                <a:gd name="T65" fmla="*/ 307 h 785"/>
                <a:gd name="T66" fmla="*/ 200 w 1209"/>
                <a:gd name="T67" fmla="*/ 214 h 785"/>
                <a:gd name="T68" fmla="*/ 141 w 1209"/>
                <a:gd name="T69" fmla="*/ 160 h 785"/>
                <a:gd name="T70" fmla="*/ 200 w 1209"/>
                <a:gd name="T71" fmla="*/ 80 h 785"/>
                <a:gd name="T72" fmla="*/ 384 w 1209"/>
                <a:gd name="T73" fmla="*/ 66 h 785"/>
                <a:gd name="T74" fmla="*/ 523 w 1209"/>
                <a:gd name="T75" fmla="*/ 13 h 785"/>
                <a:gd name="T76" fmla="*/ 723 w 1209"/>
                <a:gd name="T77" fmla="*/ 27 h 785"/>
                <a:gd name="T78" fmla="*/ 866 w 1209"/>
                <a:gd name="T79" fmla="*/ 93 h 785"/>
                <a:gd name="T80" fmla="*/ 1087 w 1209"/>
                <a:gd name="T81" fmla="*/ 93 h 785"/>
                <a:gd name="T82" fmla="*/ 1329 w 1209"/>
                <a:gd name="T83" fmla="*/ 66 h 785"/>
                <a:gd name="T84" fmla="*/ 1672 w 1209"/>
                <a:gd name="T85" fmla="*/ 93 h 785"/>
                <a:gd name="T86" fmla="*/ 1791 w 1209"/>
                <a:gd name="T87" fmla="*/ 122 h 785"/>
                <a:gd name="T88" fmla="*/ 1771 w 1209"/>
                <a:gd name="T89" fmla="*/ 160 h 785"/>
                <a:gd name="T90" fmla="*/ 1834 w 1209"/>
                <a:gd name="T91" fmla="*/ 227 h 785"/>
                <a:gd name="T92" fmla="*/ 1791 w 1209"/>
                <a:gd name="T93" fmla="*/ 307 h 785"/>
                <a:gd name="T94" fmla="*/ 1751 w 1209"/>
                <a:gd name="T95" fmla="*/ 416 h 785"/>
                <a:gd name="T96" fmla="*/ 1851 w 1209"/>
                <a:gd name="T97" fmla="*/ 535 h 785"/>
                <a:gd name="T98" fmla="*/ 2094 w 1209"/>
                <a:gd name="T99" fmla="*/ 615 h 785"/>
                <a:gd name="T100" fmla="*/ 2355 w 1209"/>
                <a:gd name="T101" fmla="*/ 695 h 785"/>
                <a:gd name="T102" fmla="*/ 2497 w 1209"/>
                <a:gd name="T103" fmla="*/ 708 h 785"/>
                <a:gd name="T104" fmla="*/ 2535 w 1209"/>
                <a:gd name="T105" fmla="*/ 804 h 785"/>
                <a:gd name="T106" fmla="*/ 2618 w 1209"/>
                <a:gd name="T107" fmla="*/ 830 h 785"/>
                <a:gd name="T108" fmla="*/ 2655 w 1209"/>
                <a:gd name="T109" fmla="*/ 790 h 785"/>
                <a:gd name="T110" fmla="*/ 2718 w 1209"/>
                <a:gd name="T111" fmla="*/ 804 h 785"/>
                <a:gd name="T112" fmla="*/ 2756 w 1209"/>
                <a:gd name="T113" fmla="*/ 776 h 785"/>
                <a:gd name="T114" fmla="*/ 2857 w 1209"/>
                <a:gd name="T115" fmla="*/ 737 h 785"/>
                <a:gd name="T116" fmla="*/ 2960 w 1209"/>
                <a:gd name="T117" fmla="*/ 762 h 785"/>
                <a:gd name="T118" fmla="*/ 3039 w 1209"/>
                <a:gd name="T119" fmla="*/ 895 h 785"/>
                <a:gd name="T120" fmla="*/ 3039 w 1209"/>
                <a:gd name="T121" fmla="*/ 963 h 785"/>
                <a:gd name="T122" fmla="*/ 3019 w 1209"/>
                <a:gd name="T123" fmla="*/ 1190 h 785"/>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209"/>
                <a:gd name="T187" fmla="*/ 0 h 785"/>
                <a:gd name="T188" fmla="*/ 1209 w 1209"/>
                <a:gd name="T189" fmla="*/ 785 h 785"/>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209" h="785">
                  <a:moveTo>
                    <a:pt x="1200" y="712"/>
                  </a:moveTo>
                  <a:lnTo>
                    <a:pt x="1184" y="728"/>
                  </a:lnTo>
                  <a:lnTo>
                    <a:pt x="1176" y="712"/>
                  </a:lnTo>
                  <a:lnTo>
                    <a:pt x="1160" y="728"/>
                  </a:lnTo>
                  <a:lnTo>
                    <a:pt x="1168" y="776"/>
                  </a:lnTo>
                  <a:lnTo>
                    <a:pt x="1160" y="784"/>
                  </a:lnTo>
                  <a:lnTo>
                    <a:pt x="1136" y="776"/>
                  </a:lnTo>
                  <a:lnTo>
                    <a:pt x="1112" y="760"/>
                  </a:lnTo>
                  <a:lnTo>
                    <a:pt x="1112" y="744"/>
                  </a:lnTo>
                  <a:lnTo>
                    <a:pt x="1088" y="752"/>
                  </a:lnTo>
                  <a:lnTo>
                    <a:pt x="1024" y="728"/>
                  </a:lnTo>
                  <a:lnTo>
                    <a:pt x="1024" y="720"/>
                  </a:lnTo>
                  <a:lnTo>
                    <a:pt x="1040" y="712"/>
                  </a:lnTo>
                  <a:lnTo>
                    <a:pt x="1040" y="696"/>
                  </a:lnTo>
                  <a:lnTo>
                    <a:pt x="1024" y="688"/>
                  </a:lnTo>
                  <a:lnTo>
                    <a:pt x="1032" y="680"/>
                  </a:lnTo>
                  <a:lnTo>
                    <a:pt x="1016" y="656"/>
                  </a:lnTo>
                  <a:lnTo>
                    <a:pt x="1000" y="664"/>
                  </a:lnTo>
                  <a:lnTo>
                    <a:pt x="984" y="672"/>
                  </a:lnTo>
                  <a:lnTo>
                    <a:pt x="976" y="680"/>
                  </a:lnTo>
                  <a:lnTo>
                    <a:pt x="960" y="680"/>
                  </a:lnTo>
                  <a:lnTo>
                    <a:pt x="928" y="648"/>
                  </a:lnTo>
                  <a:lnTo>
                    <a:pt x="864" y="696"/>
                  </a:lnTo>
                  <a:lnTo>
                    <a:pt x="832" y="696"/>
                  </a:lnTo>
                  <a:lnTo>
                    <a:pt x="824" y="720"/>
                  </a:lnTo>
                  <a:lnTo>
                    <a:pt x="808" y="720"/>
                  </a:lnTo>
                  <a:lnTo>
                    <a:pt x="760" y="744"/>
                  </a:lnTo>
                  <a:lnTo>
                    <a:pt x="728" y="736"/>
                  </a:lnTo>
                  <a:lnTo>
                    <a:pt x="712" y="712"/>
                  </a:lnTo>
                  <a:lnTo>
                    <a:pt x="656" y="712"/>
                  </a:lnTo>
                  <a:lnTo>
                    <a:pt x="664" y="688"/>
                  </a:lnTo>
                  <a:lnTo>
                    <a:pt x="632" y="680"/>
                  </a:lnTo>
                  <a:lnTo>
                    <a:pt x="600" y="680"/>
                  </a:lnTo>
                  <a:lnTo>
                    <a:pt x="584" y="704"/>
                  </a:lnTo>
                  <a:lnTo>
                    <a:pt x="552" y="728"/>
                  </a:lnTo>
                  <a:lnTo>
                    <a:pt x="536" y="728"/>
                  </a:lnTo>
                  <a:lnTo>
                    <a:pt x="544" y="680"/>
                  </a:lnTo>
                  <a:lnTo>
                    <a:pt x="456" y="672"/>
                  </a:lnTo>
                  <a:lnTo>
                    <a:pt x="424" y="640"/>
                  </a:lnTo>
                  <a:lnTo>
                    <a:pt x="408" y="640"/>
                  </a:lnTo>
                  <a:lnTo>
                    <a:pt x="392" y="648"/>
                  </a:lnTo>
                  <a:lnTo>
                    <a:pt x="360" y="624"/>
                  </a:lnTo>
                  <a:lnTo>
                    <a:pt x="336" y="600"/>
                  </a:lnTo>
                  <a:lnTo>
                    <a:pt x="320" y="592"/>
                  </a:lnTo>
                  <a:lnTo>
                    <a:pt x="280" y="544"/>
                  </a:lnTo>
                  <a:lnTo>
                    <a:pt x="272" y="520"/>
                  </a:lnTo>
                  <a:lnTo>
                    <a:pt x="264" y="512"/>
                  </a:lnTo>
                  <a:lnTo>
                    <a:pt x="248" y="512"/>
                  </a:lnTo>
                  <a:lnTo>
                    <a:pt x="224" y="464"/>
                  </a:lnTo>
                  <a:lnTo>
                    <a:pt x="208" y="456"/>
                  </a:lnTo>
                  <a:lnTo>
                    <a:pt x="192" y="424"/>
                  </a:lnTo>
                  <a:lnTo>
                    <a:pt x="160" y="384"/>
                  </a:lnTo>
                  <a:lnTo>
                    <a:pt x="144" y="384"/>
                  </a:lnTo>
                  <a:lnTo>
                    <a:pt x="120" y="408"/>
                  </a:lnTo>
                  <a:lnTo>
                    <a:pt x="96" y="376"/>
                  </a:lnTo>
                  <a:lnTo>
                    <a:pt x="64" y="328"/>
                  </a:lnTo>
                  <a:lnTo>
                    <a:pt x="40" y="304"/>
                  </a:lnTo>
                  <a:lnTo>
                    <a:pt x="32" y="272"/>
                  </a:lnTo>
                  <a:lnTo>
                    <a:pt x="8" y="280"/>
                  </a:lnTo>
                  <a:lnTo>
                    <a:pt x="0" y="256"/>
                  </a:lnTo>
                  <a:lnTo>
                    <a:pt x="8" y="248"/>
                  </a:lnTo>
                  <a:lnTo>
                    <a:pt x="16" y="176"/>
                  </a:lnTo>
                  <a:lnTo>
                    <a:pt x="32" y="168"/>
                  </a:lnTo>
                  <a:lnTo>
                    <a:pt x="48" y="192"/>
                  </a:lnTo>
                  <a:lnTo>
                    <a:pt x="64" y="184"/>
                  </a:lnTo>
                  <a:lnTo>
                    <a:pt x="80" y="184"/>
                  </a:lnTo>
                  <a:lnTo>
                    <a:pt x="72" y="144"/>
                  </a:lnTo>
                  <a:lnTo>
                    <a:pt x="80" y="128"/>
                  </a:lnTo>
                  <a:lnTo>
                    <a:pt x="56" y="120"/>
                  </a:lnTo>
                  <a:lnTo>
                    <a:pt x="56" y="96"/>
                  </a:lnTo>
                  <a:lnTo>
                    <a:pt x="64" y="56"/>
                  </a:lnTo>
                  <a:lnTo>
                    <a:pt x="80" y="48"/>
                  </a:lnTo>
                  <a:lnTo>
                    <a:pt x="120" y="56"/>
                  </a:lnTo>
                  <a:lnTo>
                    <a:pt x="152" y="40"/>
                  </a:lnTo>
                  <a:lnTo>
                    <a:pt x="176" y="0"/>
                  </a:lnTo>
                  <a:lnTo>
                    <a:pt x="208" y="8"/>
                  </a:lnTo>
                  <a:lnTo>
                    <a:pt x="272" y="32"/>
                  </a:lnTo>
                  <a:lnTo>
                    <a:pt x="288" y="16"/>
                  </a:lnTo>
                  <a:lnTo>
                    <a:pt x="336" y="24"/>
                  </a:lnTo>
                  <a:lnTo>
                    <a:pt x="344" y="56"/>
                  </a:lnTo>
                  <a:lnTo>
                    <a:pt x="408" y="72"/>
                  </a:lnTo>
                  <a:lnTo>
                    <a:pt x="432" y="56"/>
                  </a:lnTo>
                  <a:lnTo>
                    <a:pt x="504" y="56"/>
                  </a:lnTo>
                  <a:lnTo>
                    <a:pt x="528" y="40"/>
                  </a:lnTo>
                  <a:lnTo>
                    <a:pt x="640" y="32"/>
                  </a:lnTo>
                  <a:lnTo>
                    <a:pt x="664" y="56"/>
                  </a:lnTo>
                  <a:lnTo>
                    <a:pt x="696" y="64"/>
                  </a:lnTo>
                  <a:lnTo>
                    <a:pt x="712" y="72"/>
                  </a:lnTo>
                  <a:lnTo>
                    <a:pt x="720" y="88"/>
                  </a:lnTo>
                  <a:lnTo>
                    <a:pt x="704" y="96"/>
                  </a:lnTo>
                  <a:lnTo>
                    <a:pt x="728" y="104"/>
                  </a:lnTo>
                  <a:lnTo>
                    <a:pt x="728" y="136"/>
                  </a:lnTo>
                  <a:lnTo>
                    <a:pt x="704" y="168"/>
                  </a:lnTo>
                  <a:lnTo>
                    <a:pt x="712" y="184"/>
                  </a:lnTo>
                  <a:lnTo>
                    <a:pt x="704" y="232"/>
                  </a:lnTo>
                  <a:lnTo>
                    <a:pt x="696" y="248"/>
                  </a:lnTo>
                  <a:lnTo>
                    <a:pt x="712" y="296"/>
                  </a:lnTo>
                  <a:lnTo>
                    <a:pt x="736" y="320"/>
                  </a:lnTo>
                  <a:lnTo>
                    <a:pt x="784" y="320"/>
                  </a:lnTo>
                  <a:lnTo>
                    <a:pt x="832" y="368"/>
                  </a:lnTo>
                  <a:lnTo>
                    <a:pt x="864" y="376"/>
                  </a:lnTo>
                  <a:lnTo>
                    <a:pt x="936" y="416"/>
                  </a:lnTo>
                  <a:lnTo>
                    <a:pt x="968" y="400"/>
                  </a:lnTo>
                  <a:lnTo>
                    <a:pt x="992" y="424"/>
                  </a:lnTo>
                  <a:lnTo>
                    <a:pt x="1016" y="448"/>
                  </a:lnTo>
                  <a:lnTo>
                    <a:pt x="1008" y="480"/>
                  </a:lnTo>
                  <a:lnTo>
                    <a:pt x="1040" y="480"/>
                  </a:lnTo>
                  <a:lnTo>
                    <a:pt x="1040" y="496"/>
                  </a:lnTo>
                  <a:lnTo>
                    <a:pt x="1064" y="496"/>
                  </a:lnTo>
                  <a:lnTo>
                    <a:pt x="1056" y="472"/>
                  </a:lnTo>
                  <a:lnTo>
                    <a:pt x="1072" y="472"/>
                  </a:lnTo>
                  <a:lnTo>
                    <a:pt x="1080" y="480"/>
                  </a:lnTo>
                  <a:lnTo>
                    <a:pt x="1096" y="480"/>
                  </a:lnTo>
                  <a:lnTo>
                    <a:pt x="1096" y="464"/>
                  </a:lnTo>
                  <a:lnTo>
                    <a:pt x="1120" y="464"/>
                  </a:lnTo>
                  <a:lnTo>
                    <a:pt x="1136" y="440"/>
                  </a:lnTo>
                  <a:lnTo>
                    <a:pt x="1152" y="432"/>
                  </a:lnTo>
                  <a:lnTo>
                    <a:pt x="1176" y="456"/>
                  </a:lnTo>
                  <a:lnTo>
                    <a:pt x="1176" y="480"/>
                  </a:lnTo>
                  <a:lnTo>
                    <a:pt x="1208" y="536"/>
                  </a:lnTo>
                  <a:lnTo>
                    <a:pt x="1192" y="544"/>
                  </a:lnTo>
                  <a:lnTo>
                    <a:pt x="1208" y="576"/>
                  </a:lnTo>
                  <a:lnTo>
                    <a:pt x="1208" y="608"/>
                  </a:lnTo>
                  <a:lnTo>
                    <a:pt x="1200" y="712"/>
                  </a:lnTo>
                </a:path>
              </a:pathLst>
            </a:custGeom>
            <a:grpFill/>
            <a:ln w="9525" cmpd="sng">
              <a:solidFill>
                <a:schemeClr val="bg1"/>
              </a:solidFill>
              <a:bevel/>
              <a:headEnd/>
              <a:tailEnd/>
            </a:ln>
          </p:spPr>
          <p:txBody>
            <a:bodyPr/>
            <a:lstStyle/>
            <a:p>
              <a:endParaRPr lang="zh-CN" altLang="zh-CN" sz="900" b="1">
                <a:solidFill>
                  <a:schemeClr val="tx1">
                    <a:lumMod val="85000"/>
                    <a:lumOff val="15000"/>
                  </a:schemeClr>
                </a:solidFill>
                <a:latin typeface="方正兰亭黑_GBK" pitchFamily="2" charset="-122"/>
                <a:ea typeface="方正兰亭黑_GBK" pitchFamily="2" charset="-122"/>
                <a:sym typeface="方正兰亭黑_GBK" pitchFamily="2" charset="-122"/>
              </a:endParaRPr>
            </a:p>
          </p:txBody>
        </p:sp>
        <p:sp>
          <p:nvSpPr>
            <p:cNvPr id="139" name="Freeform 21"/>
            <p:cNvSpPr>
              <a:spLocks noChangeArrowheads="1"/>
            </p:cNvSpPr>
            <p:nvPr/>
          </p:nvSpPr>
          <p:spPr bwMode="auto">
            <a:xfrm>
              <a:off x="2075162" y="2546180"/>
              <a:ext cx="1279286" cy="1079778"/>
            </a:xfrm>
            <a:custGeom>
              <a:avLst/>
              <a:gdLst>
                <a:gd name="T0" fmla="*/ 1730 w 761"/>
                <a:gd name="T1" fmla="*/ 812 h 633"/>
                <a:gd name="T2" fmla="*/ 1670 w 761"/>
                <a:gd name="T3" fmla="*/ 838 h 633"/>
                <a:gd name="T4" fmla="*/ 1630 w 761"/>
                <a:gd name="T5" fmla="*/ 812 h 633"/>
                <a:gd name="T6" fmla="*/ 1512 w 761"/>
                <a:gd name="T7" fmla="*/ 719 h 633"/>
                <a:gd name="T8" fmla="*/ 1453 w 761"/>
                <a:gd name="T9" fmla="*/ 707 h 633"/>
                <a:gd name="T10" fmla="*/ 1371 w 761"/>
                <a:gd name="T11" fmla="*/ 732 h 633"/>
                <a:gd name="T12" fmla="*/ 1332 w 761"/>
                <a:gd name="T13" fmla="*/ 786 h 633"/>
                <a:gd name="T14" fmla="*/ 1273 w 761"/>
                <a:gd name="T15" fmla="*/ 773 h 633"/>
                <a:gd name="T16" fmla="*/ 1173 w 761"/>
                <a:gd name="T17" fmla="*/ 786 h 633"/>
                <a:gd name="T18" fmla="*/ 1254 w 761"/>
                <a:gd name="T19" fmla="*/ 825 h 633"/>
                <a:gd name="T20" fmla="*/ 1133 w 761"/>
                <a:gd name="T21" fmla="*/ 880 h 633"/>
                <a:gd name="T22" fmla="*/ 1035 w 761"/>
                <a:gd name="T23" fmla="*/ 867 h 633"/>
                <a:gd name="T24" fmla="*/ 974 w 761"/>
                <a:gd name="T25" fmla="*/ 759 h 633"/>
                <a:gd name="T26" fmla="*/ 894 w 761"/>
                <a:gd name="T27" fmla="*/ 812 h 633"/>
                <a:gd name="T28" fmla="*/ 834 w 761"/>
                <a:gd name="T29" fmla="*/ 838 h 633"/>
                <a:gd name="T30" fmla="*/ 735 w 761"/>
                <a:gd name="T31" fmla="*/ 894 h 633"/>
                <a:gd name="T32" fmla="*/ 675 w 761"/>
                <a:gd name="T33" fmla="*/ 1052 h 633"/>
                <a:gd name="T34" fmla="*/ 619 w 761"/>
                <a:gd name="T35" fmla="*/ 1052 h 633"/>
                <a:gd name="T36" fmla="*/ 537 w 761"/>
                <a:gd name="T37" fmla="*/ 1039 h 633"/>
                <a:gd name="T38" fmla="*/ 498 w 761"/>
                <a:gd name="T39" fmla="*/ 960 h 633"/>
                <a:gd name="T40" fmla="*/ 360 w 761"/>
                <a:gd name="T41" fmla="*/ 825 h 633"/>
                <a:gd name="T42" fmla="*/ 319 w 761"/>
                <a:gd name="T43" fmla="*/ 800 h 633"/>
                <a:gd name="T44" fmla="*/ 259 w 761"/>
                <a:gd name="T45" fmla="*/ 707 h 633"/>
                <a:gd name="T46" fmla="*/ 199 w 761"/>
                <a:gd name="T47" fmla="*/ 773 h 633"/>
                <a:gd name="T48" fmla="*/ 179 w 761"/>
                <a:gd name="T49" fmla="*/ 414 h 633"/>
                <a:gd name="T50" fmla="*/ 179 w 761"/>
                <a:gd name="T51" fmla="*/ 359 h 633"/>
                <a:gd name="T52" fmla="*/ 101 w 761"/>
                <a:gd name="T53" fmla="*/ 227 h 633"/>
                <a:gd name="T54" fmla="*/ 0 w 761"/>
                <a:gd name="T55" fmla="*/ 173 h 633"/>
                <a:gd name="T56" fmla="*/ 20 w 761"/>
                <a:gd name="T57" fmla="*/ 106 h 633"/>
                <a:gd name="T58" fmla="*/ 41 w 761"/>
                <a:gd name="T59" fmla="*/ 53 h 633"/>
                <a:gd name="T60" fmla="*/ 79 w 761"/>
                <a:gd name="T61" fmla="*/ 0 h 633"/>
                <a:gd name="T62" fmla="*/ 158 w 761"/>
                <a:gd name="T63" fmla="*/ 27 h 633"/>
                <a:gd name="T64" fmla="*/ 218 w 761"/>
                <a:gd name="T65" fmla="*/ 135 h 633"/>
                <a:gd name="T66" fmla="*/ 319 w 761"/>
                <a:gd name="T67" fmla="*/ 200 h 633"/>
                <a:gd name="T68" fmla="*/ 377 w 761"/>
                <a:gd name="T69" fmla="*/ 173 h 633"/>
                <a:gd name="T70" fmla="*/ 438 w 761"/>
                <a:gd name="T71" fmla="*/ 214 h 633"/>
                <a:gd name="T72" fmla="*/ 558 w 761"/>
                <a:gd name="T73" fmla="*/ 159 h 633"/>
                <a:gd name="T74" fmla="*/ 716 w 761"/>
                <a:gd name="T75" fmla="*/ 159 h 633"/>
                <a:gd name="T76" fmla="*/ 735 w 761"/>
                <a:gd name="T77" fmla="*/ 66 h 633"/>
                <a:gd name="T78" fmla="*/ 795 w 761"/>
                <a:gd name="T79" fmla="*/ 53 h 633"/>
                <a:gd name="T80" fmla="*/ 855 w 761"/>
                <a:gd name="T81" fmla="*/ 80 h 633"/>
                <a:gd name="T82" fmla="*/ 995 w 761"/>
                <a:gd name="T83" fmla="*/ 122 h 633"/>
                <a:gd name="T84" fmla="*/ 1035 w 761"/>
                <a:gd name="T85" fmla="*/ 227 h 633"/>
                <a:gd name="T86" fmla="*/ 1173 w 761"/>
                <a:gd name="T87" fmla="*/ 266 h 633"/>
                <a:gd name="T88" fmla="*/ 1273 w 761"/>
                <a:gd name="T89" fmla="*/ 227 h 633"/>
                <a:gd name="T90" fmla="*/ 1371 w 761"/>
                <a:gd name="T91" fmla="*/ 239 h 633"/>
                <a:gd name="T92" fmla="*/ 1554 w 761"/>
                <a:gd name="T93" fmla="*/ 307 h 633"/>
                <a:gd name="T94" fmla="*/ 1752 w 761"/>
                <a:gd name="T95" fmla="*/ 374 h 633"/>
                <a:gd name="T96" fmla="*/ 1890 w 761"/>
                <a:gd name="T97" fmla="*/ 427 h 633"/>
                <a:gd name="T98" fmla="*/ 1850 w 761"/>
                <a:gd name="T99" fmla="*/ 493 h 633"/>
                <a:gd name="T100" fmla="*/ 1651 w 761"/>
                <a:gd name="T101" fmla="*/ 520 h 633"/>
                <a:gd name="T102" fmla="*/ 1609 w 761"/>
                <a:gd name="T103" fmla="*/ 559 h 633"/>
                <a:gd name="T104" fmla="*/ 1630 w 761"/>
                <a:gd name="T105" fmla="*/ 600 h 633"/>
                <a:gd name="T106" fmla="*/ 1630 w 761"/>
                <a:gd name="T107" fmla="*/ 627 h 633"/>
                <a:gd name="T108" fmla="*/ 1752 w 761"/>
                <a:gd name="T109" fmla="*/ 759 h 633"/>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761"/>
                <a:gd name="T166" fmla="*/ 0 h 633"/>
                <a:gd name="T167" fmla="*/ 761 w 761"/>
                <a:gd name="T168" fmla="*/ 633 h 633"/>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761" h="633">
                  <a:moveTo>
                    <a:pt x="696" y="480"/>
                  </a:moveTo>
                  <a:lnTo>
                    <a:pt x="696" y="488"/>
                  </a:lnTo>
                  <a:lnTo>
                    <a:pt x="688" y="504"/>
                  </a:lnTo>
                  <a:lnTo>
                    <a:pt x="672" y="504"/>
                  </a:lnTo>
                  <a:lnTo>
                    <a:pt x="664" y="488"/>
                  </a:lnTo>
                  <a:lnTo>
                    <a:pt x="656" y="488"/>
                  </a:lnTo>
                  <a:lnTo>
                    <a:pt x="632" y="432"/>
                  </a:lnTo>
                  <a:lnTo>
                    <a:pt x="608" y="432"/>
                  </a:lnTo>
                  <a:lnTo>
                    <a:pt x="592" y="416"/>
                  </a:lnTo>
                  <a:lnTo>
                    <a:pt x="584" y="424"/>
                  </a:lnTo>
                  <a:lnTo>
                    <a:pt x="576" y="456"/>
                  </a:lnTo>
                  <a:lnTo>
                    <a:pt x="552" y="440"/>
                  </a:lnTo>
                  <a:lnTo>
                    <a:pt x="552" y="464"/>
                  </a:lnTo>
                  <a:lnTo>
                    <a:pt x="536" y="472"/>
                  </a:lnTo>
                  <a:lnTo>
                    <a:pt x="528" y="464"/>
                  </a:lnTo>
                  <a:lnTo>
                    <a:pt x="512" y="464"/>
                  </a:lnTo>
                  <a:lnTo>
                    <a:pt x="488" y="456"/>
                  </a:lnTo>
                  <a:lnTo>
                    <a:pt x="472" y="472"/>
                  </a:lnTo>
                  <a:lnTo>
                    <a:pt x="480" y="496"/>
                  </a:lnTo>
                  <a:lnTo>
                    <a:pt x="504" y="496"/>
                  </a:lnTo>
                  <a:lnTo>
                    <a:pt x="512" y="528"/>
                  </a:lnTo>
                  <a:lnTo>
                    <a:pt x="456" y="528"/>
                  </a:lnTo>
                  <a:lnTo>
                    <a:pt x="440" y="504"/>
                  </a:lnTo>
                  <a:lnTo>
                    <a:pt x="416" y="520"/>
                  </a:lnTo>
                  <a:lnTo>
                    <a:pt x="392" y="504"/>
                  </a:lnTo>
                  <a:lnTo>
                    <a:pt x="392" y="456"/>
                  </a:lnTo>
                  <a:lnTo>
                    <a:pt x="360" y="456"/>
                  </a:lnTo>
                  <a:lnTo>
                    <a:pt x="360" y="488"/>
                  </a:lnTo>
                  <a:lnTo>
                    <a:pt x="336" y="496"/>
                  </a:lnTo>
                  <a:lnTo>
                    <a:pt x="336" y="504"/>
                  </a:lnTo>
                  <a:lnTo>
                    <a:pt x="312" y="536"/>
                  </a:lnTo>
                  <a:lnTo>
                    <a:pt x="296" y="536"/>
                  </a:lnTo>
                  <a:lnTo>
                    <a:pt x="296" y="632"/>
                  </a:lnTo>
                  <a:lnTo>
                    <a:pt x="272" y="632"/>
                  </a:lnTo>
                  <a:lnTo>
                    <a:pt x="264" y="616"/>
                  </a:lnTo>
                  <a:lnTo>
                    <a:pt x="248" y="632"/>
                  </a:lnTo>
                  <a:lnTo>
                    <a:pt x="216" y="632"/>
                  </a:lnTo>
                  <a:lnTo>
                    <a:pt x="216" y="624"/>
                  </a:lnTo>
                  <a:lnTo>
                    <a:pt x="200" y="616"/>
                  </a:lnTo>
                  <a:lnTo>
                    <a:pt x="200" y="576"/>
                  </a:lnTo>
                  <a:lnTo>
                    <a:pt x="160" y="496"/>
                  </a:lnTo>
                  <a:lnTo>
                    <a:pt x="144" y="496"/>
                  </a:lnTo>
                  <a:lnTo>
                    <a:pt x="144" y="504"/>
                  </a:lnTo>
                  <a:lnTo>
                    <a:pt x="128" y="480"/>
                  </a:lnTo>
                  <a:lnTo>
                    <a:pt x="136" y="472"/>
                  </a:lnTo>
                  <a:lnTo>
                    <a:pt x="104" y="424"/>
                  </a:lnTo>
                  <a:lnTo>
                    <a:pt x="88" y="432"/>
                  </a:lnTo>
                  <a:lnTo>
                    <a:pt x="80" y="464"/>
                  </a:lnTo>
                  <a:lnTo>
                    <a:pt x="64" y="472"/>
                  </a:lnTo>
                  <a:lnTo>
                    <a:pt x="72" y="248"/>
                  </a:lnTo>
                  <a:lnTo>
                    <a:pt x="56" y="224"/>
                  </a:lnTo>
                  <a:lnTo>
                    <a:pt x="72" y="216"/>
                  </a:lnTo>
                  <a:lnTo>
                    <a:pt x="40" y="160"/>
                  </a:lnTo>
                  <a:lnTo>
                    <a:pt x="40" y="136"/>
                  </a:lnTo>
                  <a:lnTo>
                    <a:pt x="16" y="112"/>
                  </a:lnTo>
                  <a:lnTo>
                    <a:pt x="0" y="104"/>
                  </a:lnTo>
                  <a:lnTo>
                    <a:pt x="0" y="96"/>
                  </a:lnTo>
                  <a:lnTo>
                    <a:pt x="8" y="64"/>
                  </a:lnTo>
                  <a:lnTo>
                    <a:pt x="24" y="48"/>
                  </a:lnTo>
                  <a:lnTo>
                    <a:pt x="16" y="32"/>
                  </a:lnTo>
                  <a:lnTo>
                    <a:pt x="16" y="0"/>
                  </a:lnTo>
                  <a:lnTo>
                    <a:pt x="32" y="0"/>
                  </a:lnTo>
                  <a:lnTo>
                    <a:pt x="40" y="16"/>
                  </a:lnTo>
                  <a:lnTo>
                    <a:pt x="64" y="16"/>
                  </a:lnTo>
                  <a:lnTo>
                    <a:pt x="88" y="40"/>
                  </a:lnTo>
                  <a:lnTo>
                    <a:pt x="88" y="80"/>
                  </a:lnTo>
                  <a:lnTo>
                    <a:pt x="104" y="80"/>
                  </a:lnTo>
                  <a:lnTo>
                    <a:pt x="128" y="120"/>
                  </a:lnTo>
                  <a:lnTo>
                    <a:pt x="152" y="112"/>
                  </a:lnTo>
                  <a:lnTo>
                    <a:pt x="152" y="104"/>
                  </a:lnTo>
                  <a:lnTo>
                    <a:pt x="160" y="112"/>
                  </a:lnTo>
                  <a:lnTo>
                    <a:pt x="176" y="128"/>
                  </a:lnTo>
                  <a:lnTo>
                    <a:pt x="216" y="128"/>
                  </a:lnTo>
                  <a:lnTo>
                    <a:pt x="224" y="96"/>
                  </a:lnTo>
                  <a:lnTo>
                    <a:pt x="256" y="88"/>
                  </a:lnTo>
                  <a:lnTo>
                    <a:pt x="288" y="96"/>
                  </a:lnTo>
                  <a:lnTo>
                    <a:pt x="304" y="72"/>
                  </a:lnTo>
                  <a:lnTo>
                    <a:pt x="296" y="40"/>
                  </a:lnTo>
                  <a:lnTo>
                    <a:pt x="296" y="32"/>
                  </a:lnTo>
                  <a:lnTo>
                    <a:pt x="320" y="32"/>
                  </a:lnTo>
                  <a:lnTo>
                    <a:pt x="336" y="24"/>
                  </a:lnTo>
                  <a:lnTo>
                    <a:pt x="344" y="48"/>
                  </a:lnTo>
                  <a:lnTo>
                    <a:pt x="384" y="72"/>
                  </a:lnTo>
                  <a:lnTo>
                    <a:pt x="400" y="72"/>
                  </a:lnTo>
                  <a:lnTo>
                    <a:pt x="400" y="88"/>
                  </a:lnTo>
                  <a:lnTo>
                    <a:pt x="416" y="136"/>
                  </a:lnTo>
                  <a:lnTo>
                    <a:pt x="432" y="152"/>
                  </a:lnTo>
                  <a:lnTo>
                    <a:pt x="472" y="160"/>
                  </a:lnTo>
                  <a:lnTo>
                    <a:pt x="496" y="128"/>
                  </a:lnTo>
                  <a:lnTo>
                    <a:pt x="512" y="136"/>
                  </a:lnTo>
                  <a:lnTo>
                    <a:pt x="520" y="152"/>
                  </a:lnTo>
                  <a:lnTo>
                    <a:pt x="552" y="144"/>
                  </a:lnTo>
                  <a:lnTo>
                    <a:pt x="592" y="176"/>
                  </a:lnTo>
                  <a:lnTo>
                    <a:pt x="624" y="184"/>
                  </a:lnTo>
                  <a:lnTo>
                    <a:pt x="656" y="192"/>
                  </a:lnTo>
                  <a:lnTo>
                    <a:pt x="704" y="224"/>
                  </a:lnTo>
                  <a:lnTo>
                    <a:pt x="728" y="232"/>
                  </a:lnTo>
                  <a:lnTo>
                    <a:pt x="760" y="256"/>
                  </a:lnTo>
                  <a:lnTo>
                    <a:pt x="760" y="296"/>
                  </a:lnTo>
                  <a:lnTo>
                    <a:pt x="744" y="296"/>
                  </a:lnTo>
                  <a:lnTo>
                    <a:pt x="712" y="312"/>
                  </a:lnTo>
                  <a:lnTo>
                    <a:pt x="664" y="312"/>
                  </a:lnTo>
                  <a:lnTo>
                    <a:pt x="648" y="328"/>
                  </a:lnTo>
                  <a:lnTo>
                    <a:pt x="648" y="336"/>
                  </a:lnTo>
                  <a:lnTo>
                    <a:pt x="656" y="352"/>
                  </a:lnTo>
                  <a:lnTo>
                    <a:pt x="656" y="360"/>
                  </a:lnTo>
                  <a:lnTo>
                    <a:pt x="648" y="376"/>
                  </a:lnTo>
                  <a:lnTo>
                    <a:pt x="656" y="376"/>
                  </a:lnTo>
                  <a:lnTo>
                    <a:pt x="696" y="424"/>
                  </a:lnTo>
                  <a:lnTo>
                    <a:pt x="704" y="456"/>
                  </a:lnTo>
                  <a:lnTo>
                    <a:pt x="696" y="480"/>
                  </a:lnTo>
                </a:path>
              </a:pathLst>
            </a:custGeom>
            <a:grpFill/>
            <a:ln w="9525" cmpd="sng">
              <a:solidFill>
                <a:schemeClr val="bg1"/>
              </a:solidFill>
              <a:bevel/>
              <a:headEnd/>
              <a:tailEnd/>
            </a:ln>
          </p:spPr>
          <p:txBody>
            <a:bodyPr/>
            <a:lstStyle/>
            <a:p>
              <a:endParaRPr lang="zh-CN" altLang="zh-CN" sz="900" b="1">
                <a:solidFill>
                  <a:schemeClr val="tx1">
                    <a:lumMod val="85000"/>
                    <a:lumOff val="15000"/>
                  </a:schemeClr>
                </a:solidFill>
                <a:latin typeface="方正兰亭黑_GBK" pitchFamily="2" charset="-122"/>
                <a:ea typeface="方正兰亭黑_GBK" pitchFamily="2" charset="-122"/>
                <a:sym typeface="方正兰亭黑_GBK" pitchFamily="2" charset="-122"/>
              </a:endParaRPr>
            </a:p>
          </p:txBody>
        </p:sp>
        <p:sp>
          <p:nvSpPr>
            <p:cNvPr id="140" name="Freeform 22"/>
            <p:cNvSpPr>
              <a:spLocks noChangeArrowheads="1"/>
            </p:cNvSpPr>
            <p:nvPr/>
          </p:nvSpPr>
          <p:spPr bwMode="auto">
            <a:xfrm>
              <a:off x="1333933" y="1794495"/>
              <a:ext cx="1321322" cy="1053592"/>
            </a:xfrm>
            <a:custGeom>
              <a:avLst/>
              <a:gdLst>
                <a:gd name="T0" fmla="*/ 1679 w 785"/>
                <a:gd name="T1" fmla="*/ 898 h 617"/>
                <a:gd name="T2" fmla="*/ 1541 w 785"/>
                <a:gd name="T3" fmla="*/ 951 h 617"/>
                <a:gd name="T4" fmla="*/ 1481 w 785"/>
                <a:gd name="T5" fmla="*/ 910 h 617"/>
                <a:gd name="T6" fmla="*/ 1420 w 785"/>
                <a:gd name="T7" fmla="*/ 938 h 617"/>
                <a:gd name="T8" fmla="*/ 1320 w 785"/>
                <a:gd name="T9" fmla="*/ 870 h 617"/>
                <a:gd name="T10" fmla="*/ 1260 w 785"/>
                <a:gd name="T11" fmla="*/ 765 h 617"/>
                <a:gd name="T12" fmla="*/ 1181 w 785"/>
                <a:gd name="T13" fmla="*/ 737 h 617"/>
                <a:gd name="T14" fmla="*/ 1140 w 785"/>
                <a:gd name="T15" fmla="*/ 765 h 617"/>
                <a:gd name="T16" fmla="*/ 1160 w 785"/>
                <a:gd name="T17" fmla="*/ 804 h 617"/>
                <a:gd name="T18" fmla="*/ 1102 w 785"/>
                <a:gd name="T19" fmla="*/ 898 h 617"/>
                <a:gd name="T20" fmla="*/ 1140 w 785"/>
                <a:gd name="T21" fmla="*/ 925 h 617"/>
                <a:gd name="T22" fmla="*/ 1060 w 785"/>
                <a:gd name="T23" fmla="*/ 977 h 617"/>
                <a:gd name="T24" fmla="*/ 1002 w 785"/>
                <a:gd name="T25" fmla="*/ 1004 h 617"/>
                <a:gd name="T26" fmla="*/ 941 w 785"/>
                <a:gd name="T27" fmla="*/ 991 h 617"/>
                <a:gd name="T28" fmla="*/ 920 w 785"/>
                <a:gd name="T29" fmla="*/ 1018 h 617"/>
                <a:gd name="T30" fmla="*/ 841 w 785"/>
                <a:gd name="T31" fmla="*/ 1004 h 617"/>
                <a:gd name="T32" fmla="*/ 800 w 785"/>
                <a:gd name="T33" fmla="*/ 951 h 617"/>
                <a:gd name="T34" fmla="*/ 580 w 785"/>
                <a:gd name="T35" fmla="*/ 898 h 617"/>
                <a:gd name="T36" fmla="*/ 339 w 785"/>
                <a:gd name="T37" fmla="*/ 830 h 617"/>
                <a:gd name="T38" fmla="*/ 101 w 785"/>
                <a:gd name="T39" fmla="*/ 737 h 617"/>
                <a:gd name="T40" fmla="*/ 0 w 785"/>
                <a:gd name="T41" fmla="*/ 615 h 617"/>
                <a:gd name="T42" fmla="*/ 41 w 785"/>
                <a:gd name="T43" fmla="*/ 510 h 617"/>
                <a:gd name="T44" fmla="*/ 79 w 785"/>
                <a:gd name="T45" fmla="*/ 416 h 617"/>
                <a:gd name="T46" fmla="*/ 20 w 785"/>
                <a:gd name="T47" fmla="*/ 361 h 617"/>
                <a:gd name="T48" fmla="*/ 121 w 785"/>
                <a:gd name="T49" fmla="*/ 349 h 617"/>
                <a:gd name="T50" fmla="*/ 259 w 785"/>
                <a:gd name="T51" fmla="*/ 375 h 617"/>
                <a:gd name="T52" fmla="*/ 239 w 785"/>
                <a:gd name="T53" fmla="*/ 308 h 617"/>
                <a:gd name="T54" fmla="*/ 321 w 785"/>
                <a:gd name="T55" fmla="*/ 227 h 617"/>
                <a:gd name="T56" fmla="*/ 221 w 785"/>
                <a:gd name="T57" fmla="*/ 122 h 617"/>
                <a:gd name="T58" fmla="*/ 381 w 785"/>
                <a:gd name="T59" fmla="*/ 27 h 617"/>
                <a:gd name="T60" fmla="*/ 722 w 785"/>
                <a:gd name="T61" fmla="*/ 0 h 617"/>
                <a:gd name="T62" fmla="*/ 961 w 785"/>
                <a:gd name="T63" fmla="*/ 67 h 617"/>
                <a:gd name="T64" fmla="*/ 1140 w 785"/>
                <a:gd name="T65" fmla="*/ 173 h 617"/>
                <a:gd name="T66" fmla="*/ 1181 w 785"/>
                <a:gd name="T67" fmla="*/ 80 h 617"/>
                <a:gd name="T68" fmla="*/ 1320 w 785"/>
                <a:gd name="T69" fmla="*/ 122 h 617"/>
                <a:gd name="T70" fmla="*/ 1481 w 785"/>
                <a:gd name="T71" fmla="*/ 161 h 617"/>
                <a:gd name="T72" fmla="*/ 1642 w 785"/>
                <a:gd name="T73" fmla="*/ 201 h 617"/>
                <a:gd name="T74" fmla="*/ 1822 w 785"/>
                <a:gd name="T75" fmla="*/ 294 h 617"/>
                <a:gd name="T76" fmla="*/ 1922 w 785"/>
                <a:gd name="T77" fmla="*/ 388 h 617"/>
                <a:gd name="T78" fmla="*/ 1963 w 785"/>
                <a:gd name="T79" fmla="*/ 562 h 617"/>
                <a:gd name="T80" fmla="*/ 1880 w 785"/>
                <a:gd name="T81" fmla="*/ 602 h 617"/>
                <a:gd name="T82" fmla="*/ 1780 w 785"/>
                <a:gd name="T83" fmla="*/ 682 h 617"/>
                <a:gd name="T84" fmla="*/ 1842 w 785"/>
                <a:gd name="T85" fmla="*/ 724 h 617"/>
                <a:gd name="T86" fmla="*/ 1761 w 785"/>
                <a:gd name="T87" fmla="*/ 765 h 617"/>
                <a:gd name="T88" fmla="*/ 1642 w 785"/>
                <a:gd name="T89" fmla="*/ 751 h 617"/>
                <a:gd name="T90" fmla="*/ 1663 w 785"/>
                <a:gd name="T91" fmla="*/ 817 h 617"/>
                <a:gd name="T92" fmla="*/ 1780 w 785"/>
                <a:gd name="T93" fmla="*/ 845 h 617"/>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785"/>
                <a:gd name="T142" fmla="*/ 0 h 617"/>
                <a:gd name="T143" fmla="*/ 785 w 785"/>
                <a:gd name="T144" fmla="*/ 617 h 617"/>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785" h="617">
                  <a:moveTo>
                    <a:pt x="704" y="528"/>
                  </a:moveTo>
                  <a:lnTo>
                    <a:pt x="672" y="536"/>
                  </a:lnTo>
                  <a:lnTo>
                    <a:pt x="656" y="568"/>
                  </a:lnTo>
                  <a:lnTo>
                    <a:pt x="616" y="568"/>
                  </a:lnTo>
                  <a:lnTo>
                    <a:pt x="608" y="552"/>
                  </a:lnTo>
                  <a:lnTo>
                    <a:pt x="592" y="544"/>
                  </a:lnTo>
                  <a:lnTo>
                    <a:pt x="592" y="552"/>
                  </a:lnTo>
                  <a:lnTo>
                    <a:pt x="568" y="560"/>
                  </a:lnTo>
                  <a:lnTo>
                    <a:pt x="544" y="520"/>
                  </a:lnTo>
                  <a:lnTo>
                    <a:pt x="528" y="520"/>
                  </a:lnTo>
                  <a:lnTo>
                    <a:pt x="528" y="480"/>
                  </a:lnTo>
                  <a:lnTo>
                    <a:pt x="504" y="456"/>
                  </a:lnTo>
                  <a:lnTo>
                    <a:pt x="488" y="456"/>
                  </a:lnTo>
                  <a:lnTo>
                    <a:pt x="472" y="440"/>
                  </a:lnTo>
                  <a:lnTo>
                    <a:pt x="456" y="440"/>
                  </a:lnTo>
                  <a:lnTo>
                    <a:pt x="456" y="456"/>
                  </a:lnTo>
                  <a:lnTo>
                    <a:pt x="456" y="472"/>
                  </a:lnTo>
                  <a:lnTo>
                    <a:pt x="464" y="480"/>
                  </a:lnTo>
                  <a:lnTo>
                    <a:pt x="448" y="496"/>
                  </a:lnTo>
                  <a:lnTo>
                    <a:pt x="440" y="536"/>
                  </a:lnTo>
                  <a:lnTo>
                    <a:pt x="448" y="552"/>
                  </a:lnTo>
                  <a:lnTo>
                    <a:pt x="456" y="552"/>
                  </a:lnTo>
                  <a:lnTo>
                    <a:pt x="440" y="560"/>
                  </a:lnTo>
                  <a:lnTo>
                    <a:pt x="424" y="584"/>
                  </a:lnTo>
                  <a:lnTo>
                    <a:pt x="400" y="584"/>
                  </a:lnTo>
                  <a:lnTo>
                    <a:pt x="400" y="600"/>
                  </a:lnTo>
                  <a:lnTo>
                    <a:pt x="384" y="608"/>
                  </a:lnTo>
                  <a:lnTo>
                    <a:pt x="376" y="592"/>
                  </a:lnTo>
                  <a:lnTo>
                    <a:pt x="360" y="592"/>
                  </a:lnTo>
                  <a:lnTo>
                    <a:pt x="368" y="608"/>
                  </a:lnTo>
                  <a:lnTo>
                    <a:pt x="352" y="616"/>
                  </a:lnTo>
                  <a:lnTo>
                    <a:pt x="336" y="600"/>
                  </a:lnTo>
                  <a:lnTo>
                    <a:pt x="312" y="600"/>
                  </a:lnTo>
                  <a:lnTo>
                    <a:pt x="320" y="568"/>
                  </a:lnTo>
                  <a:lnTo>
                    <a:pt x="264" y="520"/>
                  </a:lnTo>
                  <a:lnTo>
                    <a:pt x="232" y="536"/>
                  </a:lnTo>
                  <a:lnTo>
                    <a:pt x="168" y="496"/>
                  </a:lnTo>
                  <a:lnTo>
                    <a:pt x="136" y="496"/>
                  </a:lnTo>
                  <a:lnTo>
                    <a:pt x="88" y="440"/>
                  </a:lnTo>
                  <a:lnTo>
                    <a:pt x="40" y="440"/>
                  </a:lnTo>
                  <a:lnTo>
                    <a:pt x="16" y="416"/>
                  </a:lnTo>
                  <a:lnTo>
                    <a:pt x="0" y="368"/>
                  </a:lnTo>
                  <a:lnTo>
                    <a:pt x="8" y="352"/>
                  </a:lnTo>
                  <a:lnTo>
                    <a:pt x="16" y="304"/>
                  </a:lnTo>
                  <a:lnTo>
                    <a:pt x="8" y="280"/>
                  </a:lnTo>
                  <a:lnTo>
                    <a:pt x="32" y="248"/>
                  </a:lnTo>
                  <a:lnTo>
                    <a:pt x="32" y="224"/>
                  </a:lnTo>
                  <a:lnTo>
                    <a:pt x="8" y="216"/>
                  </a:lnTo>
                  <a:lnTo>
                    <a:pt x="16" y="208"/>
                  </a:lnTo>
                  <a:lnTo>
                    <a:pt x="48" y="208"/>
                  </a:lnTo>
                  <a:lnTo>
                    <a:pt x="56" y="200"/>
                  </a:lnTo>
                  <a:lnTo>
                    <a:pt x="104" y="224"/>
                  </a:lnTo>
                  <a:lnTo>
                    <a:pt x="104" y="192"/>
                  </a:lnTo>
                  <a:lnTo>
                    <a:pt x="96" y="184"/>
                  </a:lnTo>
                  <a:lnTo>
                    <a:pt x="96" y="160"/>
                  </a:lnTo>
                  <a:lnTo>
                    <a:pt x="128" y="136"/>
                  </a:lnTo>
                  <a:lnTo>
                    <a:pt x="120" y="112"/>
                  </a:lnTo>
                  <a:lnTo>
                    <a:pt x="88" y="72"/>
                  </a:lnTo>
                  <a:lnTo>
                    <a:pt x="96" y="32"/>
                  </a:lnTo>
                  <a:lnTo>
                    <a:pt x="152" y="16"/>
                  </a:lnTo>
                  <a:lnTo>
                    <a:pt x="256" y="8"/>
                  </a:lnTo>
                  <a:lnTo>
                    <a:pt x="288" y="0"/>
                  </a:lnTo>
                  <a:lnTo>
                    <a:pt x="344" y="24"/>
                  </a:lnTo>
                  <a:lnTo>
                    <a:pt x="384" y="40"/>
                  </a:lnTo>
                  <a:lnTo>
                    <a:pt x="424" y="64"/>
                  </a:lnTo>
                  <a:lnTo>
                    <a:pt x="456" y="104"/>
                  </a:lnTo>
                  <a:lnTo>
                    <a:pt x="472" y="56"/>
                  </a:lnTo>
                  <a:lnTo>
                    <a:pt x="472" y="48"/>
                  </a:lnTo>
                  <a:lnTo>
                    <a:pt x="504" y="64"/>
                  </a:lnTo>
                  <a:lnTo>
                    <a:pt x="528" y="72"/>
                  </a:lnTo>
                  <a:lnTo>
                    <a:pt x="584" y="64"/>
                  </a:lnTo>
                  <a:lnTo>
                    <a:pt x="592" y="96"/>
                  </a:lnTo>
                  <a:lnTo>
                    <a:pt x="640" y="128"/>
                  </a:lnTo>
                  <a:lnTo>
                    <a:pt x="656" y="120"/>
                  </a:lnTo>
                  <a:lnTo>
                    <a:pt x="728" y="192"/>
                  </a:lnTo>
                  <a:lnTo>
                    <a:pt x="728" y="176"/>
                  </a:lnTo>
                  <a:lnTo>
                    <a:pt x="760" y="208"/>
                  </a:lnTo>
                  <a:lnTo>
                    <a:pt x="768" y="232"/>
                  </a:lnTo>
                  <a:lnTo>
                    <a:pt x="776" y="288"/>
                  </a:lnTo>
                  <a:lnTo>
                    <a:pt x="784" y="336"/>
                  </a:lnTo>
                  <a:lnTo>
                    <a:pt x="776" y="360"/>
                  </a:lnTo>
                  <a:lnTo>
                    <a:pt x="752" y="360"/>
                  </a:lnTo>
                  <a:lnTo>
                    <a:pt x="744" y="392"/>
                  </a:lnTo>
                  <a:lnTo>
                    <a:pt x="712" y="408"/>
                  </a:lnTo>
                  <a:lnTo>
                    <a:pt x="712" y="424"/>
                  </a:lnTo>
                  <a:lnTo>
                    <a:pt x="736" y="432"/>
                  </a:lnTo>
                  <a:lnTo>
                    <a:pt x="728" y="440"/>
                  </a:lnTo>
                  <a:lnTo>
                    <a:pt x="704" y="456"/>
                  </a:lnTo>
                  <a:lnTo>
                    <a:pt x="672" y="448"/>
                  </a:lnTo>
                  <a:lnTo>
                    <a:pt x="656" y="448"/>
                  </a:lnTo>
                  <a:lnTo>
                    <a:pt x="648" y="464"/>
                  </a:lnTo>
                  <a:lnTo>
                    <a:pt x="664" y="488"/>
                  </a:lnTo>
                  <a:lnTo>
                    <a:pt x="696" y="496"/>
                  </a:lnTo>
                  <a:lnTo>
                    <a:pt x="712" y="504"/>
                  </a:lnTo>
                  <a:lnTo>
                    <a:pt x="704" y="528"/>
                  </a:lnTo>
                </a:path>
              </a:pathLst>
            </a:custGeom>
            <a:grpFill/>
            <a:ln w="9525" cmpd="sng">
              <a:solidFill>
                <a:schemeClr val="bg1"/>
              </a:solidFill>
              <a:bevel/>
              <a:headEnd/>
              <a:tailEnd/>
            </a:ln>
          </p:spPr>
          <p:txBody>
            <a:bodyPr/>
            <a:lstStyle/>
            <a:p>
              <a:endParaRPr lang="zh-CN" altLang="zh-CN" sz="900" b="1">
                <a:solidFill>
                  <a:schemeClr val="tx1">
                    <a:lumMod val="85000"/>
                    <a:lumOff val="15000"/>
                  </a:schemeClr>
                </a:solidFill>
                <a:latin typeface="方正兰亭黑_GBK" pitchFamily="2" charset="-122"/>
                <a:ea typeface="方正兰亭黑_GBK" pitchFamily="2" charset="-122"/>
                <a:sym typeface="方正兰亭黑_GBK" pitchFamily="2" charset="-122"/>
              </a:endParaRPr>
            </a:p>
          </p:txBody>
        </p:sp>
        <p:sp>
          <p:nvSpPr>
            <p:cNvPr id="141" name="Freeform 23"/>
            <p:cNvSpPr>
              <a:spLocks noChangeArrowheads="1"/>
            </p:cNvSpPr>
            <p:nvPr/>
          </p:nvSpPr>
          <p:spPr bwMode="auto">
            <a:xfrm>
              <a:off x="3729967" y="3131509"/>
              <a:ext cx="514237" cy="728580"/>
            </a:xfrm>
            <a:custGeom>
              <a:avLst/>
              <a:gdLst>
                <a:gd name="T0" fmla="*/ 685 w 305"/>
                <a:gd name="T1" fmla="*/ 69 h 425"/>
                <a:gd name="T2" fmla="*/ 708 w 305"/>
                <a:gd name="T3" fmla="*/ 122 h 425"/>
                <a:gd name="T4" fmla="*/ 766 w 305"/>
                <a:gd name="T5" fmla="*/ 150 h 425"/>
                <a:gd name="T6" fmla="*/ 766 w 305"/>
                <a:gd name="T7" fmla="*/ 231 h 425"/>
                <a:gd name="T8" fmla="*/ 685 w 305"/>
                <a:gd name="T9" fmla="*/ 259 h 425"/>
                <a:gd name="T10" fmla="*/ 685 w 305"/>
                <a:gd name="T11" fmla="*/ 273 h 425"/>
                <a:gd name="T12" fmla="*/ 606 w 305"/>
                <a:gd name="T13" fmla="*/ 273 h 425"/>
                <a:gd name="T14" fmla="*/ 566 w 305"/>
                <a:gd name="T15" fmla="*/ 300 h 425"/>
                <a:gd name="T16" fmla="*/ 566 w 305"/>
                <a:gd name="T17" fmla="*/ 342 h 425"/>
                <a:gd name="T18" fmla="*/ 585 w 305"/>
                <a:gd name="T19" fmla="*/ 354 h 425"/>
                <a:gd name="T20" fmla="*/ 525 w 305"/>
                <a:gd name="T21" fmla="*/ 410 h 425"/>
                <a:gd name="T22" fmla="*/ 485 w 305"/>
                <a:gd name="T23" fmla="*/ 410 h 425"/>
                <a:gd name="T24" fmla="*/ 485 w 305"/>
                <a:gd name="T25" fmla="*/ 464 h 425"/>
                <a:gd name="T26" fmla="*/ 485 w 305"/>
                <a:gd name="T27" fmla="*/ 479 h 425"/>
                <a:gd name="T28" fmla="*/ 485 w 305"/>
                <a:gd name="T29" fmla="*/ 518 h 425"/>
                <a:gd name="T30" fmla="*/ 444 w 305"/>
                <a:gd name="T31" fmla="*/ 546 h 425"/>
                <a:gd name="T32" fmla="*/ 422 w 305"/>
                <a:gd name="T33" fmla="*/ 614 h 425"/>
                <a:gd name="T34" fmla="*/ 404 w 305"/>
                <a:gd name="T35" fmla="*/ 656 h 425"/>
                <a:gd name="T36" fmla="*/ 404 w 305"/>
                <a:gd name="T37" fmla="*/ 669 h 425"/>
                <a:gd name="T38" fmla="*/ 384 w 305"/>
                <a:gd name="T39" fmla="*/ 710 h 425"/>
                <a:gd name="T40" fmla="*/ 343 w 305"/>
                <a:gd name="T41" fmla="*/ 710 h 425"/>
                <a:gd name="T42" fmla="*/ 322 w 305"/>
                <a:gd name="T43" fmla="*/ 696 h 425"/>
                <a:gd name="T44" fmla="*/ 162 w 305"/>
                <a:gd name="T45" fmla="*/ 723 h 425"/>
                <a:gd name="T46" fmla="*/ 141 w 305"/>
                <a:gd name="T47" fmla="*/ 710 h 425"/>
                <a:gd name="T48" fmla="*/ 202 w 305"/>
                <a:gd name="T49" fmla="*/ 629 h 425"/>
                <a:gd name="T50" fmla="*/ 141 w 305"/>
                <a:gd name="T51" fmla="*/ 614 h 425"/>
                <a:gd name="T52" fmla="*/ 101 w 305"/>
                <a:gd name="T53" fmla="*/ 629 h 425"/>
                <a:gd name="T54" fmla="*/ 61 w 305"/>
                <a:gd name="T55" fmla="*/ 614 h 425"/>
                <a:gd name="T56" fmla="*/ 61 w 305"/>
                <a:gd name="T57" fmla="*/ 546 h 425"/>
                <a:gd name="T58" fmla="*/ 101 w 305"/>
                <a:gd name="T59" fmla="*/ 533 h 425"/>
                <a:gd name="T60" fmla="*/ 122 w 305"/>
                <a:gd name="T61" fmla="*/ 533 h 425"/>
                <a:gd name="T62" fmla="*/ 122 w 305"/>
                <a:gd name="T63" fmla="*/ 492 h 425"/>
                <a:gd name="T64" fmla="*/ 83 w 305"/>
                <a:gd name="T65" fmla="*/ 492 h 425"/>
                <a:gd name="T66" fmla="*/ 83 w 305"/>
                <a:gd name="T67" fmla="*/ 464 h 425"/>
                <a:gd name="T68" fmla="*/ 41 w 305"/>
                <a:gd name="T69" fmla="*/ 451 h 425"/>
                <a:gd name="T70" fmla="*/ 41 w 305"/>
                <a:gd name="T71" fmla="*/ 368 h 425"/>
                <a:gd name="T72" fmla="*/ 0 w 305"/>
                <a:gd name="T73" fmla="*/ 342 h 425"/>
                <a:gd name="T74" fmla="*/ 20 w 305"/>
                <a:gd name="T75" fmla="*/ 300 h 425"/>
                <a:gd name="T76" fmla="*/ 83 w 305"/>
                <a:gd name="T77" fmla="*/ 259 h 425"/>
                <a:gd name="T78" fmla="*/ 83 w 305"/>
                <a:gd name="T79" fmla="*/ 218 h 425"/>
                <a:gd name="T80" fmla="*/ 61 w 305"/>
                <a:gd name="T81" fmla="*/ 206 h 425"/>
                <a:gd name="T82" fmla="*/ 83 w 305"/>
                <a:gd name="T83" fmla="*/ 178 h 425"/>
                <a:gd name="T84" fmla="*/ 41 w 305"/>
                <a:gd name="T85" fmla="*/ 136 h 425"/>
                <a:gd name="T86" fmla="*/ 83 w 305"/>
                <a:gd name="T87" fmla="*/ 109 h 425"/>
                <a:gd name="T88" fmla="*/ 141 w 305"/>
                <a:gd name="T89" fmla="*/ 96 h 425"/>
                <a:gd name="T90" fmla="*/ 283 w 305"/>
                <a:gd name="T91" fmla="*/ 41 h 425"/>
                <a:gd name="T92" fmla="*/ 362 w 305"/>
                <a:gd name="T93" fmla="*/ 13 h 425"/>
                <a:gd name="T94" fmla="*/ 422 w 305"/>
                <a:gd name="T95" fmla="*/ 13 h 425"/>
                <a:gd name="T96" fmla="*/ 463 w 305"/>
                <a:gd name="T97" fmla="*/ 0 h 425"/>
                <a:gd name="T98" fmla="*/ 485 w 305"/>
                <a:gd name="T99" fmla="*/ 13 h 425"/>
                <a:gd name="T100" fmla="*/ 463 w 305"/>
                <a:gd name="T101" fmla="*/ 27 h 425"/>
                <a:gd name="T102" fmla="*/ 463 w 305"/>
                <a:gd name="T103" fmla="*/ 56 h 425"/>
                <a:gd name="T104" fmla="*/ 525 w 305"/>
                <a:gd name="T105" fmla="*/ 56 h 425"/>
                <a:gd name="T106" fmla="*/ 525 w 305"/>
                <a:gd name="T107" fmla="*/ 27 h 425"/>
                <a:gd name="T108" fmla="*/ 546 w 305"/>
                <a:gd name="T109" fmla="*/ 0 h 425"/>
                <a:gd name="T110" fmla="*/ 585 w 305"/>
                <a:gd name="T111" fmla="*/ 27 h 425"/>
                <a:gd name="T112" fmla="*/ 606 w 305"/>
                <a:gd name="T113" fmla="*/ 56 h 425"/>
                <a:gd name="T114" fmla="*/ 685 w 305"/>
                <a:gd name="T115" fmla="*/ 56 h 425"/>
                <a:gd name="T116" fmla="*/ 685 w 305"/>
                <a:gd name="T117" fmla="*/ 69 h 425"/>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305"/>
                <a:gd name="T178" fmla="*/ 0 h 425"/>
                <a:gd name="T179" fmla="*/ 305 w 305"/>
                <a:gd name="T180" fmla="*/ 425 h 425"/>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305" h="425">
                  <a:moveTo>
                    <a:pt x="272" y="40"/>
                  </a:moveTo>
                  <a:lnTo>
                    <a:pt x="280" y="72"/>
                  </a:lnTo>
                  <a:lnTo>
                    <a:pt x="304" y="88"/>
                  </a:lnTo>
                  <a:lnTo>
                    <a:pt x="304" y="136"/>
                  </a:lnTo>
                  <a:lnTo>
                    <a:pt x="272" y="152"/>
                  </a:lnTo>
                  <a:lnTo>
                    <a:pt x="272" y="160"/>
                  </a:lnTo>
                  <a:lnTo>
                    <a:pt x="240" y="160"/>
                  </a:lnTo>
                  <a:lnTo>
                    <a:pt x="224" y="176"/>
                  </a:lnTo>
                  <a:lnTo>
                    <a:pt x="224" y="200"/>
                  </a:lnTo>
                  <a:lnTo>
                    <a:pt x="232" y="208"/>
                  </a:lnTo>
                  <a:lnTo>
                    <a:pt x="208" y="240"/>
                  </a:lnTo>
                  <a:lnTo>
                    <a:pt x="192" y="240"/>
                  </a:lnTo>
                  <a:lnTo>
                    <a:pt x="192" y="272"/>
                  </a:lnTo>
                  <a:lnTo>
                    <a:pt x="192" y="280"/>
                  </a:lnTo>
                  <a:lnTo>
                    <a:pt x="192" y="304"/>
                  </a:lnTo>
                  <a:lnTo>
                    <a:pt x="176" y="320"/>
                  </a:lnTo>
                  <a:lnTo>
                    <a:pt x="168" y="360"/>
                  </a:lnTo>
                  <a:lnTo>
                    <a:pt x="160" y="384"/>
                  </a:lnTo>
                  <a:lnTo>
                    <a:pt x="160" y="392"/>
                  </a:lnTo>
                  <a:lnTo>
                    <a:pt x="152" y="416"/>
                  </a:lnTo>
                  <a:lnTo>
                    <a:pt x="136" y="416"/>
                  </a:lnTo>
                  <a:lnTo>
                    <a:pt x="128" y="408"/>
                  </a:lnTo>
                  <a:lnTo>
                    <a:pt x="64" y="424"/>
                  </a:lnTo>
                  <a:lnTo>
                    <a:pt x="56" y="416"/>
                  </a:lnTo>
                  <a:lnTo>
                    <a:pt x="80" y="368"/>
                  </a:lnTo>
                  <a:lnTo>
                    <a:pt x="56" y="360"/>
                  </a:lnTo>
                  <a:lnTo>
                    <a:pt x="40" y="368"/>
                  </a:lnTo>
                  <a:lnTo>
                    <a:pt x="24" y="360"/>
                  </a:lnTo>
                  <a:lnTo>
                    <a:pt x="24" y="320"/>
                  </a:lnTo>
                  <a:lnTo>
                    <a:pt x="40" y="312"/>
                  </a:lnTo>
                  <a:lnTo>
                    <a:pt x="48" y="312"/>
                  </a:lnTo>
                  <a:lnTo>
                    <a:pt x="48" y="288"/>
                  </a:lnTo>
                  <a:lnTo>
                    <a:pt x="32" y="288"/>
                  </a:lnTo>
                  <a:lnTo>
                    <a:pt x="32" y="272"/>
                  </a:lnTo>
                  <a:lnTo>
                    <a:pt x="16" y="264"/>
                  </a:lnTo>
                  <a:lnTo>
                    <a:pt x="16" y="216"/>
                  </a:lnTo>
                  <a:lnTo>
                    <a:pt x="0" y="200"/>
                  </a:lnTo>
                  <a:lnTo>
                    <a:pt x="8" y="176"/>
                  </a:lnTo>
                  <a:lnTo>
                    <a:pt x="32" y="152"/>
                  </a:lnTo>
                  <a:lnTo>
                    <a:pt x="32" y="128"/>
                  </a:lnTo>
                  <a:lnTo>
                    <a:pt x="24" y="120"/>
                  </a:lnTo>
                  <a:lnTo>
                    <a:pt x="32" y="104"/>
                  </a:lnTo>
                  <a:lnTo>
                    <a:pt x="16" y="80"/>
                  </a:lnTo>
                  <a:lnTo>
                    <a:pt x="32" y="64"/>
                  </a:lnTo>
                  <a:lnTo>
                    <a:pt x="56" y="56"/>
                  </a:lnTo>
                  <a:lnTo>
                    <a:pt x="112" y="24"/>
                  </a:lnTo>
                  <a:lnTo>
                    <a:pt x="144" y="8"/>
                  </a:lnTo>
                  <a:lnTo>
                    <a:pt x="168" y="8"/>
                  </a:lnTo>
                  <a:lnTo>
                    <a:pt x="184" y="0"/>
                  </a:lnTo>
                  <a:lnTo>
                    <a:pt x="192" y="8"/>
                  </a:lnTo>
                  <a:lnTo>
                    <a:pt x="184" y="16"/>
                  </a:lnTo>
                  <a:lnTo>
                    <a:pt x="184" y="32"/>
                  </a:lnTo>
                  <a:lnTo>
                    <a:pt x="208" y="32"/>
                  </a:lnTo>
                  <a:lnTo>
                    <a:pt x="208" y="16"/>
                  </a:lnTo>
                  <a:lnTo>
                    <a:pt x="216" y="0"/>
                  </a:lnTo>
                  <a:lnTo>
                    <a:pt x="232" y="16"/>
                  </a:lnTo>
                  <a:lnTo>
                    <a:pt x="240" y="32"/>
                  </a:lnTo>
                  <a:lnTo>
                    <a:pt x="272" y="32"/>
                  </a:lnTo>
                  <a:lnTo>
                    <a:pt x="272" y="40"/>
                  </a:lnTo>
                </a:path>
              </a:pathLst>
            </a:custGeom>
            <a:grpFill/>
            <a:ln w="9525" cmpd="sng">
              <a:solidFill>
                <a:schemeClr val="bg1"/>
              </a:solidFill>
              <a:bevel/>
              <a:headEnd/>
              <a:tailEnd/>
            </a:ln>
          </p:spPr>
          <p:txBody>
            <a:bodyPr/>
            <a:lstStyle/>
            <a:p>
              <a:endParaRPr lang="zh-CN" altLang="zh-CN" sz="900" b="1">
                <a:solidFill>
                  <a:schemeClr val="tx1">
                    <a:lumMod val="85000"/>
                    <a:lumOff val="15000"/>
                  </a:schemeClr>
                </a:solidFill>
                <a:latin typeface="方正兰亭黑_GBK" pitchFamily="2" charset="-122"/>
                <a:ea typeface="方正兰亭黑_GBK" pitchFamily="2" charset="-122"/>
                <a:sym typeface="方正兰亭黑_GBK" pitchFamily="2" charset="-122"/>
              </a:endParaRPr>
            </a:p>
          </p:txBody>
        </p:sp>
        <p:sp>
          <p:nvSpPr>
            <p:cNvPr id="142" name="Freeform 24"/>
            <p:cNvSpPr>
              <a:spLocks noChangeArrowheads="1"/>
            </p:cNvSpPr>
            <p:nvPr/>
          </p:nvSpPr>
          <p:spPr bwMode="auto">
            <a:xfrm>
              <a:off x="3217132" y="3131509"/>
              <a:ext cx="594104" cy="714717"/>
            </a:xfrm>
            <a:custGeom>
              <a:avLst/>
              <a:gdLst>
                <a:gd name="T0" fmla="*/ 841 w 353"/>
                <a:gd name="T1" fmla="*/ 178 h 417"/>
                <a:gd name="T2" fmla="*/ 860 w 353"/>
                <a:gd name="T3" fmla="*/ 218 h 417"/>
                <a:gd name="T4" fmla="*/ 781 w 353"/>
                <a:gd name="T5" fmla="*/ 300 h 417"/>
                <a:gd name="T6" fmla="*/ 799 w 353"/>
                <a:gd name="T7" fmla="*/ 367 h 417"/>
                <a:gd name="T8" fmla="*/ 799 w 353"/>
                <a:gd name="T9" fmla="*/ 451 h 417"/>
                <a:gd name="T10" fmla="*/ 819 w 353"/>
                <a:gd name="T11" fmla="*/ 491 h 417"/>
                <a:gd name="T12" fmla="*/ 880 w 353"/>
                <a:gd name="T13" fmla="*/ 532 h 417"/>
                <a:gd name="T14" fmla="*/ 819 w 353"/>
                <a:gd name="T15" fmla="*/ 546 h 417"/>
                <a:gd name="T16" fmla="*/ 799 w 353"/>
                <a:gd name="T17" fmla="*/ 626 h 417"/>
                <a:gd name="T18" fmla="*/ 681 w 353"/>
                <a:gd name="T19" fmla="*/ 682 h 417"/>
                <a:gd name="T20" fmla="*/ 560 w 353"/>
                <a:gd name="T21" fmla="*/ 640 h 417"/>
                <a:gd name="T22" fmla="*/ 539 w 353"/>
                <a:gd name="T23" fmla="*/ 695 h 417"/>
                <a:gd name="T24" fmla="*/ 480 w 353"/>
                <a:gd name="T25" fmla="*/ 710 h 417"/>
                <a:gd name="T26" fmla="*/ 422 w 353"/>
                <a:gd name="T27" fmla="*/ 655 h 417"/>
                <a:gd name="T28" fmla="*/ 381 w 353"/>
                <a:gd name="T29" fmla="*/ 682 h 417"/>
                <a:gd name="T30" fmla="*/ 360 w 353"/>
                <a:gd name="T31" fmla="*/ 601 h 417"/>
                <a:gd name="T32" fmla="*/ 381 w 353"/>
                <a:gd name="T33" fmla="*/ 532 h 417"/>
                <a:gd name="T34" fmla="*/ 360 w 353"/>
                <a:gd name="T35" fmla="*/ 491 h 417"/>
                <a:gd name="T36" fmla="*/ 239 w 353"/>
                <a:gd name="T37" fmla="*/ 532 h 417"/>
                <a:gd name="T38" fmla="*/ 160 w 353"/>
                <a:gd name="T39" fmla="*/ 517 h 417"/>
                <a:gd name="T40" fmla="*/ 79 w 353"/>
                <a:gd name="T41" fmla="*/ 532 h 417"/>
                <a:gd name="T42" fmla="*/ 60 w 353"/>
                <a:gd name="T43" fmla="*/ 517 h 417"/>
                <a:gd name="T44" fmla="*/ 41 w 353"/>
                <a:gd name="T45" fmla="*/ 451 h 417"/>
                <a:gd name="T46" fmla="*/ 60 w 353"/>
                <a:gd name="T47" fmla="*/ 408 h 417"/>
                <a:gd name="T48" fmla="*/ 0 w 353"/>
                <a:gd name="T49" fmla="*/ 382 h 417"/>
                <a:gd name="T50" fmla="*/ 60 w 353"/>
                <a:gd name="T51" fmla="*/ 286 h 417"/>
                <a:gd name="T52" fmla="*/ 60 w 353"/>
                <a:gd name="T53" fmla="*/ 231 h 417"/>
                <a:gd name="T54" fmla="*/ 60 w 353"/>
                <a:gd name="T55" fmla="*/ 206 h 417"/>
                <a:gd name="T56" fmla="*/ 121 w 353"/>
                <a:gd name="T57" fmla="*/ 56 h 417"/>
                <a:gd name="T58" fmla="*/ 259 w 353"/>
                <a:gd name="T59" fmla="*/ 69 h 417"/>
                <a:gd name="T60" fmla="*/ 281 w 353"/>
                <a:gd name="T61" fmla="*/ 0 h 417"/>
                <a:gd name="T62" fmla="*/ 459 w 353"/>
                <a:gd name="T63" fmla="*/ 27 h 417"/>
                <a:gd name="T64" fmla="*/ 620 w 353"/>
                <a:gd name="T65" fmla="*/ 69 h 417"/>
                <a:gd name="T66" fmla="*/ 722 w 353"/>
                <a:gd name="T67" fmla="*/ 56 h 417"/>
                <a:gd name="T68" fmla="*/ 759 w 353"/>
                <a:gd name="T69" fmla="*/ 136 h 417"/>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353"/>
                <a:gd name="T106" fmla="*/ 0 h 417"/>
                <a:gd name="T107" fmla="*/ 353 w 353"/>
                <a:gd name="T108" fmla="*/ 417 h 417"/>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353" h="417">
                  <a:moveTo>
                    <a:pt x="320" y="80"/>
                  </a:moveTo>
                  <a:lnTo>
                    <a:pt x="336" y="104"/>
                  </a:lnTo>
                  <a:lnTo>
                    <a:pt x="328" y="120"/>
                  </a:lnTo>
                  <a:lnTo>
                    <a:pt x="344" y="128"/>
                  </a:lnTo>
                  <a:lnTo>
                    <a:pt x="328" y="152"/>
                  </a:lnTo>
                  <a:lnTo>
                    <a:pt x="312" y="176"/>
                  </a:lnTo>
                  <a:lnTo>
                    <a:pt x="304" y="200"/>
                  </a:lnTo>
                  <a:lnTo>
                    <a:pt x="320" y="216"/>
                  </a:lnTo>
                  <a:lnTo>
                    <a:pt x="320" y="248"/>
                  </a:lnTo>
                  <a:lnTo>
                    <a:pt x="320" y="264"/>
                  </a:lnTo>
                  <a:lnTo>
                    <a:pt x="336" y="272"/>
                  </a:lnTo>
                  <a:lnTo>
                    <a:pt x="328" y="288"/>
                  </a:lnTo>
                  <a:lnTo>
                    <a:pt x="352" y="288"/>
                  </a:lnTo>
                  <a:lnTo>
                    <a:pt x="352" y="312"/>
                  </a:lnTo>
                  <a:lnTo>
                    <a:pt x="344" y="312"/>
                  </a:lnTo>
                  <a:lnTo>
                    <a:pt x="328" y="320"/>
                  </a:lnTo>
                  <a:lnTo>
                    <a:pt x="328" y="360"/>
                  </a:lnTo>
                  <a:lnTo>
                    <a:pt x="320" y="368"/>
                  </a:lnTo>
                  <a:lnTo>
                    <a:pt x="264" y="368"/>
                  </a:lnTo>
                  <a:lnTo>
                    <a:pt x="272" y="400"/>
                  </a:lnTo>
                  <a:lnTo>
                    <a:pt x="248" y="400"/>
                  </a:lnTo>
                  <a:lnTo>
                    <a:pt x="224" y="376"/>
                  </a:lnTo>
                  <a:lnTo>
                    <a:pt x="216" y="384"/>
                  </a:lnTo>
                  <a:lnTo>
                    <a:pt x="216" y="408"/>
                  </a:lnTo>
                  <a:lnTo>
                    <a:pt x="200" y="408"/>
                  </a:lnTo>
                  <a:lnTo>
                    <a:pt x="192" y="416"/>
                  </a:lnTo>
                  <a:lnTo>
                    <a:pt x="168" y="416"/>
                  </a:lnTo>
                  <a:lnTo>
                    <a:pt x="168" y="384"/>
                  </a:lnTo>
                  <a:lnTo>
                    <a:pt x="152" y="384"/>
                  </a:lnTo>
                  <a:lnTo>
                    <a:pt x="152" y="400"/>
                  </a:lnTo>
                  <a:lnTo>
                    <a:pt x="136" y="400"/>
                  </a:lnTo>
                  <a:lnTo>
                    <a:pt x="144" y="352"/>
                  </a:lnTo>
                  <a:lnTo>
                    <a:pt x="152" y="336"/>
                  </a:lnTo>
                  <a:lnTo>
                    <a:pt x="152" y="312"/>
                  </a:lnTo>
                  <a:lnTo>
                    <a:pt x="152" y="296"/>
                  </a:lnTo>
                  <a:lnTo>
                    <a:pt x="144" y="288"/>
                  </a:lnTo>
                  <a:lnTo>
                    <a:pt x="96" y="296"/>
                  </a:lnTo>
                  <a:lnTo>
                    <a:pt x="96" y="312"/>
                  </a:lnTo>
                  <a:lnTo>
                    <a:pt x="72" y="320"/>
                  </a:lnTo>
                  <a:lnTo>
                    <a:pt x="64" y="304"/>
                  </a:lnTo>
                  <a:lnTo>
                    <a:pt x="56" y="320"/>
                  </a:lnTo>
                  <a:lnTo>
                    <a:pt x="32" y="312"/>
                  </a:lnTo>
                  <a:lnTo>
                    <a:pt x="32" y="304"/>
                  </a:lnTo>
                  <a:lnTo>
                    <a:pt x="24" y="304"/>
                  </a:lnTo>
                  <a:lnTo>
                    <a:pt x="24" y="288"/>
                  </a:lnTo>
                  <a:lnTo>
                    <a:pt x="16" y="264"/>
                  </a:lnTo>
                  <a:lnTo>
                    <a:pt x="32" y="256"/>
                  </a:lnTo>
                  <a:lnTo>
                    <a:pt x="24" y="240"/>
                  </a:lnTo>
                  <a:lnTo>
                    <a:pt x="0" y="240"/>
                  </a:lnTo>
                  <a:lnTo>
                    <a:pt x="0" y="224"/>
                  </a:lnTo>
                  <a:lnTo>
                    <a:pt x="24" y="192"/>
                  </a:lnTo>
                  <a:lnTo>
                    <a:pt x="24" y="168"/>
                  </a:lnTo>
                  <a:lnTo>
                    <a:pt x="32" y="160"/>
                  </a:lnTo>
                  <a:lnTo>
                    <a:pt x="24" y="136"/>
                  </a:lnTo>
                  <a:lnTo>
                    <a:pt x="16" y="136"/>
                  </a:lnTo>
                  <a:lnTo>
                    <a:pt x="24" y="120"/>
                  </a:lnTo>
                  <a:lnTo>
                    <a:pt x="16" y="80"/>
                  </a:lnTo>
                  <a:lnTo>
                    <a:pt x="48" y="32"/>
                  </a:lnTo>
                  <a:lnTo>
                    <a:pt x="80" y="32"/>
                  </a:lnTo>
                  <a:lnTo>
                    <a:pt x="104" y="40"/>
                  </a:lnTo>
                  <a:lnTo>
                    <a:pt x="96" y="8"/>
                  </a:lnTo>
                  <a:lnTo>
                    <a:pt x="112" y="0"/>
                  </a:lnTo>
                  <a:lnTo>
                    <a:pt x="152" y="16"/>
                  </a:lnTo>
                  <a:lnTo>
                    <a:pt x="184" y="16"/>
                  </a:lnTo>
                  <a:lnTo>
                    <a:pt x="208" y="40"/>
                  </a:lnTo>
                  <a:lnTo>
                    <a:pt x="248" y="40"/>
                  </a:lnTo>
                  <a:lnTo>
                    <a:pt x="256" y="48"/>
                  </a:lnTo>
                  <a:lnTo>
                    <a:pt x="288" y="32"/>
                  </a:lnTo>
                  <a:lnTo>
                    <a:pt x="304" y="32"/>
                  </a:lnTo>
                  <a:lnTo>
                    <a:pt x="304" y="80"/>
                  </a:lnTo>
                  <a:lnTo>
                    <a:pt x="320" y="80"/>
                  </a:lnTo>
                </a:path>
              </a:pathLst>
            </a:custGeom>
            <a:grpFill/>
            <a:ln w="9525" cmpd="sng">
              <a:solidFill>
                <a:schemeClr val="bg1"/>
              </a:solidFill>
              <a:bevel/>
              <a:headEnd/>
              <a:tailEnd/>
            </a:ln>
          </p:spPr>
          <p:txBody>
            <a:bodyPr/>
            <a:lstStyle/>
            <a:p>
              <a:endParaRPr lang="zh-CN" altLang="zh-CN" sz="900" b="1">
                <a:solidFill>
                  <a:schemeClr val="tx1">
                    <a:lumMod val="85000"/>
                    <a:lumOff val="15000"/>
                  </a:schemeClr>
                </a:solidFill>
                <a:latin typeface="方正兰亭黑_GBK" pitchFamily="2" charset="-122"/>
                <a:ea typeface="方正兰亭黑_GBK" pitchFamily="2" charset="-122"/>
                <a:sym typeface="方正兰亭黑_GBK" pitchFamily="2" charset="-122"/>
              </a:endParaRPr>
            </a:p>
          </p:txBody>
        </p:sp>
        <p:sp>
          <p:nvSpPr>
            <p:cNvPr id="143" name="Freeform 25"/>
            <p:cNvSpPr>
              <a:spLocks noChangeArrowheads="1"/>
            </p:cNvSpPr>
            <p:nvPr/>
          </p:nvSpPr>
          <p:spPr bwMode="auto">
            <a:xfrm>
              <a:off x="3165288" y="2724860"/>
              <a:ext cx="822498" cy="545280"/>
            </a:xfrm>
            <a:custGeom>
              <a:avLst/>
              <a:gdLst>
                <a:gd name="T0" fmla="*/ 1216 w 489"/>
                <a:gd name="T1" fmla="*/ 404 h 321"/>
                <a:gd name="T2" fmla="*/ 1116 w 489"/>
                <a:gd name="T3" fmla="*/ 430 h 321"/>
                <a:gd name="T4" fmla="*/ 977 w 489"/>
                <a:gd name="T5" fmla="*/ 483 h 321"/>
                <a:gd name="T6" fmla="*/ 918 w 489"/>
                <a:gd name="T7" fmla="*/ 495 h 321"/>
                <a:gd name="T8" fmla="*/ 879 w 489"/>
                <a:gd name="T9" fmla="*/ 522 h 321"/>
                <a:gd name="T10" fmla="*/ 819 w 489"/>
                <a:gd name="T11" fmla="*/ 522 h 321"/>
                <a:gd name="T12" fmla="*/ 837 w 489"/>
                <a:gd name="T13" fmla="*/ 444 h 321"/>
                <a:gd name="T14" fmla="*/ 797 w 489"/>
                <a:gd name="T15" fmla="*/ 444 h 321"/>
                <a:gd name="T16" fmla="*/ 718 w 489"/>
                <a:gd name="T17" fmla="*/ 471 h 321"/>
                <a:gd name="T18" fmla="*/ 697 w 489"/>
                <a:gd name="T19" fmla="*/ 458 h 321"/>
                <a:gd name="T20" fmla="*/ 598 w 489"/>
                <a:gd name="T21" fmla="*/ 458 h 321"/>
                <a:gd name="T22" fmla="*/ 559 w 489"/>
                <a:gd name="T23" fmla="*/ 417 h 321"/>
                <a:gd name="T24" fmla="*/ 459 w 489"/>
                <a:gd name="T25" fmla="*/ 417 h 321"/>
                <a:gd name="T26" fmla="*/ 360 w 489"/>
                <a:gd name="T27" fmla="*/ 391 h 321"/>
                <a:gd name="T28" fmla="*/ 319 w 489"/>
                <a:gd name="T29" fmla="*/ 404 h 321"/>
                <a:gd name="T30" fmla="*/ 339 w 489"/>
                <a:gd name="T31" fmla="*/ 458 h 321"/>
                <a:gd name="T32" fmla="*/ 278 w 489"/>
                <a:gd name="T33" fmla="*/ 444 h 321"/>
                <a:gd name="T34" fmla="*/ 199 w 489"/>
                <a:gd name="T35" fmla="*/ 444 h 321"/>
                <a:gd name="T36" fmla="*/ 121 w 489"/>
                <a:gd name="T37" fmla="*/ 522 h 321"/>
                <a:gd name="T38" fmla="*/ 20 w 489"/>
                <a:gd name="T39" fmla="*/ 444 h 321"/>
                <a:gd name="T40" fmla="*/ 0 w 489"/>
                <a:gd name="T41" fmla="*/ 444 h 321"/>
                <a:gd name="T42" fmla="*/ 20 w 489"/>
                <a:gd name="T43" fmla="*/ 417 h 321"/>
                <a:gd name="T44" fmla="*/ 41 w 489"/>
                <a:gd name="T45" fmla="*/ 404 h 321"/>
                <a:gd name="T46" fmla="*/ 0 w 489"/>
                <a:gd name="T47" fmla="*/ 378 h 321"/>
                <a:gd name="T48" fmla="*/ 0 w 489"/>
                <a:gd name="T49" fmla="*/ 365 h 321"/>
                <a:gd name="T50" fmla="*/ 41 w 489"/>
                <a:gd name="T51" fmla="*/ 340 h 321"/>
                <a:gd name="T52" fmla="*/ 179 w 489"/>
                <a:gd name="T53" fmla="*/ 340 h 321"/>
                <a:gd name="T54" fmla="*/ 239 w 489"/>
                <a:gd name="T55" fmla="*/ 314 h 321"/>
                <a:gd name="T56" fmla="*/ 278 w 489"/>
                <a:gd name="T57" fmla="*/ 300 h 321"/>
                <a:gd name="T58" fmla="*/ 278 w 489"/>
                <a:gd name="T59" fmla="*/ 260 h 321"/>
                <a:gd name="T60" fmla="*/ 199 w 489"/>
                <a:gd name="T61" fmla="*/ 196 h 321"/>
                <a:gd name="T62" fmla="*/ 179 w 489"/>
                <a:gd name="T63" fmla="*/ 130 h 321"/>
                <a:gd name="T64" fmla="*/ 218 w 489"/>
                <a:gd name="T65" fmla="*/ 92 h 321"/>
                <a:gd name="T66" fmla="*/ 218 w 489"/>
                <a:gd name="T67" fmla="*/ 66 h 321"/>
                <a:gd name="T68" fmla="*/ 179 w 489"/>
                <a:gd name="T69" fmla="*/ 13 h 321"/>
                <a:gd name="T70" fmla="*/ 319 w 489"/>
                <a:gd name="T71" fmla="*/ 13 h 321"/>
                <a:gd name="T72" fmla="*/ 360 w 489"/>
                <a:gd name="T73" fmla="*/ 26 h 321"/>
                <a:gd name="T74" fmla="*/ 418 w 489"/>
                <a:gd name="T75" fmla="*/ 0 h 321"/>
                <a:gd name="T76" fmla="*/ 519 w 489"/>
                <a:gd name="T77" fmla="*/ 117 h 321"/>
                <a:gd name="T78" fmla="*/ 697 w 489"/>
                <a:gd name="T79" fmla="*/ 117 h 321"/>
                <a:gd name="T80" fmla="*/ 736 w 489"/>
                <a:gd name="T81" fmla="*/ 130 h 321"/>
                <a:gd name="T82" fmla="*/ 778 w 489"/>
                <a:gd name="T83" fmla="*/ 117 h 321"/>
                <a:gd name="T84" fmla="*/ 837 w 489"/>
                <a:gd name="T85" fmla="*/ 143 h 321"/>
                <a:gd name="T86" fmla="*/ 837 w 489"/>
                <a:gd name="T87" fmla="*/ 184 h 321"/>
                <a:gd name="T88" fmla="*/ 879 w 489"/>
                <a:gd name="T89" fmla="*/ 208 h 321"/>
                <a:gd name="T90" fmla="*/ 898 w 489"/>
                <a:gd name="T91" fmla="*/ 184 h 321"/>
                <a:gd name="T92" fmla="*/ 935 w 489"/>
                <a:gd name="T93" fmla="*/ 208 h 321"/>
                <a:gd name="T94" fmla="*/ 1017 w 489"/>
                <a:gd name="T95" fmla="*/ 208 h 321"/>
                <a:gd name="T96" fmla="*/ 1036 w 489"/>
                <a:gd name="T97" fmla="*/ 196 h 321"/>
                <a:gd name="T98" fmla="*/ 1157 w 489"/>
                <a:gd name="T99" fmla="*/ 248 h 321"/>
                <a:gd name="T100" fmla="*/ 1178 w 489"/>
                <a:gd name="T101" fmla="*/ 314 h 321"/>
                <a:gd name="T102" fmla="*/ 1178 w 489"/>
                <a:gd name="T103" fmla="*/ 352 h 321"/>
                <a:gd name="T104" fmla="*/ 1216 w 489"/>
                <a:gd name="T105" fmla="*/ 404 h 321"/>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489"/>
                <a:gd name="T160" fmla="*/ 0 h 321"/>
                <a:gd name="T161" fmla="*/ 489 w 489"/>
                <a:gd name="T162" fmla="*/ 321 h 321"/>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489" h="321">
                  <a:moveTo>
                    <a:pt x="488" y="248"/>
                  </a:moveTo>
                  <a:lnTo>
                    <a:pt x="448" y="264"/>
                  </a:lnTo>
                  <a:lnTo>
                    <a:pt x="392" y="296"/>
                  </a:lnTo>
                  <a:lnTo>
                    <a:pt x="368" y="304"/>
                  </a:lnTo>
                  <a:lnTo>
                    <a:pt x="352" y="320"/>
                  </a:lnTo>
                  <a:lnTo>
                    <a:pt x="328" y="320"/>
                  </a:lnTo>
                  <a:lnTo>
                    <a:pt x="336" y="272"/>
                  </a:lnTo>
                  <a:lnTo>
                    <a:pt x="320" y="272"/>
                  </a:lnTo>
                  <a:lnTo>
                    <a:pt x="288" y="288"/>
                  </a:lnTo>
                  <a:lnTo>
                    <a:pt x="280" y="280"/>
                  </a:lnTo>
                  <a:lnTo>
                    <a:pt x="240" y="280"/>
                  </a:lnTo>
                  <a:lnTo>
                    <a:pt x="224" y="256"/>
                  </a:lnTo>
                  <a:lnTo>
                    <a:pt x="184" y="256"/>
                  </a:lnTo>
                  <a:lnTo>
                    <a:pt x="144" y="240"/>
                  </a:lnTo>
                  <a:lnTo>
                    <a:pt x="128" y="248"/>
                  </a:lnTo>
                  <a:lnTo>
                    <a:pt x="136" y="280"/>
                  </a:lnTo>
                  <a:lnTo>
                    <a:pt x="112" y="272"/>
                  </a:lnTo>
                  <a:lnTo>
                    <a:pt x="80" y="272"/>
                  </a:lnTo>
                  <a:lnTo>
                    <a:pt x="48" y="320"/>
                  </a:lnTo>
                  <a:lnTo>
                    <a:pt x="8" y="272"/>
                  </a:lnTo>
                  <a:lnTo>
                    <a:pt x="0" y="272"/>
                  </a:lnTo>
                  <a:lnTo>
                    <a:pt x="8" y="256"/>
                  </a:lnTo>
                  <a:lnTo>
                    <a:pt x="16" y="248"/>
                  </a:lnTo>
                  <a:lnTo>
                    <a:pt x="0" y="232"/>
                  </a:lnTo>
                  <a:lnTo>
                    <a:pt x="0" y="224"/>
                  </a:lnTo>
                  <a:lnTo>
                    <a:pt x="16" y="208"/>
                  </a:lnTo>
                  <a:lnTo>
                    <a:pt x="72" y="208"/>
                  </a:lnTo>
                  <a:lnTo>
                    <a:pt x="96" y="192"/>
                  </a:lnTo>
                  <a:lnTo>
                    <a:pt x="112" y="184"/>
                  </a:lnTo>
                  <a:lnTo>
                    <a:pt x="112" y="160"/>
                  </a:lnTo>
                  <a:lnTo>
                    <a:pt x="80" y="120"/>
                  </a:lnTo>
                  <a:lnTo>
                    <a:pt x="72" y="80"/>
                  </a:lnTo>
                  <a:lnTo>
                    <a:pt x="88" y="56"/>
                  </a:lnTo>
                  <a:lnTo>
                    <a:pt x="88" y="40"/>
                  </a:lnTo>
                  <a:lnTo>
                    <a:pt x="72" y="8"/>
                  </a:lnTo>
                  <a:lnTo>
                    <a:pt x="128" y="8"/>
                  </a:lnTo>
                  <a:lnTo>
                    <a:pt x="144" y="16"/>
                  </a:lnTo>
                  <a:lnTo>
                    <a:pt x="168" y="0"/>
                  </a:lnTo>
                  <a:lnTo>
                    <a:pt x="208" y="72"/>
                  </a:lnTo>
                  <a:lnTo>
                    <a:pt x="280" y="72"/>
                  </a:lnTo>
                  <a:lnTo>
                    <a:pt x="296" y="80"/>
                  </a:lnTo>
                  <a:lnTo>
                    <a:pt x="312" y="72"/>
                  </a:lnTo>
                  <a:lnTo>
                    <a:pt x="336" y="88"/>
                  </a:lnTo>
                  <a:lnTo>
                    <a:pt x="336" y="112"/>
                  </a:lnTo>
                  <a:lnTo>
                    <a:pt x="352" y="128"/>
                  </a:lnTo>
                  <a:lnTo>
                    <a:pt x="360" y="112"/>
                  </a:lnTo>
                  <a:lnTo>
                    <a:pt x="376" y="128"/>
                  </a:lnTo>
                  <a:lnTo>
                    <a:pt x="408" y="128"/>
                  </a:lnTo>
                  <a:lnTo>
                    <a:pt x="416" y="120"/>
                  </a:lnTo>
                  <a:lnTo>
                    <a:pt x="464" y="152"/>
                  </a:lnTo>
                  <a:lnTo>
                    <a:pt x="472" y="192"/>
                  </a:lnTo>
                  <a:lnTo>
                    <a:pt x="472" y="216"/>
                  </a:lnTo>
                  <a:lnTo>
                    <a:pt x="488" y="248"/>
                  </a:lnTo>
                </a:path>
              </a:pathLst>
            </a:custGeom>
            <a:grpFill/>
            <a:ln w="9525" cmpd="sng">
              <a:solidFill>
                <a:schemeClr val="bg1"/>
              </a:solidFill>
              <a:bevel/>
              <a:headEnd/>
              <a:tailEnd/>
            </a:ln>
          </p:spPr>
          <p:txBody>
            <a:bodyPr/>
            <a:lstStyle/>
            <a:p>
              <a:endParaRPr lang="zh-CN" altLang="zh-CN" sz="900" b="1">
                <a:solidFill>
                  <a:schemeClr val="tx1">
                    <a:lumMod val="85000"/>
                    <a:lumOff val="15000"/>
                  </a:schemeClr>
                </a:solidFill>
                <a:latin typeface="方正兰亭黑_GBK" pitchFamily="2" charset="-122"/>
                <a:ea typeface="方正兰亭黑_GBK" pitchFamily="2" charset="-122"/>
                <a:sym typeface="方正兰亭黑_GBK" pitchFamily="2" charset="-122"/>
              </a:endParaRPr>
            </a:p>
          </p:txBody>
        </p:sp>
        <p:sp>
          <p:nvSpPr>
            <p:cNvPr id="144" name="Freeform 26"/>
            <p:cNvSpPr>
              <a:spLocks noChangeArrowheads="1"/>
            </p:cNvSpPr>
            <p:nvPr/>
          </p:nvSpPr>
          <p:spPr bwMode="auto">
            <a:xfrm>
              <a:off x="3823847" y="2532317"/>
              <a:ext cx="512835" cy="657725"/>
            </a:xfrm>
            <a:custGeom>
              <a:avLst/>
              <a:gdLst>
                <a:gd name="T0" fmla="*/ 218 w 305"/>
                <a:gd name="T1" fmla="*/ 0 h 385"/>
                <a:gd name="T2" fmla="*/ 319 w 305"/>
                <a:gd name="T3" fmla="*/ 53 h 385"/>
                <a:gd name="T4" fmla="*/ 438 w 305"/>
                <a:gd name="T5" fmla="*/ 109 h 385"/>
                <a:gd name="T6" fmla="*/ 498 w 305"/>
                <a:gd name="T7" fmla="*/ 161 h 385"/>
                <a:gd name="T8" fmla="*/ 598 w 305"/>
                <a:gd name="T9" fmla="*/ 227 h 385"/>
                <a:gd name="T10" fmla="*/ 676 w 305"/>
                <a:gd name="T11" fmla="*/ 241 h 385"/>
                <a:gd name="T12" fmla="*/ 619 w 305"/>
                <a:gd name="T13" fmla="*/ 241 h 385"/>
                <a:gd name="T14" fmla="*/ 577 w 305"/>
                <a:gd name="T15" fmla="*/ 295 h 385"/>
                <a:gd name="T16" fmla="*/ 619 w 305"/>
                <a:gd name="T17" fmla="*/ 375 h 385"/>
                <a:gd name="T18" fmla="*/ 718 w 305"/>
                <a:gd name="T19" fmla="*/ 416 h 385"/>
                <a:gd name="T20" fmla="*/ 718 w 305"/>
                <a:gd name="T21" fmla="*/ 497 h 385"/>
                <a:gd name="T22" fmla="*/ 697 w 305"/>
                <a:gd name="T23" fmla="*/ 538 h 385"/>
                <a:gd name="T24" fmla="*/ 656 w 305"/>
                <a:gd name="T25" fmla="*/ 523 h 385"/>
                <a:gd name="T26" fmla="*/ 676 w 305"/>
                <a:gd name="T27" fmla="*/ 578 h 385"/>
                <a:gd name="T28" fmla="*/ 656 w 305"/>
                <a:gd name="T29" fmla="*/ 604 h 385"/>
                <a:gd name="T30" fmla="*/ 559 w 305"/>
                <a:gd name="T31" fmla="*/ 643 h 385"/>
                <a:gd name="T32" fmla="*/ 458 w 305"/>
                <a:gd name="T33" fmla="*/ 643 h 385"/>
                <a:gd name="T34" fmla="*/ 377 w 305"/>
                <a:gd name="T35" fmla="*/ 618 h 385"/>
                <a:gd name="T36" fmla="*/ 319 w 305"/>
                <a:gd name="T37" fmla="*/ 643 h 385"/>
                <a:gd name="T38" fmla="*/ 338 w 305"/>
                <a:gd name="T39" fmla="*/ 604 h 385"/>
                <a:gd name="T40" fmla="*/ 300 w 305"/>
                <a:gd name="T41" fmla="*/ 618 h 385"/>
                <a:gd name="T42" fmla="*/ 199 w 305"/>
                <a:gd name="T43" fmla="*/ 523 h 385"/>
                <a:gd name="T44" fmla="*/ 179 w 305"/>
                <a:gd name="T45" fmla="*/ 443 h 385"/>
                <a:gd name="T46" fmla="*/ 179 w 305"/>
                <a:gd name="T47" fmla="*/ 363 h 385"/>
                <a:gd name="T48" fmla="*/ 179 w 305"/>
                <a:gd name="T49" fmla="*/ 267 h 385"/>
                <a:gd name="T50" fmla="*/ 60 w 305"/>
                <a:gd name="T51" fmla="*/ 255 h 385"/>
                <a:gd name="T52" fmla="*/ 0 w 305"/>
                <a:gd name="T53" fmla="*/ 227 h 385"/>
                <a:gd name="T54" fmla="*/ 79 w 305"/>
                <a:gd name="T55" fmla="*/ 202 h 385"/>
                <a:gd name="T56" fmla="*/ 101 w 305"/>
                <a:gd name="T57" fmla="*/ 67 h 385"/>
                <a:gd name="T58" fmla="*/ 179 w 305"/>
                <a:gd name="T59" fmla="*/ 94 h 385"/>
                <a:gd name="T60" fmla="*/ 259 w 305"/>
                <a:gd name="T61" fmla="*/ 80 h 385"/>
                <a:gd name="T62" fmla="*/ 199 w 305"/>
                <a:gd name="T63" fmla="*/ 27 h 385"/>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305"/>
                <a:gd name="T97" fmla="*/ 0 h 385"/>
                <a:gd name="T98" fmla="*/ 305 w 305"/>
                <a:gd name="T99" fmla="*/ 385 h 385"/>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305" h="385">
                  <a:moveTo>
                    <a:pt x="80" y="8"/>
                  </a:moveTo>
                  <a:lnTo>
                    <a:pt x="88" y="0"/>
                  </a:lnTo>
                  <a:lnTo>
                    <a:pt x="120" y="8"/>
                  </a:lnTo>
                  <a:lnTo>
                    <a:pt x="128" y="32"/>
                  </a:lnTo>
                  <a:lnTo>
                    <a:pt x="152" y="32"/>
                  </a:lnTo>
                  <a:lnTo>
                    <a:pt x="176" y="64"/>
                  </a:lnTo>
                  <a:lnTo>
                    <a:pt x="184" y="56"/>
                  </a:lnTo>
                  <a:lnTo>
                    <a:pt x="200" y="96"/>
                  </a:lnTo>
                  <a:lnTo>
                    <a:pt x="224" y="136"/>
                  </a:lnTo>
                  <a:lnTo>
                    <a:pt x="240" y="136"/>
                  </a:lnTo>
                  <a:lnTo>
                    <a:pt x="256" y="120"/>
                  </a:lnTo>
                  <a:lnTo>
                    <a:pt x="272" y="144"/>
                  </a:lnTo>
                  <a:lnTo>
                    <a:pt x="256" y="160"/>
                  </a:lnTo>
                  <a:lnTo>
                    <a:pt x="248" y="144"/>
                  </a:lnTo>
                  <a:lnTo>
                    <a:pt x="232" y="144"/>
                  </a:lnTo>
                  <a:lnTo>
                    <a:pt x="232" y="176"/>
                  </a:lnTo>
                  <a:lnTo>
                    <a:pt x="224" y="192"/>
                  </a:lnTo>
                  <a:lnTo>
                    <a:pt x="248" y="224"/>
                  </a:lnTo>
                  <a:lnTo>
                    <a:pt x="248" y="248"/>
                  </a:lnTo>
                  <a:lnTo>
                    <a:pt x="288" y="248"/>
                  </a:lnTo>
                  <a:lnTo>
                    <a:pt x="304" y="264"/>
                  </a:lnTo>
                  <a:lnTo>
                    <a:pt x="288" y="296"/>
                  </a:lnTo>
                  <a:lnTo>
                    <a:pt x="296" y="320"/>
                  </a:lnTo>
                  <a:lnTo>
                    <a:pt x="280" y="320"/>
                  </a:lnTo>
                  <a:lnTo>
                    <a:pt x="280" y="312"/>
                  </a:lnTo>
                  <a:lnTo>
                    <a:pt x="264" y="312"/>
                  </a:lnTo>
                  <a:lnTo>
                    <a:pt x="264" y="328"/>
                  </a:lnTo>
                  <a:lnTo>
                    <a:pt x="272" y="344"/>
                  </a:lnTo>
                  <a:lnTo>
                    <a:pt x="264" y="344"/>
                  </a:lnTo>
                  <a:lnTo>
                    <a:pt x="264" y="360"/>
                  </a:lnTo>
                  <a:lnTo>
                    <a:pt x="232" y="384"/>
                  </a:lnTo>
                  <a:lnTo>
                    <a:pt x="224" y="384"/>
                  </a:lnTo>
                  <a:lnTo>
                    <a:pt x="216" y="376"/>
                  </a:lnTo>
                  <a:lnTo>
                    <a:pt x="184" y="384"/>
                  </a:lnTo>
                  <a:lnTo>
                    <a:pt x="168" y="352"/>
                  </a:lnTo>
                  <a:lnTo>
                    <a:pt x="152" y="368"/>
                  </a:lnTo>
                  <a:lnTo>
                    <a:pt x="152" y="384"/>
                  </a:lnTo>
                  <a:lnTo>
                    <a:pt x="128" y="384"/>
                  </a:lnTo>
                  <a:lnTo>
                    <a:pt x="128" y="368"/>
                  </a:lnTo>
                  <a:lnTo>
                    <a:pt x="136" y="360"/>
                  </a:lnTo>
                  <a:lnTo>
                    <a:pt x="128" y="352"/>
                  </a:lnTo>
                  <a:lnTo>
                    <a:pt x="120" y="368"/>
                  </a:lnTo>
                  <a:lnTo>
                    <a:pt x="88" y="360"/>
                  </a:lnTo>
                  <a:lnTo>
                    <a:pt x="80" y="312"/>
                  </a:lnTo>
                  <a:lnTo>
                    <a:pt x="80" y="296"/>
                  </a:lnTo>
                  <a:lnTo>
                    <a:pt x="72" y="264"/>
                  </a:lnTo>
                  <a:lnTo>
                    <a:pt x="32" y="240"/>
                  </a:lnTo>
                  <a:lnTo>
                    <a:pt x="72" y="216"/>
                  </a:lnTo>
                  <a:lnTo>
                    <a:pt x="80" y="216"/>
                  </a:lnTo>
                  <a:lnTo>
                    <a:pt x="72" y="160"/>
                  </a:lnTo>
                  <a:lnTo>
                    <a:pt x="48" y="168"/>
                  </a:lnTo>
                  <a:lnTo>
                    <a:pt x="24" y="152"/>
                  </a:lnTo>
                  <a:lnTo>
                    <a:pt x="16" y="136"/>
                  </a:lnTo>
                  <a:lnTo>
                    <a:pt x="0" y="136"/>
                  </a:lnTo>
                  <a:lnTo>
                    <a:pt x="8" y="120"/>
                  </a:lnTo>
                  <a:lnTo>
                    <a:pt x="32" y="120"/>
                  </a:lnTo>
                  <a:lnTo>
                    <a:pt x="40" y="88"/>
                  </a:lnTo>
                  <a:lnTo>
                    <a:pt x="40" y="40"/>
                  </a:lnTo>
                  <a:lnTo>
                    <a:pt x="48" y="40"/>
                  </a:lnTo>
                  <a:lnTo>
                    <a:pt x="72" y="56"/>
                  </a:lnTo>
                  <a:lnTo>
                    <a:pt x="80" y="72"/>
                  </a:lnTo>
                  <a:lnTo>
                    <a:pt x="104" y="48"/>
                  </a:lnTo>
                  <a:lnTo>
                    <a:pt x="104" y="32"/>
                  </a:lnTo>
                  <a:lnTo>
                    <a:pt x="80" y="16"/>
                  </a:lnTo>
                  <a:lnTo>
                    <a:pt x="80" y="8"/>
                  </a:lnTo>
                </a:path>
              </a:pathLst>
            </a:custGeom>
            <a:grpFill/>
            <a:ln w="9525" cmpd="sng">
              <a:solidFill>
                <a:schemeClr val="bg1"/>
              </a:solidFill>
              <a:bevel/>
              <a:headEnd/>
              <a:tailEnd/>
            </a:ln>
          </p:spPr>
          <p:txBody>
            <a:bodyPr/>
            <a:lstStyle/>
            <a:p>
              <a:endParaRPr lang="zh-CN" altLang="zh-CN" sz="900" b="1">
                <a:solidFill>
                  <a:schemeClr val="tx1">
                    <a:lumMod val="85000"/>
                    <a:lumOff val="15000"/>
                  </a:schemeClr>
                </a:solidFill>
                <a:latin typeface="方正兰亭黑_GBK" pitchFamily="2" charset="-122"/>
                <a:ea typeface="方正兰亭黑_GBK" pitchFamily="2" charset="-122"/>
                <a:sym typeface="方正兰亭黑_GBK" pitchFamily="2" charset="-122"/>
              </a:endParaRPr>
            </a:p>
          </p:txBody>
        </p:sp>
        <p:sp>
          <p:nvSpPr>
            <p:cNvPr id="145" name="Freeform 27"/>
            <p:cNvSpPr>
              <a:spLocks noChangeArrowheads="1"/>
            </p:cNvSpPr>
            <p:nvPr/>
          </p:nvSpPr>
          <p:spPr bwMode="auto">
            <a:xfrm>
              <a:off x="3367059" y="2327452"/>
              <a:ext cx="634739" cy="614595"/>
            </a:xfrm>
            <a:custGeom>
              <a:avLst/>
              <a:gdLst>
                <a:gd name="T0" fmla="*/ 500 w 377"/>
                <a:gd name="T1" fmla="*/ 13 h 361"/>
                <a:gd name="T2" fmla="*/ 621 w 377"/>
                <a:gd name="T3" fmla="*/ 0 h 361"/>
                <a:gd name="T4" fmla="*/ 661 w 377"/>
                <a:gd name="T5" fmla="*/ 27 h 361"/>
                <a:gd name="T6" fmla="*/ 761 w 377"/>
                <a:gd name="T7" fmla="*/ 40 h 361"/>
                <a:gd name="T8" fmla="*/ 803 w 377"/>
                <a:gd name="T9" fmla="*/ 27 h 361"/>
                <a:gd name="T10" fmla="*/ 842 w 377"/>
                <a:gd name="T11" fmla="*/ 27 h 361"/>
                <a:gd name="T12" fmla="*/ 701 w 377"/>
                <a:gd name="T13" fmla="*/ 105 h 361"/>
                <a:gd name="T14" fmla="*/ 681 w 377"/>
                <a:gd name="T15" fmla="*/ 144 h 361"/>
                <a:gd name="T16" fmla="*/ 701 w 377"/>
                <a:gd name="T17" fmla="*/ 158 h 361"/>
                <a:gd name="T18" fmla="*/ 722 w 377"/>
                <a:gd name="T19" fmla="*/ 158 h 361"/>
                <a:gd name="T20" fmla="*/ 803 w 377"/>
                <a:gd name="T21" fmla="*/ 210 h 361"/>
                <a:gd name="T22" fmla="*/ 881 w 377"/>
                <a:gd name="T23" fmla="*/ 210 h 361"/>
                <a:gd name="T24" fmla="*/ 881 w 377"/>
                <a:gd name="T25" fmla="*/ 239 h 361"/>
                <a:gd name="T26" fmla="*/ 941 w 377"/>
                <a:gd name="T27" fmla="*/ 252 h 361"/>
                <a:gd name="T28" fmla="*/ 941 w 377"/>
                <a:gd name="T29" fmla="*/ 279 h 361"/>
                <a:gd name="T30" fmla="*/ 881 w 377"/>
                <a:gd name="T31" fmla="*/ 316 h 361"/>
                <a:gd name="T32" fmla="*/ 881 w 377"/>
                <a:gd name="T33" fmla="*/ 292 h 361"/>
                <a:gd name="T34" fmla="*/ 821 w 377"/>
                <a:gd name="T35" fmla="*/ 265 h 361"/>
                <a:gd name="T36" fmla="*/ 782 w 377"/>
                <a:gd name="T37" fmla="*/ 265 h 361"/>
                <a:gd name="T38" fmla="*/ 782 w 377"/>
                <a:gd name="T39" fmla="*/ 344 h 361"/>
                <a:gd name="T40" fmla="*/ 761 w 377"/>
                <a:gd name="T41" fmla="*/ 396 h 361"/>
                <a:gd name="T42" fmla="*/ 701 w 377"/>
                <a:gd name="T43" fmla="*/ 396 h 361"/>
                <a:gd name="T44" fmla="*/ 681 w 377"/>
                <a:gd name="T45" fmla="*/ 409 h 361"/>
                <a:gd name="T46" fmla="*/ 722 w 377"/>
                <a:gd name="T47" fmla="*/ 422 h 361"/>
                <a:gd name="T48" fmla="*/ 743 w 377"/>
                <a:gd name="T49" fmla="*/ 450 h 361"/>
                <a:gd name="T50" fmla="*/ 803 w 377"/>
                <a:gd name="T51" fmla="*/ 474 h 361"/>
                <a:gd name="T52" fmla="*/ 860 w 377"/>
                <a:gd name="T53" fmla="*/ 462 h 361"/>
                <a:gd name="T54" fmla="*/ 881 w 377"/>
                <a:gd name="T55" fmla="*/ 554 h 361"/>
                <a:gd name="T56" fmla="*/ 761 w 377"/>
                <a:gd name="T57" fmla="*/ 594 h 361"/>
                <a:gd name="T58" fmla="*/ 743 w 377"/>
                <a:gd name="T59" fmla="*/ 580 h 361"/>
                <a:gd name="T60" fmla="*/ 722 w 377"/>
                <a:gd name="T61" fmla="*/ 594 h 361"/>
                <a:gd name="T62" fmla="*/ 643 w 377"/>
                <a:gd name="T63" fmla="*/ 594 h 361"/>
                <a:gd name="T64" fmla="*/ 601 w 377"/>
                <a:gd name="T65" fmla="*/ 567 h 361"/>
                <a:gd name="T66" fmla="*/ 582 w 377"/>
                <a:gd name="T67" fmla="*/ 594 h 361"/>
                <a:gd name="T68" fmla="*/ 542 w 377"/>
                <a:gd name="T69" fmla="*/ 567 h 361"/>
                <a:gd name="T70" fmla="*/ 542 w 377"/>
                <a:gd name="T71" fmla="*/ 527 h 361"/>
                <a:gd name="T72" fmla="*/ 482 w 377"/>
                <a:gd name="T73" fmla="*/ 501 h 361"/>
                <a:gd name="T74" fmla="*/ 440 w 377"/>
                <a:gd name="T75" fmla="*/ 514 h 361"/>
                <a:gd name="T76" fmla="*/ 401 w 377"/>
                <a:gd name="T77" fmla="*/ 501 h 361"/>
                <a:gd name="T78" fmla="*/ 221 w 377"/>
                <a:gd name="T79" fmla="*/ 487 h 361"/>
                <a:gd name="T80" fmla="*/ 121 w 377"/>
                <a:gd name="T81" fmla="*/ 382 h 361"/>
                <a:gd name="T82" fmla="*/ 41 w 377"/>
                <a:gd name="T83" fmla="*/ 303 h 361"/>
                <a:gd name="T84" fmla="*/ 0 w 377"/>
                <a:gd name="T85" fmla="*/ 210 h 361"/>
                <a:gd name="T86" fmla="*/ 79 w 377"/>
                <a:gd name="T87" fmla="*/ 210 h 361"/>
                <a:gd name="T88" fmla="*/ 281 w 377"/>
                <a:gd name="T89" fmla="*/ 130 h 361"/>
                <a:gd name="T90" fmla="*/ 341 w 377"/>
                <a:gd name="T91" fmla="*/ 130 h 361"/>
                <a:gd name="T92" fmla="*/ 422 w 377"/>
                <a:gd name="T93" fmla="*/ 130 h 361"/>
                <a:gd name="T94" fmla="*/ 482 w 377"/>
                <a:gd name="T95" fmla="*/ 80 h 361"/>
                <a:gd name="T96" fmla="*/ 500 w 377"/>
                <a:gd name="T97" fmla="*/ 13 h 361"/>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77"/>
                <a:gd name="T148" fmla="*/ 0 h 361"/>
                <a:gd name="T149" fmla="*/ 377 w 377"/>
                <a:gd name="T150" fmla="*/ 361 h 361"/>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77" h="361">
                  <a:moveTo>
                    <a:pt x="200" y="8"/>
                  </a:moveTo>
                  <a:lnTo>
                    <a:pt x="248" y="0"/>
                  </a:lnTo>
                  <a:lnTo>
                    <a:pt x="264" y="16"/>
                  </a:lnTo>
                  <a:lnTo>
                    <a:pt x="304" y="24"/>
                  </a:lnTo>
                  <a:lnTo>
                    <a:pt x="320" y="16"/>
                  </a:lnTo>
                  <a:lnTo>
                    <a:pt x="336" y="16"/>
                  </a:lnTo>
                  <a:lnTo>
                    <a:pt x="280" y="64"/>
                  </a:lnTo>
                  <a:lnTo>
                    <a:pt x="272" y="88"/>
                  </a:lnTo>
                  <a:lnTo>
                    <a:pt x="280" y="96"/>
                  </a:lnTo>
                  <a:lnTo>
                    <a:pt x="288" y="96"/>
                  </a:lnTo>
                  <a:lnTo>
                    <a:pt x="320" y="128"/>
                  </a:lnTo>
                  <a:lnTo>
                    <a:pt x="352" y="128"/>
                  </a:lnTo>
                  <a:lnTo>
                    <a:pt x="352" y="144"/>
                  </a:lnTo>
                  <a:lnTo>
                    <a:pt x="376" y="152"/>
                  </a:lnTo>
                  <a:lnTo>
                    <a:pt x="376" y="168"/>
                  </a:lnTo>
                  <a:lnTo>
                    <a:pt x="352" y="192"/>
                  </a:lnTo>
                  <a:lnTo>
                    <a:pt x="352" y="176"/>
                  </a:lnTo>
                  <a:lnTo>
                    <a:pt x="328" y="160"/>
                  </a:lnTo>
                  <a:lnTo>
                    <a:pt x="312" y="160"/>
                  </a:lnTo>
                  <a:lnTo>
                    <a:pt x="312" y="208"/>
                  </a:lnTo>
                  <a:lnTo>
                    <a:pt x="304" y="240"/>
                  </a:lnTo>
                  <a:lnTo>
                    <a:pt x="280" y="240"/>
                  </a:lnTo>
                  <a:lnTo>
                    <a:pt x="272" y="248"/>
                  </a:lnTo>
                  <a:lnTo>
                    <a:pt x="288" y="256"/>
                  </a:lnTo>
                  <a:lnTo>
                    <a:pt x="296" y="272"/>
                  </a:lnTo>
                  <a:lnTo>
                    <a:pt x="320" y="288"/>
                  </a:lnTo>
                  <a:lnTo>
                    <a:pt x="344" y="280"/>
                  </a:lnTo>
                  <a:lnTo>
                    <a:pt x="352" y="336"/>
                  </a:lnTo>
                  <a:lnTo>
                    <a:pt x="304" y="360"/>
                  </a:lnTo>
                  <a:lnTo>
                    <a:pt x="296" y="352"/>
                  </a:lnTo>
                  <a:lnTo>
                    <a:pt x="288" y="360"/>
                  </a:lnTo>
                  <a:lnTo>
                    <a:pt x="256" y="360"/>
                  </a:lnTo>
                  <a:lnTo>
                    <a:pt x="240" y="344"/>
                  </a:lnTo>
                  <a:lnTo>
                    <a:pt x="232" y="360"/>
                  </a:lnTo>
                  <a:lnTo>
                    <a:pt x="216" y="344"/>
                  </a:lnTo>
                  <a:lnTo>
                    <a:pt x="216" y="320"/>
                  </a:lnTo>
                  <a:lnTo>
                    <a:pt x="192" y="304"/>
                  </a:lnTo>
                  <a:lnTo>
                    <a:pt x="176" y="312"/>
                  </a:lnTo>
                  <a:lnTo>
                    <a:pt x="160" y="304"/>
                  </a:lnTo>
                  <a:lnTo>
                    <a:pt x="88" y="296"/>
                  </a:lnTo>
                  <a:lnTo>
                    <a:pt x="48" y="232"/>
                  </a:lnTo>
                  <a:lnTo>
                    <a:pt x="16" y="184"/>
                  </a:lnTo>
                  <a:lnTo>
                    <a:pt x="0" y="128"/>
                  </a:lnTo>
                  <a:lnTo>
                    <a:pt x="32" y="128"/>
                  </a:lnTo>
                  <a:lnTo>
                    <a:pt x="112" y="80"/>
                  </a:lnTo>
                  <a:lnTo>
                    <a:pt x="136" y="80"/>
                  </a:lnTo>
                  <a:lnTo>
                    <a:pt x="168" y="80"/>
                  </a:lnTo>
                  <a:lnTo>
                    <a:pt x="192" y="48"/>
                  </a:lnTo>
                  <a:lnTo>
                    <a:pt x="200" y="8"/>
                  </a:lnTo>
                </a:path>
              </a:pathLst>
            </a:custGeom>
            <a:grpFill/>
            <a:ln w="9525" cmpd="sng">
              <a:solidFill>
                <a:schemeClr val="bg1"/>
              </a:solidFill>
              <a:bevel/>
              <a:headEnd/>
              <a:tailEnd/>
            </a:ln>
          </p:spPr>
          <p:txBody>
            <a:bodyPr/>
            <a:lstStyle/>
            <a:p>
              <a:endParaRPr lang="zh-CN" altLang="zh-CN" sz="900" b="1">
                <a:solidFill>
                  <a:schemeClr val="tx1">
                    <a:lumMod val="85000"/>
                    <a:lumOff val="15000"/>
                  </a:schemeClr>
                </a:solidFill>
                <a:latin typeface="方正兰亭黑_GBK" pitchFamily="2" charset="-122"/>
                <a:ea typeface="方正兰亭黑_GBK" pitchFamily="2" charset="-122"/>
                <a:sym typeface="方正兰亭黑_GBK" pitchFamily="2" charset="-122"/>
              </a:endParaRPr>
            </a:p>
          </p:txBody>
        </p:sp>
        <p:sp>
          <p:nvSpPr>
            <p:cNvPr id="146" name="Freeform 28"/>
            <p:cNvSpPr>
              <a:spLocks noChangeArrowheads="1"/>
            </p:cNvSpPr>
            <p:nvPr/>
          </p:nvSpPr>
          <p:spPr bwMode="auto">
            <a:xfrm>
              <a:off x="3354448" y="1768309"/>
              <a:ext cx="418956" cy="780952"/>
            </a:xfrm>
            <a:custGeom>
              <a:avLst/>
              <a:gdLst>
                <a:gd name="T0" fmla="*/ 519 w 249"/>
                <a:gd name="T1" fmla="*/ 565 h 457"/>
                <a:gd name="T2" fmla="*/ 498 w 249"/>
                <a:gd name="T3" fmla="*/ 632 h 457"/>
                <a:gd name="T4" fmla="*/ 438 w 249"/>
                <a:gd name="T5" fmla="*/ 687 h 457"/>
                <a:gd name="T6" fmla="*/ 339 w 249"/>
                <a:gd name="T7" fmla="*/ 673 h 457"/>
                <a:gd name="T8" fmla="*/ 199 w 249"/>
                <a:gd name="T9" fmla="*/ 724 h 457"/>
                <a:gd name="T10" fmla="*/ 101 w 249"/>
                <a:gd name="T11" fmla="*/ 765 h 457"/>
                <a:gd name="T12" fmla="*/ 20 w 249"/>
                <a:gd name="T13" fmla="*/ 765 h 457"/>
                <a:gd name="T14" fmla="*/ 0 w 249"/>
                <a:gd name="T15" fmla="*/ 752 h 457"/>
                <a:gd name="T16" fmla="*/ 41 w 249"/>
                <a:gd name="T17" fmla="*/ 646 h 457"/>
                <a:gd name="T18" fmla="*/ 60 w 249"/>
                <a:gd name="T19" fmla="*/ 619 h 457"/>
                <a:gd name="T20" fmla="*/ 20 w 249"/>
                <a:gd name="T21" fmla="*/ 551 h 457"/>
                <a:gd name="T22" fmla="*/ 41 w 249"/>
                <a:gd name="T23" fmla="*/ 444 h 457"/>
                <a:gd name="T24" fmla="*/ 60 w 249"/>
                <a:gd name="T25" fmla="*/ 376 h 457"/>
                <a:gd name="T26" fmla="*/ 79 w 249"/>
                <a:gd name="T27" fmla="*/ 349 h 457"/>
                <a:gd name="T28" fmla="*/ 41 w 249"/>
                <a:gd name="T29" fmla="*/ 323 h 457"/>
                <a:gd name="T30" fmla="*/ 79 w 249"/>
                <a:gd name="T31" fmla="*/ 270 h 457"/>
                <a:gd name="T32" fmla="*/ 138 w 249"/>
                <a:gd name="T33" fmla="*/ 189 h 457"/>
                <a:gd name="T34" fmla="*/ 138 w 249"/>
                <a:gd name="T35" fmla="*/ 135 h 457"/>
                <a:gd name="T36" fmla="*/ 179 w 249"/>
                <a:gd name="T37" fmla="*/ 135 h 457"/>
                <a:gd name="T38" fmla="*/ 300 w 249"/>
                <a:gd name="T39" fmla="*/ 41 h 457"/>
                <a:gd name="T40" fmla="*/ 360 w 249"/>
                <a:gd name="T41" fmla="*/ 27 h 457"/>
                <a:gd name="T42" fmla="*/ 421 w 249"/>
                <a:gd name="T43" fmla="*/ 0 h 457"/>
                <a:gd name="T44" fmla="*/ 438 w 249"/>
                <a:gd name="T45" fmla="*/ 13 h 457"/>
                <a:gd name="T46" fmla="*/ 538 w 249"/>
                <a:gd name="T47" fmla="*/ 0 h 457"/>
                <a:gd name="T48" fmla="*/ 598 w 249"/>
                <a:gd name="T49" fmla="*/ 41 h 457"/>
                <a:gd name="T50" fmla="*/ 538 w 249"/>
                <a:gd name="T51" fmla="*/ 54 h 457"/>
                <a:gd name="T52" fmla="*/ 519 w 249"/>
                <a:gd name="T53" fmla="*/ 80 h 457"/>
                <a:gd name="T54" fmla="*/ 598 w 249"/>
                <a:gd name="T55" fmla="*/ 80 h 457"/>
                <a:gd name="T56" fmla="*/ 620 w 249"/>
                <a:gd name="T57" fmla="*/ 149 h 457"/>
                <a:gd name="T58" fmla="*/ 580 w 249"/>
                <a:gd name="T59" fmla="*/ 202 h 457"/>
                <a:gd name="T60" fmla="*/ 538 w 249"/>
                <a:gd name="T61" fmla="*/ 175 h 457"/>
                <a:gd name="T62" fmla="*/ 480 w 249"/>
                <a:gd name="T63" fmla="*/ 202 h 457"/>
                <a:gd name="T64" fmla="*/ 498 w 249"/>
                <a:gd name="T65" fmla="*/ 229 h 457"/>
                <a:gd name="T66" fmla="*/ 459 w 249"/>
                <a:gd name="T67" fmla="*/ 270 h 457"/>
                <a:gd name="T68" fmla="*/ 560 w 249"/>
                <a:gd name="T69" fmla="*/ 363 h 457"/>
                <a:gd name="T70" fmla="*/ 480 w 249"/>
                <a:gd name="T71" fmla="*/ 510 h 457"/>
                <a:gd name="T72" fmla="*/ 519 w 249"/>
                <a:gd name="T73" fmla="*/ 565 h 457"/>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249"/>
                <a:gd name="T112" fmla="*/ 0 h 457"/>
                <a:gd name="T113" fmla="*/ 249 w 249"/>
                <a:gd name="T114" fmla="*/ 457 h 457"/>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249" h="457">
                  <a:moveTo>
                    <a:pt x="208" y="336"/>
                  </a:moveTo>
                  <a:lnTo>
                    <a:pt x="200" y="376"/>
                  </a:lnTo>
                  <a:lnTo>
                    <a:pt x="176" y="408"/>
                  </a:lnTo>
                  <a:lnTo>
                    <a:pt x="136" y="400"/>
                  </a:lnTo>
                  <a:lnTo>
                    <a:pt x="80" y="432"/>
                  </a:lnTo>
                  <a:lnTo>
                    <a:pt x="40" y="456"/>
                  </a:lnTo>
                  <a:lnTo>
                    <a:pt x="8" y="456"/>
                  </a:lnTo>
                  <a:lnTo>
                    <a:pt x="0" y="448"/>
                  </a:lnTo>
                  <a:lnTo>
                    <a:pt x="16" y="384"/>
                  </a:lnTo>
                  <a:lnTo>
                    <a:pt x="24" y="368"/>
                  </a:lnTo>
                  <a:lnTo>
                    <a:pt x="8" y="328"/>
                  </a:lnTo>
                  <a:lnTo>
                    <a:pt x="16" y="264"/>
                  </a:lnTo>
                  <a:lnTo>
                    <a:pt x="24" y="224"/>
                  </a:lnTo>
                  <a:lnTo>
                    <a:pt x="32" y="208"/>
                  </a:lnTo>
                  <a:lnTo>
                    <a:pt x="16" y="192"/>
                  </a:lnTo>
                  <a:lnTo>
                    <a:pt x="32" y="160"/>
                  </a:lnTo>
                  <a:lnTo>
                    <a:pt x="56" y="112"/>
                  </a:lnTo>
                  <a:lnTo>
                    <a:pt x="56" y="80"/>
                  </a:lnTo>
                  <a:lnTo>
                    <a:pt x="72" y="80"/>
                  </a:lnTo>
                  <a:lnTo>
                    <a:pt x="120" y="24"/>
                  </a:lnTo>
                  <a:lnTo>
                    <a:pt x="144" y="16"/>
                  </a:lnTo>
                  <a:lnTo>
                    <a:pt x="168" y="0"/>
                  </a:lnTo>
                  <a:lnTo>
                    <a:pt x="176" y="8"/>
                  </a:lnTo>
                  <a:lnTo>
                    <a:pt x="216" y="0"/>
                  </a:lnTo>
                  <a:lnTo>
                    <a:pt x="240" y="24"/>
                  </a:lnTo>
                  <a:lnTo>
                    <a:pt x="216" y="32"/>
                  </a:lnTo>
                  <a:lnTo>
                    <a:pt x="208" y="48"/>
                  </a:lnTo>
                  <a:lnTo>
                    <a:pt x="240" y="48"/>
                  </a:lnTo>
                  <a:lnTo>
                    <a:pt x="248" y="88"/>
                  </a:lnTo>
                  <a:lnTo>
                    <a:pt x="232" y="120"/>
                  </a:lnTo>
                  <a:lnTo>
                    <a:pt x="216" y="104"/>
                  </a:lnTo>
                  <a:lnTo>
                    <a:pt x="192" y="120"/>
                  </a:lnTo>
                  <a:lnTo>
                    <a:pt x="200" y="136"/>
                  </a:lnTo>
                  <a:lnTo>
                    <a:pt x="184" y="160"/>
                  </a:lnTo>
                  <a:lnTo>
                    <a:pt x="224" y="216"/>
                  </a:lnTo>
                  <a:lnTo>
                    <a:pt x="192" y="304"/>
                  </a:lnTo>
                  <a:lnTo>
                    <a:pt x="208" y="336"/>
                  </a:lnTo>
                </a:path>
              </a:pathLst>
            </a:custGeom>
            <a:grpFill/>
            <a:ln w="9525" cmpd="sng">
              <a:solidFill>
                <a:schemeClr val="bg1"/>
              </a:solidFill>
              <a:bevel/>
              <a:headEnd/>
              <a:tailEnd/>
            </a:ln>
          </p:spPr>
          <p:txBody>
            <a:bodyPr/>
            <a:lstStyle/>
            <a:p>
              <a:endParaRPr lang="zh-CN" altLang="zh-CN" sz="900" b="1">
                <a:solidFill>
                  <a:schemeClr val="tx1">
                    <a:lumMod val="85000"/>
                    <a:lumOff val="15000"/>
                  </a:schemeClr>
                </a:solidFill>
                <a:latin typeface="方正兰亭黑_GBK" pitchFamily="2" charset="-122"/>
                <a:ea typeface="方正兰亭黑_GBK" pitchFamily="2" charset="-122"/>
                <a:sym typeface="方正兰亭黑_GBK" pitchFamily="2" charset="-122"/>
              </a:endParaRPr>
            </a:p>
          </p:txBody>
        </p:sp>
        <p:sp>
          <p:nvSpPr>
            <p:cNvPr id="147" name="Freeform 29"/>
            <p:cNvSpPr>
              <a:spLocks noChangeArrowheads="1"/>
            </p:cNvSpPr>
            <p:nvPr/>
          </p:nvSpPr>
          <p:spPr bwMode="auto">
            <a:xfrm>
              <a:off x="2908870" y="1903859"/>
              <a:ext cx="540859" cy="1038189"/>
            </a:xfrm>
            <a:custGeom>
              <a:avLst/>
              <a:gdLst>
                <a:gd name="T0" fmla="*/ 806 w 321"/>
                <a:gd name="T1" fmla="*/ 797 h 609"/>
                <a:gd name="T2" fmla="*/ 744 w 321"/>
                <a:gd name="T3" fmla="*/ 825 h 609"/>
                <a:gd name="T4" fmla="*/ 705 w 321"/>
                <a:gd name="T5" fmla="*/ 811 h 609"/>
                <a:gd name="T6" fmla="*/ 562 w 321"/>
                <a:gd name="T7" fmla="*/ 811 h 609"/>
                <a:gd name="T8" fmla="*/ 605 w 321"/>
                <a:gd name="T9" fmla="*/ 863 h 609"/>
                <a:gd name="T10" fmla="*/ 562 w 321"/>
                <a:gd name="T11" fmla="*/ 930 h 609"/>
                <a:gd name="T12" fmla="*/ 583 w 321"/>
                <a:gd name="T13" fmla="*/ 1010 h 609"/>
                <a:gd name="T14" fmla="*/ 503 w 321"/>
                <a:gd name="T15" fmla="*/ 996 h 609"/>
                <a:gd name="T16" fmla="*/ 384 w 321"/>
                <a:gd name="T17" fmla="*/ 943 h 609"/>
                <a:gd name="T18" fmla="*/ 240 w 321"/>
                <a:gd name="T19" fmla="*/ 916 h 609"/>
                <a:gd name="T20" fmla="*/ 141 w 321"/>
                <a:gd name="T21" fmla="*/ 863 h 609"/>
                <a:gd name="T22" fmla="*/ 41 w 321"/>
                <a:gd name="T23" fmla="*/ 863 h 609"/>
                <a:gd name="T24" fmla="*/ 41 w 321"/>
                <a:gd name="T25" fmla="*/ 851 h 609"/>
                <a:gd name="T26" fmla="*/ 0 w 321"/>
                <a:gd name="T27" fmla="*/ 838 h 609"/>
                <a:gd name="T28" fmla="*/ 20 w 321"/>
                <a:gd name="T29" fmla="*/ 825 h 609"/>
                <a:gd name="T30" fmla="*/ 20 w 321"/>
                <a:gd name="T31" fmla="*/ 784 h 609"/>
                <a:gd name="T32" fmla="*/ 0 w 321"/>
                <a:gd name="T33" fmla="*/ 771 h 609"/>
                <a:gd name="T34" fmla="*/ 41 w 321"/>
                <a:gd name="T35" fmla="*/ 758 h 609"/>
                <a:gd name="T36" fmla="*/ 121 w 321"/>
                <a:gd name="T37" fmla="*/ 758 h 609"/>
                <a:gd name="T38" fmla="*/ 121 w 321"/>
                <a:gd name="T39" fmla="*/ 572 h 609"/>
                <a:gd name="T40" fmla="*/ 221 w 321"/>
                <a:gd name="T41" fmla="*/ 572 h 609"/>
                <a:gd name="T42" fmla="*/ 221 w 321"/>
                <a:gd name="T43" fmla="*/ 597 h 609"/>
                <a:gd name="T44" fmla="*/ 281 w 321"/>
                <a:gd name="T45" fmla="*/ 597 h 609"/>
                <a:gd name="T46" fmla="*/ 281 w 321"/>
                <a:gd name="T47" fmla="*/ 545 h 609"/>
                <a:gd name="T48" fmla="*/ 402 w 321"/>
                <a:gd name="T49" fmla="*/ 545 h 609"/>
                <a:gd name="T50" fmla="*/ 422 w 321"/>
                <a:gd name="T51" fmla="*/ 466 h 609"/>
                <a:gd name="T52" fmla="*/ 422 w 321"/>
                <a:gd name="T53" fmla="*/ 411 h 609"/>
                <a:gd name="T54" fmla="*/ 362 w 321"/>
                <a:gd name="T55" fmla="*/ 385 h 609"/>
                <a:gd name="T56" fmla="*/ 281 w 321"/>
                <a:gd name="T57" fmla="*/ 345 h 609"/>
                <a:gd name="T58" fmla="*/ 240 w 321"/>
                <a:gd name="T59" fmla="*/ 307 h 609"/>
                <a:gd name="T60" fmla="*/ 260 w 321"/>
                <a:gd name="T61" fmla="*/ 239 h 609"/>
                <a:gd name="T62" fmla="*/ 301 w 321"/>
                <a:gd name="T63" fmla="*/ 214 h 609"/>
                <a:gd name="T64" fmla="*/ 362 w 321"/>
                <a:gd name="T65" fmla="*/ 239 h 609"/>
                <a:gd name="T66" fmla="*/ 444 w 321"/>
                <a:gd name="T67" fmla="*/ 239 h 609"/>
                <a:gd name="T68" fmla="*/ 463 w 321"/>
                <a:gd name="T69" fmla="*/ 199 h 609"/>
                <a:gd name="T70" fmla="*/ 503 w 321"/>
                <a:gd name="T71" fmla="*/ 199 h 609"/>
                <a:gd name="T72" fmla="*/ 483 w 321"/>
                <a:gd name="T73" fmla="*/ 145 h 609"/>
                <a:gd name="T74" fmla="*/ 622 w 321"/>
                <a:gd name="T75" fmla="*/ 53 h 609"/>
                <a:gd name="T76" fmla="*/ 622 w 321"/>
                <a:gd name="T77" fmla="*/ 27 h 609"/>
                <a:gd name="T78" fmla="*/ 705 w 321"/>
                <a:gd name="T79" fmla="*/ 27 h 609"/>
                <a:gd name="T80" fmla="*/ 723 w 321"/>
                <a:gd name="T81" fmla="*/ 41 h 609"/>
                <a:gd name="T82" fmla="*/ 744 w 321"/>
                <a:gd name="T83" fmla="*/ 13 h 609"/>
                <a:gd name="T84" fmla="*/ 765 w 321"/>
                <a:gd name="T85" fmla="*/ 0 h 609"/>
                <a:gd name="T86" fmla="*/ 806 w 321"/>
                <a:gd name="T87" fmla="*/ 41 h 609"/>
                <a:gd name="T88" fmla="*/ 806 w 321"/>
                <a:gd name="T89" fmla="*/ 53 h 609"/>
                <a:gd name="T90" fmla="*/ 705 w 321"/>
                <a:gd name="T91" fmla="*/ 186 h 609"/>
                <a:gd name="T92" fmla="*/ 744 w 321"/>
                <a:gd name="T93" fmla="*/ 214 h 609"/>
                <a:gd name="T94" fmla="*/ 705 w 321"/>
                <a:gd name="T95" fmla="*/ 307 h 609"/>
                <a:gd name="T96" fmla="*/ 684 w 321"/>
                <a:gd name="T97" fmla="*/ 411 h 609"/>
                <a:gd name="T98" fmla="*/ 723 w 321"/>
                <a:gd name="T99" fmla="*/ 479 h 609"/>
                <a:gd name="T100" fmla="*/ 663 w 321"/>
                <a:gd name="T101" fmla="*/ 597 h 609"/>
                <a:gd name="T102" fmla="*/ 684 w 321"/>
                <a:gd name="T103" fmla="*/ 623 h 609"/>
                <a:gd name="T104" fmla="*/ 723 w 321"/>
                <a:gd name="T105" fmla="*/ 716 h 609"/>
                <a:gd name="T106" fmla="*/ 806 w 321"/>
                <a:gd name="T107" fmla="*/ 797 h 609"/>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321"/>
                <a:gd name="T163" fmla="*/ 0 h 609"/>
                <a:gd name="T164" fmla="*/ 321 w 321"/>
                <a:gd name="T165" fmla="*/ 609 h 609"/>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321" h="609">
                  <a:moveTo>
                    <a:pt x="320" y="480"/>
                  </a:moveTo>
                  <a:lnTo>
                    <a:pt x="296" y="496"/>
                  </a:lnTo>
                  <a:lnTo>
                    <a:pt x="280" y="488"/>
                  </a:lnTo>
                  <a:lnTo>
                    <a:pt x="224" y="488"/>
                  </a:lnTo>
                  <a:lnTo>
                    <a:pt x="240" y="520"/>
                  </a:lnTo>
                  <a:lnTo>
                    <a:pt x="224" y="560"/>
                  </a:lnTo>
                  <a:lnTo>
                    <a:pt x="232" y="608"/>
                  </a:lnTo>
                  <a:lnTo>
                    <a:pt x="200" y="600"/>
                  </a:lnTo>
                  <a:lnTo>
                    <a:pt x="152" y="568"/>
                  </a:lnTo>
                  <a:lnTo>
                    <a:pt x="96" y="552"/>
                  </a:lnTo>
                  <a:lnTo>
                    <a:pt x="56" y="520"/>
                  </a:lnTo>
                  <a:lnTo>
                    <a:pt x="16" y="520"/>
                  </a:lnTo>
                  <a:lnTo>
                    <a:pt x="16" y="512"/>
                  </a:lnTo>
                  <a:lnTo>
                    <a:pt x="0" y="504"/>
                  </a:lnTo>
                  <a:lnTo>
                    <a:pt x="8" y="496"/>
                  </a:lnTo>
                  <a:lnTo>
                    <a:pt x="8" y="472"/>
                  </a:lnTo>
                  <a:lnTo>
                    <a:pt x="0" y="464"/>
                  </a:lnTo>
                  <a:lnTo>
                    <a:pt x="16" y="456"/>
                  </a:lnTo>
                  <a:lnTo>
                    <a:pt x="48" y="456"/>
                  </a:lnTo>
                  <a:lnTo>
                    <a:pt x="48" y="344"/>
                  </a:lnTo>
                  <a:lnTo>
                    <a:pt x="88" y="344"/>
                  </a:lnTo>
                  <a:lnTo>
                    <a:pt x="88" y="360"/>
                  </a:lnTo>
                  <a:lnTo>
                    <a:pt x="112" y="360"/>
                  </a:lnTo>
                  <a:lnTo>
                    <a:pt x="112" y="328"/>
                  </a:lnTo>
                  <a:lnTo>
                    <a:pt x="160" y="328"/>
                  </a:lnTo>
                  <a:lnTo>
                    <a:pt x="168" y="280"/>
                  </a:lnTo>
                  <a:lnTo>
                    <a:pt x="168" y="248"/>
                  </a:lnTo>
                  <a:lnTo>
                    <a:pt x="144" y="232"/>
                  </a:lnTo>
                  <a:lnTo>
                    <a:pt x="112" y="208"/>
                  </a:lnTo>
                  <a:lnTo>
                    <a:pt x="96" y="184"/>
                  </a:lnTo>
                  <a:lnTo>
                    <a:pt x="104" y="144"/>
                  </a:lnTo>
                  <a:lnTo>
                    <a:pt x="120" y="128"/>
                  </a:lnTo>
                  <a:lnTo>
                    <a:pt x="144" y="144"/>
                  </a:lnTo>
                  <a:lnTo>
                    <a:pt x="176" y="144"/>
                  </a:lnTo>
                  <a:lnTo>
                    <a:pt x="184" y="120"/>
                  </a:lnTo>
                  <a:lnTo>
                    <a:pt x="200" y="120"/>
                  </a:lnTo>
                  <a:lnTo>
                    <a:pt x="192" y="88"/>
                  </a:lnTo>
                  <a:lnTo>
                    <a:pt x="248" y="32"/>
                  </a:lnTo>
                  <a:lnTo>
                    <a:pt x="248" y="16"/>
                  </a:lnTo>
                  <a:lnTo>
                    <a:pt x="280" y="16"/>
                  </a:lnTo>
                  <a:lnTo>
                    <a:pt x="288" y="24"/>
                  </a:lnTo>
                  <a:lnTo>
                    <a:pt x="296" y="8"/>
                  </a:lnTo>
                  <a:lnTo>
                    <a:pt x="304" y="0"/>
                  </a:lnTo>
                  <a:lnTo>
                    <a:pt x="320" y="24"/>
                  </a:lnTo>
                  <a:lnTo>
                    <a:pt x="320" y="32"/>
                  </a:lnTo>
                  <a:lnTo>
                    <a:pt x="280" y="112"/>
                  </a:lnTo>
                  <a:lnTo>
                    <a:pt x="296" y="128"/>
                  </a:lnTo>
                  <a:lnTo>
                    <a:pt x="280" y="184"/>
                  </a:lnTo>
                  <a:lnTo>
                    <a:pt x="272" y="248"/>
                  </a:lnTo>
                  <a:lnTo>
                    <a:pt x="288" y="288"/>
                  </a:lnTo>
                  <a:lnTo>
                    <a:pt x="264" y="360"/>
                  </a:lnTo>
                  <a:lnTo>
                    <a:pt x="272" y="376"/>
                  </a:lnTo>
                  <a:lnTo>
                    <a:pt x="288" y="432"/>
                  </a:lnTo>
                  <a:lnTo>
                    <a:pt x="320" y="480"/>
                  </a:lnTo>
                </a:path>
              </a:pathLst>
            </a:custGeom>
            <a:grpFill/>
            <a:ln w="9525" cmpd="sng">
              <a:solidFill>
                <a:schemeClr val="bg1"/>
              </a:solidFill>
              <a:bevel/>
              <a:headEnd/>
              <a:tailEnd/>
            </a:ln>
          </p:spPr>
          <p:txBody>
            <a:bodyPr/>
            <a:lstStyle/>
            <a:p>
              <a:endParaRPr lang="zh-CN" altLang="zh-CN" sz="900" b="1">
                <a:solidFill>
                  <a:schemeClr val="tx1">
                    <a:lumMod val="85000"/>
                    <a:lumOff val="15000"/>
                  </a:schemeClr>
                </a:solidFill>
                <a:latin typeface="方正兰亭黑_GBK" pitchFamily="2" charset="-122"/>
                <a:ea typeface="方正兰亭黑_GBK" pitchFamily="2" charset="-122"/>
                <a:sym typeface="方正兰亭黑_GBK" pitchFamily="2" charset="-122"/>
              </a:endParaRPr>
            </a:p>
          </p:txBody>
        </p:sp>
        <p:sp>
          <p:nvSpPr>
            <p:cNvPr id="148" name="Freeform 30"/>
            <p:cNvSpPr>
              <a:spLocks noChangeArrowheads="1"/>
            </p:cNvSpPr>
            <p:nvPr/>
          </p:nvSpPr>
          <p:spPr bwMode="auto">
            <a:xfrm>
              <a:off x="2807984" y="1917722"/>
              <a:ext cx="295651" cy="534498"/>
            </a:xfrm>
            <a:custGeom>
              <a:avLst/>
              <a:gdLst>
                <a:gd name="T0" fmla="*/ 423 w 177"/>
                <a:gd name="T1" fmla="*/ 201 h 313"/>
                <a:gd name="T2" fmla="*/ 386 w 177"/>
                <a:gd name="T3" fmla="*/ 173 h 313"/>
                <a:gd name="T4" fmla="*/ 288 w 177"/>
                <a:gd name="T5" fmla="*/ 149 h 313"/>
                <a:gd name="T6" fmla="*/ 327 w 177"/>
                <a:gd name="T7" fmla="*/ 53 h 313"/>
                <a:gd name="T8" fmla="*/ 309 w 177"/>
                <a:gd name="T9" fmla="*/ 0 h 313"/>
                <a:gd name="T10" fmla="*/ 175 w 177"/>
                <a:gd name="T11" fmla="*/ 93 h 313"/>
                <a:gd name="T12" fmla="*/ 154 w 177"/>
                <a:gd name="T13" fmla="*/ 187 h 313"/>
                <a:gd name="T14" fmla="*/ 97 w 177"/>
                <a:gd name="T15" fmla="*/ 201 h 313"/>
                <a:gd name="T16" fmla="*/ 20 w 177"/>
                <a:gd name="T17" fmla="*/ 241 h 313"/>
                <a:gd name="T18" fmla="*/ 0 w 177"/>
                <a:gd name="T19" fmla="*/ 280 h 313"/>
                <a:gd name="T20" fmla="*/ 97 w 177"/>
                <a:gd name="T21" fmla="*/ 322 h 313"/>
                <a:gd name="T22" fmla="*/ 97 w 177"/>
                <a:gd name="T23" fmla="*/ 375 h 313"/>
                <a:gd name="T24" fmla="*/ 116 w 177"/>
                <a:gd name="T25" fmla="*/ 402 h 313"/>
                <a:gd name="T26" fmla="*/ 97 w 177"/>
                <a:gd name="T27" fmla="*/ 442 h 313"/>
                <a:gd name="T28" fmla="*/ 116 w 177"/>
                <a:gd name="T29" fmla="*/ 468 h 313"/>
                <a:gd name="T30" fmla="*/ 230 w 177"/>
                <a:gd name="T31" fmla="*/ 523 h 313"/>
                <a:gd name="T32" fmla="*/ 272 w 177"/>
                <a:gd name="T33" fmla="*/ 523 h 313"/>
                <a:gd name="T34" fmla="*/ 272 w 177"/>
                <a:gd name="T35" fmla="*/ 497 h 313"/>
                <a:gd name="T36" fmla="*/ 309 w 177"/>
                <a:gd name="T37" fmla="*/ 456 h 313"/>
                <a:gd name="T38" fmla="*/ 288 w 177"/>
                <a:gd name="T39" fmla="*/ 402 h 313"/>
                <a:gd name="T40" fmla="*/ 272 w 177"/>
                <a:gd name="T41" fmla="*/ 402 h 313"/>
                <a:gd name="T42" fmla="*/ 250 w 177"/>
                <a:gd name="T43" fmla="*/ 349 h 313"/>
                <a:gd name="T44" fmla="*/ 288 w 177"/>
                <a:gd name="T45" fmla="*/ 349 h 313"/>
                <a:gd name="T46" fmla="*/ 288 w 177"/>
                <a:gd name="T47" fmla="*/ 294 h 313"/>
                <a:gd name="T48" fmla="*/ 327 w 177"/>
                <a:gd name="T49" fmla="*/ 294 h 313"/>
                <a:gd name="T50" fmla="*/ 365 w 177"/>
                <a:gd name="T51" fmla="*/ 308 h 313"/>
                <a:gd name="T52" fmla="*/ 386 w 177"/>
                <a:gd name="T53" fmla="*/ 227 h 313"/>
                <a:gd name="T54" fmla="*/ 423 w 177"/>
                <a:gd name="T55" fmla="*/ 201 h 313"/>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77"/>
                <a:gd name="T85" fmla="*/ 0 h 313"/>
                <a:gd name="T86" fmla="*/ 177 w 177"/>
                <a:gd name="T87" fmla="*/ 313 h 313"/>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77" h="313">
                  <a:moveTo>
                    <a:pt x="176" y="120"/>
                  </a:moveTo>
                  <a:lnTo>
                    <a:pt x="160" y="104"/>
                  </a:lnTo>
                  <a:lnTo>
                    <a:pt x="120" y="88"/>
                  </a:lnTo>
                  <a:lnTo>
                    <a:pt x="136" y="32"/>
                  </a:lnTo>
                  <a:lnTo>
                    <a:pt x="128" y="0"/>
                  </a:lnTo>
                  <a:lnTo>
                    <a:pt x="72" y="56"/>
                  </a:lnTo>
                  <a:lnTo>
                    <a:pt x="64" y="112"/>
                  </a:lnTo>
                  <a:lnTo>
                    <a:pt x="40" y="120"/>
                  </a:lnTo>
                  <a:lnTo>
                    <a:pt x="8" y="144"/>
                  </a:lnTo>
                  <a:lnTo>
                    <a:pt x="0" y="168"/>
                  </a:lnTo>
                  <a:lnTo>
                    <a:pt x="40" y="192"/>
                  </a:lnTo>
                  <a:lnTo>
                    <a:pt x="40" y="224"/>
                  </a:lnTo>
                  <a:lnTo>
                    <a:pt x="48" y="240"/>
                  </a:lnTo>
                  <a:lnTo>
                    <a:pt x="40" y="264"/>
                  </a:lnTo>
                  <a:lnTo>
                    <a:pt x="48" y="280"/>
                  </a:lnTo>
                  <a:lnTo>
                    <a:pt x="96" y="312"/>
                  </a:lnTo>
                  <a:lnTo>
                    <a:pt x="112" y="312"/>
                  </a:lnTo>
                  <a:lnTo>
                    <a:pt x="112" y="296"/>
                  </a:lnTo>
                  <a:lnTo>
                    <a:pt x="128" y="272"/>
                  </a:lnTo>
                  <a:lnTo>
                    <a:pt x="120" y="240"/>
                  </a:lnTo>
                  <a:lnTo>
                    <a:pt x="112" y="240"/>
                  </a:lnTo>
                  <a:lnTo>
                    <a:pt x="104" y="208"/>
                  </a:lnTo>
                  <a:lnTo>
                    <a:pt x="120" y="208"/>
                  </a:lnTo>
                  <a:lnTo>
                    <a:pt x="120" y="176"/>
                  </a:lnTo>
                  <a:lnTo>
                    <a:pt x="136" y="176"/>
                  </a:lnTo>
                  <a:lnTo>
                    <a:pt x="152" y="184"/>
                  </a:lnTo>
                  <a:lnTo>
                    <a:pt x="160" y="136"/>
                  </a:lnTo>
                  <a:lnTo>
                    <a:pt x="176" y="120"/>
                  </a:lnTo>
                </a:path>
              </a:pathLst>
            </a:custGeom>
            <a:grpFill/>
            <a:ln w="9525" cmpd="sng">
              <a:solidFill>
                <a:schemeClr val="bg1"/>
              </a:solidFill>
              <a:bevel/>
              <a:headEnd/>
              <a:tailEnd/>
            </a:ln>
          </p:spPr>
          <p:txBody>
            <a:bodyPr/>
            <a:lstStyle/>
            <a:p>
              <a:endParaRPr lang="zh-CN" altLang="zh-CN" sz="900" b="1">
                <a:solidFill>
                  <a:schemeClr val="tx1">
                    <a:lumMod val="85000"/>
                    <a:lumOff val="15000"/>
                  </a:schemeClr>
                </a:solidFill>
                <a:latin typeface="方正兰亭黑_GBK" pitchFamily="2" charset="-122"/>
                <a:ea typeface="方正兰亭黑_GBK" pitchFamily="2" charset="-122"/>
                <a:sym typeface="方正兰亭黑_GBK" pitchFamily="2" charset="-122"/>
              </a:endParaRPr>
            </a:p>
          </p:txBody>
        </p:sp>
        <p:sp>
          <p:nvSpPr>
            <p:cNvPr id="149" name="Freeform 31"/>
            <p:cNvSpPr>
              <a:spLocks noChangeArrowheads="1"/>
            </p:cNvSpPr>
            <p:nvPr/>
          </p:nvSpPr>
          <p:spPr bwMode="auto">
            <a:xfrm>
              <a:off x="1750086" y="1386305"/>
              <a:ext cx="1443225" cy="1434056"/>
            </a:xfrm>
            <a:custGeom>
              <a:avLst/>
              <a:gdLst>
                <a:gd name="T0" fmla="*/ 1584 w 857"/>
                <a:gd name="T1" fmla="*/ 798 h 841"/>
                <a:gd name="T2" fmla="*/ 1686 w 857"/>
                <a:gd name="T3" fmla="*/ 890 h 841"/>
                <a:gd name="T4" fmla="*/ 1686 w 857"/>
                <a:gd name="T5" fmla="*/ 943 h 841"/>
                <a:gd name="T6" fmla="*/ 1847 w 857"/>
                <a:gd name="T7" fmla="*/ 1038 h 841"/>
                <a:gd name="T8" fmla="*/ 1865 w 857"/>
                <a:gd name="T9" fmla="*/ 997 h 841"/>
                <a:gd name="T10" fmla="*/ 1885 w 857"/>
                <a:gd name="T11" fmla="*/ 917 h 841"/>
                <a:gd name="T12" fmla="*/ 1847 w 857"/>
                <a:gd name="T13" fmla="*/ 866 h 841"/>
                <a:gd name="T14" fmla="*/ 1885 w 857"/>
                <a:gd name="T15" fmla="*/ 811 h 841"/>
                <a:gd name="T16" fmla="*/ 2005 w 857"/>
                <a:gd name="T17" fmla="*/ 851 h 841"/>
                <a:gd name="T18" fmla="*/ 2148 w 857"/>
                <a:gd name="T19" fmla="*/ 917 h 841"/>
                <a:gd name="T20" fmla="*/ 2005 w 857"/>
                <a:gd name="T21" fmla="*/ 1052 h 841"/>
                <a:gd name="T22" fmla="*/ 1946 w 857"/>
                <a:gd name="T23" fmla="*/ 1104 h 841"/>
                <a:gd name="T24" fmla="*/ 1847 w 857"/>
                <a:gd name="T25" fmla="*/ 1077 h 841"/>
                <a:gd name="T26" fmla="*/ 1766 w 857"/>
                <a:gd name="T27" fmla="*/ 1250 h 841"/>
                <a:gd name="T28" fmla="*/ 1745 w 857"/>
                <a:gd name="T29" fmla="*/ 1291 h 841"/>
                <a:gd name="T30" fmla="*/ 1726 w 857"/>
                <a:gd name="T31" fmla="*/ 1343 h 841"/>
                <a:gd name="T32" fmla="*/ 1584 w 857"/>
                <a:gd name="T33" fmla="*/ 1397 h 841"/>
                <a:gd name="T34" fmla="*/ 1487 w 857"/>
                <a:gd name="T35" fmla="*/ 1263 h 841"/>
                <a:gd name="T36" fmla="*/ 1445 w 857"/>
                <a:gd name="T37" fmla="*/ 1250 h 841"/>
                <a:gd name="T38" fmla="*/ 1324 w 857"/>
                <a:gd name="T39" fmla="*/ 1156 h 841"/>
                <a:gd name="T40" fmla="*/ 1244 w 857"/>
                <a:gd name="T41" fmla="*/ 1182 h 841"/>
                <a:gd name="T42" fmla="*/ 1224 w 857"/>
                <a:gd name="T43" fmla="*/ 1210 h 841"/>
                <a:gd name="T44" fmla="*/ 1203 w 857"/>
                <a:gd name="T45" fmla="*/ 1291 h 841"/>
                <a:gd name="T46" fmla="*/ 1165 w 857"/>
                <a:gd name="T47" fmla="*/ 1238 h 841"/>
                <a:gd name="T48" fmla="*/ 1043 w 857"/>
                <a:gd name="T49" fmla="*/ 1210 h 841"/>
                <a:gd name="T50" fmla="*/ 1023 w 857"/>
                <a:gd name="T51" fmla="*/ 1145 h 841"/>
                <a:gd name="T52" fmla="*/ 1144 w 857"/>
                <a:gd name="T53" fmla="*/ 1156 h 841"/>
                <a:gd name="T54" fmla="*/ 1224 w 857"/>
                <a:gd name="T55" fmla="*/ 1118 h 841"/>
                <a:gd name="T56" fmla="*/ 1165 w 857"/>
                <a:gd name="T57" fmla="*/ 1064 h 841"/>
                <a:gd name="T58" fmla="*/ 1264 w 857"/>
                <a:gd name="T59" fmla="*/ 997 h 841"/>
                <a:gd name="T60" fmla="*/ 1344 w 857"/>
                <a:gd name="T61" fmla="*/ 943 h 841"/>
                <a:gd name="T62" fmla="*/ 1203 w 857"/>
                <a:gd name="T63" fmla="*/ 679 h 841"/>
                <a:gd name="T64" fmla="*/ 1023 w 857"/>
                <a:gd name="T65" fmla="*/ 599 h 841"/>
                <a:gd name="T66" fmla="*/ 861 w 857"/>
                <a:gd name="T67" fmla="*/ 559 h 841"/>
                <a:gd name="T68" fmla="*/ 703 w 857"/>
                <a:gd name="T69" fmla="*/ 518 h 841"/>
                <a:gd name="T70" fmla="*/ 522 w 857"/>
                <a:gd name="T71" fmla="*/ 559 h 841"/>
                <a:gd name="T72" fmla="*/ 121 w 857"/>
                <a:gd name="T73" fmla="*/ 399 h 841"/>
                <a:gd name="T74" fmla="*/ 20 w 857"/>
                <a:gd name="T75" fmla="*/ 266 h 841"/>
                <a:gd name="T76" fmla="*/ 121 w 857"/>
                <a:gd name="T77" fmla="*/ 252 h 841"/>
                <a:gd name="T78" fmla="*/ 281 w 857"/>
                <a:gd name="T79" fmla="*/ 159 h 841"/>
                <a:gd name="T80" fmla="*/ 341 w 857"/>
                <a:gd name="T81" fmla="*/ 106 h 841"/>
                <a:gd name="T82" fmla="*/ 542 w 857"/>
                <a:gd name="T83" fmla="*/ 53 h 841"/>
                <a:gd name="T84" fmla="*/ 582 w 857"/>
                <a:gd name="T85" fmla="*/ 0 h 841"/>
                <a:gd name="T86" fmla="*/ 722 w 857"/>
                <a:gd name="T87" fmla="*/ 122 h 841"/>
                <a:gd name="T88" fmla="*/ 743 w 857"/>
                <a:gd name="T89" fmla="*/ 214 h 841"/>
                <a:gd name="T90" fmla="*/ 782 w 857"/>
                <a:gd name="T91" fmla="*/ 293 h 841"/>
                <a:gd name="T92" fmla="*/ 844 w 857"/>
                <a:gd name="T93" fmla="*/ 320 h 841"/>
                <a:gd name="T94" fmla="*/ 1023 w 857"/>
                <a:gd name="T95" fmla="*/ 293 h 841"/>
                <a:gd name="T96" fmla="*/ 1023 w 857"/>
                <a:gd name="T97" fmla="*/ 359 h 841"/>
                <a:gd name="T98" fmla="*/ 964 w 857"/>
                <a:gd name="T99" fmla="*/ 424 h 841"/>
                <a:gd name="T100" fmla="*/ 1083 w 857"/>
                <a:gd name="T101" fmla="*/ 546 h 841"/>
                <a:gd name="T102" fmla="*/ 1244 w 857"/>
                <a:gd name="T103" fmla="*/ 572 h 841"/>
                <a:gd name="T104" fmla="*/ 1324 w 857"/>
                <a:gd name="T105" fmla="*/ 531 h 841"/>
                <a:gd name="T106" fmla="*/ 1465 w 857"/>
                <a:gd name="T107" fmla="*/ 531 h 841"/>
                <a:gd name="T108" fmla="*/ 1565 w 857"/>
                <a:gd name="T109" fmla="*/ 559 h 841"/>
                <a:gd name="T110" fmla="*/ 1445 w 857"/>
                <a:gd name="T111" fmla="*/ 651 h 841"/>
                <a:gd name="T112" fmla="*/ 1505 w 857"/>
                <a:gd name="T113" fmla="*/ 758 h 841"/>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857"/>
                <a:gd name="T172" fmla="*/ 0 h 841"/>
                <a:gd name="T173" fmla="*/ 857 w 857"/>
                <a:gd name="T174" fmla="*/ 841 h 841"/>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857" h="841">
                  <a:moveTo>
                    <a:pt x="640" y="456"/>
                  </a:moveTo>
                  <a:lnTo>
                    <a:pt x="632" y="480"/>
                  </a:lnTo>
                  <a:lnTo>
                    <a:pt x="680" y="504"/>
                  </a:lnTo>
                  <a:lnTo>
                    <a:pt x="672" y="536"/>
                  </a:lnTo>
                  <a:lnTo>
                    <a:pt x="680" y="544"/>
                  </a:lnTo>
                  <a:lnTo>
                    <a:pt x="672" y="568"/>
                  </a:lnTo>
                  <a:lnTo>
                    <a:pt x="680" y="592"/>
                  </a:lnTo>
                  <a:lnTo>
                    <a:pt x="736" y="624"/>
                  </a:lnTo>
                  <a:lnTo>
                    <a:pt x="744" y="624"/>
                  </a:lnTo>
                  <a:lnTo>
                    <a:pt x="744" y="600"/>
                  </a:lnTo>
                  <a:lnTo>
                    <a:pt x="760" y="584"/>
                  </a:lnTo>
                  <a:lnTo>
                    <a:pt x="752" y="552"/>
                  </a:lnTo>
                  <a:lnTo>
                    <a:pt x="736" y="544"/>
                  </a:lnTo>
                  <a:lnTo>
                    <a:pt x="736" y="520"/>
                  </a:lnTo>
                  <a:lnTo>
                    <a:pt x="752" y="520"/>
                  </a:lnTo>
                  <a:lnTo>
                    <a:pt x="752" y="488"/>
                  </a:lnTo>
                  <a:lnTo>
                    <a:pt x="784" y="496"/>
                  </a:lnTo>
                  <a:lnTo>
                    <a:pt x="800" y="512"/>
                  </a:lnTo>
                  <a:lnTo>
                    <a:pt x="840" y="536"/>
                  </a:lnTo>
                  <a:lnTo>
                    <a:pt x="856" y="552"/>
                  </a:lnTo>
                  <a:lnTo>
                    <a:pt x="848" y="632"/>
                  </a:lnTo>
                  <a:lnTo>
                    <a:pt x="800" y="632"/>
                  </a:lnTo>
                  <a:lnTo>
                    <a:pt x="800" y="664"/>
                  </a:lnTo>
                  <a:lnTo>
                    <a:pt x="776" y="664"/>
                  </a:lnTo>
                  <a:lnTo>
                    <a:pt x="776" y="648"/>
                  </a:lnTo>
                  <a:lnTo>
                    <a:pt x="736" y="648"/>
                  </a:lnTo>
                  <a:lnTo>
                    <a:pt x="736" y="760"/>
                  </a:lnTo>
                  <a:lnTo>
                    <a:pt x="704" y="752"/>
                  </a:lnTo>
                  <a:lnTo>
                    <a:pt x="688" y="768"/>
                  </a:lnTo>
                  <a:lnTo>
                    <a:pt x="696" y="776"/>
                  </a:lnTo>
                  <a:lnTo>
                    <a:pt x="704" y="800"/>
                  </a:lnTo>
                  <a:lnTo>
                    <a:pt x="688" y="808"/>
                  </a:lnTo>
                  <a:lnTo>
                    <a:pt x="664" y="840"/>
                  </a:lnTo>
                  <a:lnTo>
                    <a:pt x="632" y="840"/>
                  </a:lnTo>
                  <a:lnTo>
                    <a:pt x="608" y="816"/>
                  </a:lnTo>
                  <a:lnTo>
                    <a:pt x="592" y="760"/>
                  </a:lnTo>
                  <a:lnTo>
                    <a:pt x="592" y="752"/>
                  </a:lnTo>
                  <a:lnTo>
                    <a:pt x="576" y="752"/>
                  </a:lnTo>
                  <a:lnTo>
                    <a:pt x="544" y="736"/>
                  </a:lnTo>
                  <a:lnTo>
                    <a:pt x="528" y="696"/>
                  </a:lnTo>
                  <a:lnTo>
                    <a:pt x="512" y="704"/>
                  </a:lnTo>
                  <a:lnTo>
                    <a:pt x="496" y="712"/>
                  </a:lnTo>
                  <a:lnTo>
                    <a:pt x="488" y="712"/>
                  </a:lnTo>
                  <a:lnTo>
                    <a:pt x="488" y="728"/>
                  </a:lnTo>
                  <a:lnTo>
                    <a:pt x="496" y="752"/>
                  </a:lnTo>
                  <a:lnTo>
                    <a:pt x="480" y="776"/>
                  </a:lnTo>
                  <a:lnTo>
                    <a:pt x="448" y="768"/>
                  </a:lnTo>
                  <a:lnTo>
                    <a:pt x="464" y="744"/>
                  </a:lnTo>
                  <a:lnTo>
                    <a:pt x="448" y="736"/>
                  </a:lnTo>
                  <a:lnTo>
                    <a:pt x="416" y="728"/>
                  </a:lnTo>
                  <a:lnTo>
                    <a:pt x="400" y="704"/>
                  </a:lnTo>
                  <a:lnTo>
                    <a:pt x="408" y="688"/>
                  </a:lnTo>
                  <a:lnTo>
                    <a:pt x="424" y="688"/>
                  </a:lnTo>
                  <a:lnTo>
                    <a:pt x="456" y="696"/>
                  </a:lnTo>
                  <a:lnTo>
                    <a:pt x="480" y="680"/>
                  </a:lnTo>
                  <a:lnTo>
                    <a:pt x="488" y="672"/>
                  </a:lnTo>
                  <a:lnTo>
                    <a:pt x="464" y="664"/>
                  </a:lnTo>
                  <a:lnTo>
                    <a:pt x="464" y="640"/>
                  </a:lnTo>
                  <a:lnTo>
                    <a:pt x="496" y="632"/>
                  </a:lnTo>
                  <a:lnTo>
                    <a:pt x="504" y="600"/>
                  </a:lnTo>
                  <a:lnTo>
                    <a:pt x="528" y="600"/>
                  </a:lnTo>
                  <a:lnTo>
                    <a:pt x="536" y="568"/>
                  </a:lnTo>
                  <a:lnTo>
                    <a:pt x="520" y="480"/>
                  </a:lnTo>
                  <a:lnTo>
                    <a:pt x="480" y="408"/>
                  </a:lnTo>
                  <a:lnTo>
                    <a:pt x="480" y="432"/>
                  </a:lnTo>
                  <a:lnTo>
                    <a:pt x="408" y="360"/>
                  </a:lnTo>
                  <a:lnTo>
                    <a:pt x="392" y="368"/>
                  </a:lnTo>
                  <a:lnTo>
                    <a:pt x="344" y="336"/>
                  </a:lnTo>
                  <a:lnTo>
                    <a:pt x="336" y="304"/>
                  </a:lnTo>
                  <a:lnTo>
                    <a:pt x="280" y="312"/>
                  </a:lnTo>
                  <a:lnTo>
                    <a:pt x="224" y="288"/>
                  </a:lnTo>
                  <a:lnTo>
                    <a:pt x="208" y="336"/>
                  </a:lnTo>
                  <a:lnTo>
                    <a:pt x="136" y="280"/>
                  </a:lnTo>
                  <a:lnTo>
                    <a:pt x="48" y="240"/>
                  </a:lnTo>
                  <a:lnTo>
                    <a:pt x="0" y="248"/>
                  </a:lnTo>
                  <a:lnTo>
                    <a:pt x="8" y="160"/>
                  </a:lnTo>
                  <a:lnTo>
                    <a:pt x="24" y="144"/>
                  </a:lnTo>
                  <a:lnTo>
                    <a:pt x="48" y="152"/>
                  </a:lnTo>
                  <a:lnTo>
                    <a:pt x="72" y="112"/>
                  </a:lnTo>
                  <a:lnTo>
                    <a:pt x="112" y="96"/>
                  </a:lnTo>
                  <a:lnTo>
                    <a:pt x="136" y="80"/>
                  </a:lnTo>
                  <a:lnTo>
                    <a:pt x="136" y="64"/>
                  </a:lnTo>
                  <a:lnTo>
                    <a:pt x="200" y="64"/>
                  </a:lnTo>
                  <a:lnTo>
                    <a:pt x="216" y="32"/>
                  </a:lnTo>
                  <a:lnTo>
                    <a:pt x="216" y="8"/>
                  </a:lnTo>
                  <a:lnTo>
                    <a:pt x="232" y="0"/>
                  </a:lnTo>
                  <a:lnTo>
                    <a:pt x="272" y="8"/>
                  </a:lnTo>
                  <a:lnTo>
                    <a:pt x="288" y="72"/>
                  </a:lnTo>
                  <a:lnTo>
                    <a:pt x="288" y="104"/>
                  </a:lnTo>
                  <a:lnTo>
                    <a:pt x="296" y="128"/>
                  </a:lnTo>
                  <a:lnTo>
                    <a:pt x="312" y="152"/>
                  </a:lnTo>
                  <a:lnTo>
                    <a:pt x="312" y="176"/>
                  </a:lnTo>
                  <a:lnTo>
                    <a:pt x="320" y="192"/>
                  </a:lnTo>
                  <a:lnTo>
                    <a:pt x="336" y="192"/>
                  </a:lnTo>
                  <a:lnTo>
                    <a:pt x="336" y="168"/>
                  </a:lnTo>
                  <a:lnTo>
                    <a:pt x="408" y="176"/>
                  </a:lnTo>
                  <a:lnTo>
                    <a:pt x="408" y="200"/>
                  </a:lnTo>
                  <a:lnTo>
                    <a:pt x="408" y="216"/>
                  </a:lnTo>
                  <a:lnTo>
                    <a:pt x="384" y="240"/>
                  </a:lnTo>
                  <a:lnTo>
                    <a:pt x="384" y="256"/>
                  </a:lnTo>
                  <a:lnTo>
                    <a:pt x="432" y="304"/>
                  </a:lnTo>
                  <a:lnTo>
                    <a:pt x="432" y="328"/>
                  </a:lnTo>
                  <a:lnTo>
                    <a:pt x="488" y="352"/>
                  </a:lnTo>
                  <a:lnTo>
                    <a:pt x="496" y="344"/>
                  </a:lnTo>
                  <a:lnTo>
                    <a:pt x="488" y="312"/>
                  </a:lnTo>
                  <a:lnTo>
                    <a:pt x="528" y="320"/>
                  </a:lnTo>
                  <a:lnTo>
                    <a:pt x="536" y="320"/>
                  </a:lnTo>
                  <a:lnTo>
                    <a:pt x="584" y="320"/>
                  </a:lnTo>
                  <a:lnTo>
                    <a:pt x="608" y="312"/>
                  </a:lnTo>
                  <a:lnTo>
                    <a:pt x="624" y="336"/>
                  </a:lnTo>
                  <a:lnTo>
                    <a:pt x="584" y="368"/>
                  </a:lnTo>
                  <a:lnTo>
                    <a:pt x="576" y="392"/>
                  </a:lnTo>
                  <a:lnTo>
                    <a:pt x="568" y="416"/>
                  </a:lnTo>
                  <a:lnTo>
                    <a:pt x="600" y="456"/>
                  </a:lnTo>
                  <a:lnTo>
                    <a:pt x="640" y="456"/>
                  </a:lnTo>
                </a:path>
              </a:pathLst>
            </a:custGeom>
            <a:grpFill/>
            <a:ln w="9525" cmpd="sng">
              <a:solidFill>
                <a:schemeClr val="bg1"/>
              </a:solidFill>
              <a:bevel/>
              <a:headEnd/>
              <a:tailEnd/>
            </a:ln>
          </p:spPr>
          <p:txBody>
            <a:bodyPr/>
            <a:lstStyle/>
            <a:p>
              <a:endParaRPr lang="zh-CN" altLang="zh-CN" sz="900" b="1">
                <a:solidFill>
                  <a:schemeClr val="tx1">
                    <a:lumMod val="85000"/>
                    <a:lumOff val="15000"/>
                  </a:schemeClr>
                </a:solidFill>
                <a:latin typeface="方正兰亭黑_GBK" pitchFamily="2" charset="-122"/>
                <a:ea typeface="方正兰亭黑_GBK" pitchFamily="2" charset="-122"/>
                <a:sym typeface="方正兰亭黑_GBK" pitchFamily="2" charset="-122"/>
              </a:endParaRPr>
            </a:p>
          </p:txBody>
        </p:sp>
        <p:sp>
          <p:nvSpPr>
            <p:cNvPr id="150" name="Freeform 32"/>
            <p:cNvSpPr>
              <a:spLocks noChangeArrowheads="1"/>
            </p:cNvSpPr>
            <p:nvPr/>
          </p:nvSpPr>
          <p:spPr bwMode="auto">
            <a:xfrm>
              <a:off x="2208275" y="61614"/>
              <a:ext cx="2397436" cy="2117966"/>
            </a:xfrm>
            <a:custGeom>
              <a:avLst/>
              <a:gdLst>
                <a:gd name="T0" fmla="*/ 41 w 1425"/>
                <a:gd name="T1" fmla="*/ 1497 h 1241"/>
                <a:gd name="T2" fmla="*/ 158 w 1425"/>
                <a:gd name="T3" fmla="*/ 1617 h 1241"/>
                <a:gd name="T4" fmla="*/ 339 w 1425"/>
                <a:gd name="T5" fmla="*/ 1629 h 1241"/>
                <a:gd name="T6" fmla="*/ 279 w 1425"/>
                <a:gd name="T7" fmla="*/ 1722 h 1241"/>
                <a:gd name="T8" fmla="*/ 538 w 1425"/>
                <a:gd name="T9" fmla="*/ 1885 h 1241"/>
                <a:gd name="T10" fmla="*/ 639 w 1425"/>
                <a:gd name="T11" fmla="*/ 1829 h 1241"/>
                <a:gd name="T12" fmla="*/ 879 w 1425"/>
                <a:gd name="T13" fmla="*/ 1843 h 1241"/>
                <a:gd name="T14" fmla="*/ 819 w 1425"/>
                <a:gd name="T15" fmla="*/ 2070 h 1241"/>
                <a:gd name="T16" fmla="*/ 1058 w 1425"/>
                <a:gd name="T17" fmla="*/ 2004 h 1241"/>
                <a:gd name="T18" fmla="*/ 1240 w 1425"/>
                <a:gd name="T19" fmla="*/ 1856 h 1241"/>
                <a:gd name="T20" fmla="*/ 1396 w 1425"/>
                <a:gd name="T21" fmla="*/ 2043 h 1241"/>
                <a:gd name="T22" fmla="*/ 1498 w 1425"/>
                <a:gd name="T23" fmla="*/ 2004 h 1241"/>
                <a:gd name="T24" fmla="*/ 1657 w 1425"/>
                <a:gd name="T25" fmla="*/ 1856 h 1241"/>
                <a:gd name="T26" fmla="*/ 1758 w 1425"/>
                <a:gd name="T27" fmla="*/ 1829 h 1241"/>
                <a:gd name="T28" fmla="*/ 1837 w 1425"/>
                <a:gd name="T29" fmla="*/ 1829 h 1241"/>
                <a:gd name="T30" fmla="*/ 1998 w 1425"/>
                <a:gd name="T31" fmla="*/ 1712 h 1241"/>
                <a:gd name="T32" fmla="*/ 2155 w 1425"/>
                <a:gd name="T33" fmla="*/ 1684 h 1241"/>
                <a:gd name="T34" fmla="*/ 2236 w 1425"/>
                <a:gd name="T35" fmla="*/ 1536 h 1241"/>
                <a:gd name="T36" fmla="*/ 2355 w 1425"/>
                <a:gd name="T37" fmla="*/ 1522 h 1241"/>
                <a:gd name="T38" fmla="*/ 2515 w 1425"/>
                <a:gd name="T39" fmla="*/ 1456 h 1241"/>
                <a:gd name="T40" fmla="*/ 2715 w 1425"/>
                <a:gd name="T41" fmla="*/ 1376 h 1241"/>
                <a:gd name="T42" fmla="*/ 2814 w 1425"/>
                <a:gd name="T43" fmla="*/ 1536 h 1241"/>
                <a:gd name="T44" fmla="*/ 2933 w 1425"/>
                <a:gd name="T45" fmla="*/ 1482 h 1241"/>
                <a:gd name="T46" fmla="*/ 2933 w 1425"/>
                <a:gd name="T47" fmla="*/ 1403 h 1241"/>
                <a:gd name="T48" fmla="*/ 3374 w 1425"/>
                <a:gd name="T49" fmla="*/ 1310 h 1241"/>
                <a:gd name="T50" fmla="*/ 3434 w 1425"/>
                <a:gd name="T51" fmla="*/ 1217 h 1241"/>
                <a:gd name="T52" fmla="*/ 3274 w 1425"/>
                <a:gd name="T53" fmla="*/ 1122 h 1241"/>
                <a:gd name="T54" fmla="*/ 3155 w 1425"/>
                <a:gd name="T55" fmla="*/ 934 h 1241"/>
                <a:gd name="T56" fmla="*/ 3334 w 1425"/>
                <a:gd name="T57" fmla="*/ 934 h 1241"/>
                <a:gd name="T58" fmla="*/ 3374 w 1425"/>
                <a:gd name="T59" fmla="*/ 788 h 1241"/>
                <a:gd name="T60" fmla="*/ 3233 w 1425"/>
                <a:gd name="T61" fmla="*/ 721 h 1241"/>
                <a:gd name="T62" fmla="*/ 3472 w 1425"/>
                <a:gd name="T63" fmla="*/ 493 h 1241"/>
                <a:gd name="T64" fmla="*/ 3554 w 1425"/>
                <a:gd name="T65" fmla="*/ 214 h 1241"/>
                <a:gd name="T66" fmla="*/ 3355 w 1425"/>
                <a:gd name="T67" fmla="*/ 214 h 1241"/>
                <a:gd name="T68" fmla="*/ 3155 w 1425"/>
                <a:gd name="T69" fmla="*/ 122 h 1241"/>
                <a:gd name="T70" fmla="*/ 2974 w 1425"/>
                <a:gd name="T71" fmla="*/ 109 h 1241"/>
                <a:gd name="T72" fmla="*/ 2914 w 1425"/>
                <a:gd name="T73" fmla="*/ 0 h 1241"/>
                <a:gd name="T74" fmla="*/ 2896 w 1425"/>
                <a:gd name="T75" fmla="*/ 109 h 1241"/>
                <a:gd name="T76" fmla="*/ 2814 w 1425"/>
                <a:gd name="T77" fmla="*/ 280 h 1241"/>
                <a:gd name="T78" fmla="*/ 2795 w 1425"/>
                <a:gd name="T79" fmla="*/ 401 h 1241"/>
                <a:gd name="T80" fmla="*/ 2476 w 1425"/>
                <a:gd name="T81" fmla="*/ 466 h 1241"/>
                <a:gd name="T82" fmla="*/ 2476 w 1425"/>
                <a:gd name="T83" fmla="*/ 721 h 1241"/>
                <a:gd name="T84" fmla="*/ 2634 w 1425"/>
                <a:gd name="T85" fmla="*/ 695 h 1241"/>
                <a:gd name="T86" fmla="*/ 2836 w 1425"/>
                <a:gd name="T87" fmla="*/ 748 h 1241"/>
                <a:gd name="T88" fmla="*/ 2836 w 1425"/>
                <a:gd name="T89" fmla="*/ 841 h 1241"/>
                <a:gd name="T90" fmla="*/ 2596 w 1425"/>
                <a:gd name="T91" fmla="*/ 895 h 1241"/>
                <a:gd name="T92" fmla="*/ 2476 w 1425"/>
                <a:gd name="T93" fmla="*/ 988 h 1241"/>
                <a:gd name="T94" fmla="*/ 2155 w 1425"/>
                <a:gd name="T95" fmla="*/ 1109 h 1241"/>
                <a:gd name="T96" fmla="*/ 1897 w 1425"/>
                <a:gd name="T97" fmla="*/ 1082 h 1241"/>
                <a:gd name="T98" fmla="*/ 1916 w 1425"/>
                <a:gd name="T99" fmla="*/ 1255 h 1241"/>
                <a:gd name="T100" fmla="*/ 1596 w 1425"/>
                <a:gd name="T101" fmla="*/ 1415 h 1241"/>
                <a:gd name="T102" fmla="*/ 1139 w 1425"/>
                <a:gd name="T103" fmla="*/ 1469 h 1241"/>
                <a:gd name="T104" fmla="*/ 879 w 1425"/>
                <a:gd name="T105" fmla="*/ 1482 h 1241"/>
                <a:gd name="T106" fmla="*/ 620 w 1425"/>
                <a:gd name="T107" fmla="*/ 1441 h 1241"/>
                <a:gd name="T108" fmla="*/ 239 w 1425"/>
                <a:gd name="T109" fmla="*/ 1363 h 1241"/>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425"/>
                <a:gd name="T166" fmla="*/ 0 h 1241"/>
                <a:gd name="T167" fmla="*/ 1425 w 1425"/>
                <a:gd name="T168" fmla="*/ 1241 h 1241"/>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425" h="1241">
                  <a:moveTo>
                    <a:pt x="0" y="784"/>
                  </a:moveTo>
                  <a:lnTo>
                    <a:pt x="16" y="848"/>
                  </a:lnTo>
                  <a:lnTo>
                    <a:pt x="16" y="896"/>
                  </a:lnTo>
                  <a:lnTo>
                    <a:pt x="40" y="928"/>
                  </a:lnTo>
                  <a:lnTo>
                    <a:pt x="48" y="968"/>
                  </a:lnTo>
                  <a:lnTo>
                    <a:pt x="64" y="968"/>
                  </a:lnTo>
                  <a:lnTo>
                    <a:pt x="64" y="944"/>
                  </a:lnTo>
                  <a:lnTo>
                    <a:pt x="136" y="952"/>
                  </a:lnTo>
                  <a:lnTo>
                    <a:pt x="136" y="976"/>
                  </a:lnTo>
                  <a:lnTo>
                    <a:pt x="136" y="992"/>
                  </a:lnTo>
                  <a:lnTo>
                    <a:pt x="112" y="1016"/>
                  </a:lnTo>
                  <a:lnTo>
                    <a:pt x="112" y="1032"/>
                  </a:lnTo>
                  <a:lnTo>
                    <a:pt x="160" y="1080"/>
                  </a:lnTo>
                  <a:lnTo>
                    <a:pt x="160" y="1104"/>
                  </a:lnTo>
                  <a:lnTo>
                    <a:pt x="216" y="1128"/>
                  </a:lnTo>
                  <a:lnTo>
                    <a:pt x="224" y="1120"/>
                  </a:lnTo>
                  <a:lnTo>
                    <a:pt x="216" y="1088"/>
                  </a:lnTo>
                  <a:lnTo>
                    <a:pt x="256" y="1096"/>
                  </a:lnTo>
                  <a:lnTo>
                    <a:pt x="264" y="1096"/>
                  </a:lnTo>
                  <a:lnTo>
                    <a:pt x="336" y="1088"/>
                  </a:lnTo>
                  <a:lnTo>
                    <a:pt x="352" y="1104"/>
                  </a:lnTo>
                  <a:lnTo>
                    <a:pt x="312" y="1144"/>
                  </a:lnTo>
                  <a:lnTo>
                    <a:pt x="296" y="1192"/>
                  </a:lnTo>
                  <a:lnTo>
                    <a:pt x="328" y="1240"/>
                  </a:lnTo>
                  <a:lnTo>
                    <a:pt x="376" y="1232"/>
                  </a:lnTo>
                  <a:lnTo>
                    <a:pt x="400" y="1208"/>
                  </a:lnTo>
                  <a:lnTo>
                    <a:pt x="424" y="1200"/>
                  </a:lnTo>
                  <a:lnTo>
                    <a:pt x="432" y="1136"/>
                  </a:lnTo>
                  <a:lnTo>
                    <a:pt x="488" y="1088"/>
                  </a:lnTo>
                  <a:lnTo>
                    <a:pt x="496" y="1112"/>
                  </a:lnTo>
                  <a:lnTo>
                    <a:pt x="480" y="1176"/>
                  </a:lnTo>
                  <a:lnTo>
                    <a:pt x="520" y="1192"/>
                  </a:lnTo>
                  <a:lnTo>
                    <a:pt x="560" y="1224"/>
                  </a:lnTo>
                  <a:lnTo>
                    <a:pt x="576" y="1224"/>
                  </a:lnTo>
                  <a:lnTo>
                    <a:pt x="592" y="1224"/>
                  </a:lnTo>
                  <a:lnTo>
                    <a:pt x="600" y="1200"/>
                  </a:lnTo>
                  <a:lnTo>
                    <a:pt x="616" y="1200"/>
                  </a:lnTo>
                  <a:lnTo>
                    <a:pt x="608" y="1168"/>
                  </a:lnTo>
                  <a:lnTo>
                    <a:pt x="664" y="1112"/>
                  </a:lnTo>
                  <a:lnTo>
                    <a:pt x="664" y="1096"/>
                  </a:lnTo>
                  <a:lnTo>
                    <a:pt x="696" y="1096"/>
                  </a:lnTo>
                  <a:lnTo>
                    <a:pt x="704" y="1096"/>
                  </a:lnTo>
                  <a:lnTo>
                    <a:pt x="712" y="1080"/>
                  </a:lnTo>
                  <a:lnTo>
                    <a:pt x="720" y="1080"/>
                  </a:lnTo>
                  <a:lnTo>
                    <a:pt x="736" y="1096"/>
                  </a:lnTo>
                  <a:lnTo>
                    <a:pt x="736" y="1072"/>
                  </a:lnTo>
                  <a:lnTo>
                    <a:pt x="760" y="1080"/>
                  </a:lnTo>
                  <a:lnTo>
                    <a:pt x="800" y="1024"/>
                  </a:lnTo>
                  <a:lnTo>
                    <a:pt x="832" y="1016"/>
                  </a:lnTo>
                  <a:lnTo>
                    <a:pt x="848" y="1000"/>
                  </a:lnTo>
                  <a:lnTo>
                    <a:pt x="864" y="1008"/>
                  </a:lnTo>
                  <a:lnTo>
                    <a:pt x="896" y="1000"/>
                  </a:lnTo>
                  <a:lnTo>
                    <a:pt x="872" y="928"/>
                  </a:lnTo>
                  <a:lnTo>
                    <a:pt x="896" y="920"/>
                  </a:lnTo>
                  <a:lnTo>
                    <a:pt x="896" y="888"/>
                  </a:lnTo>
                  <a:lnTo>
                    <a:pt x="928" y="872"/>
                  </a:lnTo>
                  <a:lnTo>
                    <a:pt x="944" y="912"/>
                  </a:lnTo>
                  <a:lnTo>
                    <a:pt x="984" y="888"/>
                  </a:lnTo>
                  <a:lnTo>
                    <a:pt x="1000" y="896"/>
                  </a:lnTo>
                  <a:lnTo>
                    <a:pt x="1008" y="872"/>
                  </a:lnTo>
                  <a:lnTo>
                    <a:pt x="1040" y="880"/>
                  </a:lnTo>
                  <a:lnTo>
                    <a:pt x="1040" y="840"/>
                  </a:lnTo>
                  <a:lnTo>
                    <a:pt x="1088" y="824"/>
                  </a:lnTo>
                  <a:lnTo>
                    <a:pt x="1112" y="864"/>
                  </a:lnTo>
                  <a:lnTo>
                    <a:pt x="1112" y="904"/>
                  </a:lnTo>
                  <a:lnTo>
                    <a:pt x="1128" y="920"/>
                  </a:lnTo>
                  <a:lnTo>
                    <a:pt x="1160" y="912"/>
                  </a:lnTo>
                  <a:lnTo>
                    <a:pt x="1176" y="912"/>
                  </a:lnTo>
                  <a:lnTo>
                    <a:pt x="1176" y="888"/>
                  </a:lnTo>
                  <a:lnTo>
                    <a:pt x="1176" y="864"/>
                  </a:lnTo>
                  <a:lnTo>
                    <a:pt x="1160" y="832"/>
                  </a:lnTo>
                  <a:lnTo>
                    <a:pt x="1176" y="840"/>
                  </a:lnTo>
                  <a:lnTo>
                    <a:pt x="1200" y="872"/>
                  </a:lnTo>
                  <a:lnTo>
                    <a:pt x="1328" y="776"/>
                  </a:lnTo>
                  <a:lnTo>
                    <a:pt x="1352" y="784"/>
                  </a:lnTo>
                  <a:lnTo>
                    <a:pt x="1392" y="752"/>
                  </a:lnTo>
                  <a:lnTo>
                    <a:pt x="1392" y="728"/>
                  </a:lnTo>
                  <a:lnTo>
                    <a:pt x="1376" y="728"/>
                  </a:lnTo>
                  <a:lnTo>
                    <a:pt x="1376" y="688"/>
                  </a:lnTo>
                  <a:lnTo>
                    <a:pt x="1352" y="640"/>
                  </a:lnTo>
                  <a:lnTo>
                    <a:pt x="1312" y="672"/>
                  </a:lnTo>
                  <a:lnTo>
                    <a:pt x="1288" y="616"/>
                  </a:lnTo>
                  <a:lnTo>
                    <a:pt x="1296" y="592"/>
                  </a:lnTo>
                  <a:lnTo>
                    <a:pt x="1264" y="560"/>
                  </a:lnTo>
                  <a:lnTo>
                    <a:pt x="1272" y="536"/>
                  </a:lnTo>
                  <a:lnTo>
                    <a:pt x="1312" y="560"/>
                  </a:lnTo>
                  <a:lnTo>
                    <a:pt x="1336" y="560"/>
                  </a:lnTo>
                  <a:lnTo>
                    <a:pt x="1328" y="512"/>
                  </a:lnTo>
                  <a:lnTo>
                    <a:pt x="1328" y="488"/>
                  </a:lnTo>
                  <a:lnTo>
                    <a:pt x="1352" y="472"/>
                  </a:lnTo>
                  <a:lnTo>
                    <a:pt x="1352" y="456"/>
                  </a:lnTo>
                  <a:lnTo>
                    <a:pt x="1320" y="472"/>
                  </a:lnTo>
                  <a:lnTo>
                    <a:pt x="1296" y="432"/>
                  </a:lnTo>
                  <a:lnTo>
                    <a:pt x="1368" y="336"/>
                  </a:lnTo>
                  <a:lnTo>
                    <a:pt x="1384" y="360"/>
                  </a:lnTo>
                  <a:lnTo>
                    <a:pt x="1392" y="296"/>
                  </a:lnTo>
                  <a:lnTo>
                    <a:pt x="1408" y="272"/>
                  </a:lnTo>
                  <a:lnTo>
                    <a:pt x="1400" y="216"/>
                  </a:lnTo>
                  <a:lnTo>
                    <a:pt x="1424" y="128"/>
                  </a:lnTo>
                  <a:lnTo>
                    <a:pt x="1384" y="88"/>
                  </a:lnTo>
                  <a:lnTo>
                    <a:pt x="1360" y="120"/>
                  </a:lnTo>
                  <a:lnTo>
                    <a:pt x="1344" y="128"/>
                  </a:lnTo>
                  <a:lnTo>
                    <a:pt x="1296" y="144"/>
                  </a:lnTo>
                  <a:lnTo>
                    <a:pt x="1280" y="120"/>
                  </a:lnTo>
                  <a:lnTo>
                    <a:pt x="1264" y="72"/>
                  </a:lnTo>
                  <a:lnTo>
                    <a:pt x="1240" y="56"/>
                  </a:lnTo>
                  <a:lnTo>
                    <a:pt x="1224" y="72"/>
                  </a:lnTo>
                  <a:lnTo>
                    <a:pt x="1192" y="64"/>
                  </a:lnTo>
                  <a:lnTo>
                    <a:pt x="1208" y="32"/>
                  </a:lnTo>
                  <a:lnTo>
                    <a:pt x="1200" y="0"/>
                  </a:lnTo>
                  <a:lnTo>
                    <a:pt x="1168" y="0"/>
                  </a:lnTo>
                  <a:lnTo>
                    <a:pt x="1128" y="40"/>
                  </a:lnTo>
                  <a:lnTo>
                    <a:pt x="1128" y="56"/>
                  </a:lnTo>
                  <a:lnTo>
                    <a:pt x="1160" y="64"/>
                  </a:lnTo>
                  <a:lnTo>
                    <a:pt x="1168" y="88"/>
                  </a:lnTo>
                  <a:lnTo>
                    <a:pt x="1136" y="136"/>
                  </a:lnTo>
                  <a:lnTo>
                    <a:pt x="1128" y="168"/>
                  </a:lnTo>
                  <a:lnTo>
                    <a:pt x="1112" y="200"/>
                  </a:lnTo>
                  <a:lnTo>
                    <a:pt x="1112" y="232"/>
                  </a:lnTo>
                  <a:lnTo>
                    <a:pt x="1120" y="240"/>
                  </a:lnTo>
                  <a:lnTo>
                    <a:pt x="1056" y="288"/>
                  </a:lnTo>
                  <a:lnTo>
                    <a:pt x="1016" y="280"/>
                  </a:lnTo>
                  <a:lnTo>
                    <a:pt x="992" y="280"/>
                  </a:lnTo>
                  <a:lnTo>
                    <a:pt x="944" y="416"/>
                  </a:lnTo>
                  <a:lnTo>
                    <a:pt x="960" y="432"/>
                  </a:lnTo>
                  <a:lnTo>
                    <a:pt x="992" y="432"/>
                  </a:lnTo>
                  <a:lnTo>
                    <a:pt x="1032" y="432"/>
                  </a:lnTo>
                  <a:lnTo>
                    <a:pt x="1040" y="440"/>
                  </a:lnTo>
                  <a:lnTo>
                    <a:pt x="1056" y="416"/>
                  </a:lnTo>
                  <a:lnTo>
                    <a:pt x="1080" y="408"/>
                  </a:lnTo>
                  <a:lnTo>
                    <a:pt x="1104" y="416"/>
                  </a:lnTo>
                  <a:lnTo>
                    <a:pt x="1136" y="448"/>
                  </a:lnTo>
                  <a:lnTo>
                    <a:pt x="1160" y="480"/>
                  </a:lnTo>
                  <a:lnTo>
                    <a:pt x="1160" y="512"/>
                  </a:lnTo>
                  <a:lnTo>
                    <a:pt x="1136" y="504"/>
                  </a:lnTo>
                  <a:lnTo>
                    <a:pt x="1088" y="520"/>
                  </a:lnTo>
                  <a:lnTo>
                    <a:pt x="1048" y="520"/>
                  </a:lnTo>
                  <a:lnTo>
                    <a:pt x="1040" y="536"/>
                  </a:lnTo>
                  <a:lnTo>
                    <a:pt x="1016" y="536"/>
                  </a:lnTo>
                  <a:lnTo>
                    <a:pt x="992" y="560"/>
                  </a:lnTo>
                  <a:lnTo>
                    <a:pt x="992" y="592"/>
                  </a:lnTo>
                  <a:lnTo>
                    <a:pt x="968" y="608"/>
                  </a:lnTo>
                  <a:lnTo>
                    <a:pt x="912" y="616"/>
                  </a:lnTo>
                  <a:lnTo>
                    <a:pt x="864" y="664"/>
                  </a:lnTo>
                  <a:lnTo>
                    <a:pt x="800" y="664"/>
                  </a:lnTo>
                  <a:lnTo>
                    <a:pt x="784" y="648"/>
                  </a:lnTo>
                  <a:lnTo>
                    <a:pt x="760" y="648"/>
                  </a:lnTo>
                  <a:lnTo>
                    <a:pt x="752" y="680"/>
                  </a:lnTo>
                  <a:lnTo>
                    <a:pt x="728" y="704"/>
                  </a:lnTo>
                  <a:lnTo>
                    <a:pt x="768" y="752"/>
                  </a:lnTo>
                  <a:lnTo>
                    <a:pt x="720" y="784"/>
                  </a:lnTo>
                  <a:lnTo>
                    <a:pt x="696" y="824"/>
                  </a:lnTo>
                  <a:lnTo>
                    <a:pt x="640" y="848"/>
                  </a:lnTo>
                  <a:lnTo>
                    <a:pt x="560" y="856"/>
                  </a:lnTo>
                  <a:lnTo>
                    <a:pt x="496" y="864"/>
                  </a:lnTo>
                  <a:lnTo>
                    <a:pt x="456" y="880"/>
                  </a:lnTo>
                  <a:lnTo>
                    <a:pt x="408" y="912"/>
                  </a:lnTo>
                  <a:lnTo>
                    <a:pt x="384" y="912"/>
                  </a:lnTo>
                  <a:lnTo>
                    <a:pt x="352" y="888"/>
                  </a:lnTo>
                  <a:lnTo>
                    <a:pt x="312" y="888"/>
                  </a:lnTo>
                  <a:lnTo>
                    <a:pt x="280" y="864"/>
                  </a:lnTo>
                  <a:lnTo>
                    <a:pt x="248" y="864"/>
                  </a:lnTo>
                  <a:lnTo>
                    <a:pt x="224" y="824"/>
                  </a:lnTo>
                  <a:lnTo>
                    <a:pt x="160" y="816"/>
                  </a:lnTo>
                  <a:lnTo>
                    <a:pt x="96" y="816"/>
                  </a:lnTo>
                  <a:lnTo>
                    <a:pt x="64" y="792"/>
                  </a:lnTo>
                  <a:lnTo>
                    <a:pt x="0" y="784"/>
                  </a:lnTo>
                </a:path>
              </a:pathLst>
            </a:custGeom>
            <a:grpFill/>
            <a:ln w="9525" cmpd="sng">
              <a:solidFill>
                <a:schemeClr val="bg1"/>
              </a:solidFill>
              <a:bevel/>
              <a:headEnd/>
              <a:tailEnd/>
            </a:ln>
          </p:spPr>
          <p:txBody>
            <a:bodyPr/>
            <a:lstStyle/>
            <a:p>
              <a:endParaRPr lang="zh-CN" altLang="zh-CN" sz="900" b="1">
                <a:solidFill>
                  <a:schemeClr val="tx1">
                    <a:lumMod val="85000"/>
                    <a:lumOff val="15000"/>
                  </a:schemeClr>
                </a:solidFill>
                <a:latin typeface="方正兰亭黑_GBK" pitchFamily="2" charset="-122"/>
                <a:ea typeface="方正兰亭黑_GBK" pitchFamily="2" charset="-122"/>
                <a:sym typeface="方正兰亭黑_GBK" pitchFamily="2" charset="-122"/>
              </a:endParaRPr>
            </a:p>
          </p:txBody>
        </p:sp>
        <p:sp>
          <p:nvSpPr>
            <p:cNvPr id="151" name="Freeform 33"/>
            <p:cNvSpPr>
              <a:spLocks noChangeArrowheads="1"/>
            </p:cNvSpPr>
            <p:nvPr/>
          </p:nvSpPr>
          <p:spPr bwMode="auto">
            <a:xfrm>
              <a:off x="0" y="417432"/>
              <a:ext cx="2142419" cy="1762148"/>
            </a:xfrm>
            <a:custGeom>
              <a:avLst/>
              <a:gdLst>
                <a:gd name="T0" fmla="*/ 3140 w 1273"/>
                <a:gd name="T1" fmla="*/ 960 h 1033"/>
                <a:gd name="T2" fmla="*/ 3099 w 1273"/>
                <a:gd name="T3" fmla="*/ 1052 h 1033"/>
                <a:gd name="T4" fmla="*/ 2939 w 1273"/>
                <a:gd name="T5" fmla="*/ 1052 h 1033"/>
                <a:gd name="T6" fmla="*/ 2879 w 1273"/>
                <a:gd name="T7" fmla="*/ 1105 h 1033"/>
                <a:gd name="T8" fmla="*/ 2699 w 1273"/>
                <a:gd name="T9" fmla="*/ 1199 h 1033"/>
                <a:gd name="T10" fmla="*/ 2620 w 1273"/>
                <a:gd name="T11" fmla="*/ 1213 h 1033"/>
                <a:gd name="T12" fmla="*/ 2339 w 1273"/>
                <a:gd name="T13" fmla="*/ 1373 h 1033"/>
                <a:gd name="T14" fmla="*/ 2200 w 1273"/>
                <a:gd name="T15" fmla="*/ 1467 h 1033"/>
                <a:gd name="T16" fmla="*/ 2300 w 1273"/>
                <a:gd name="T17" fmla="*/ 1571 h 1033"/>
                <a:gd name="T18" fmla="*/ 2222 w 1273"/>
                <a:gd name="T19" fmla="*/ 1653 h 1033"/>
                <a:gd name="T20" fmla="*/ 2239 w 1273"/>
                <a:gd name="T21" fmla="*/ 1720 h 1033"/>
                <a:gd name="T22" fmla="*/ 2101 w 1273"/>
                <a:gd name="T23" fmla="*/ 1692 h 1033"/>
                <a:gd name="T24" fmla="*/ 2018 w 1273"/>
                <a:gd name="T25" fmla="*/ 1666 h 1033"/>
                <a:gd name="T26" fmla="*/ 1841 w 1273"/>
                <a:gd name="T27" fmla="*/ 1598 h 1033"/>
                <a:gd name="T28" fmla="*/ 1500 w 1273"/>
                <a:gd name="T29" fmla="*/ 1640 h 1033"/>
                <a:gd name="T30" fmla="*/ 1282 w 1273"/>
                <a:gd name="T31" fmla="*/ 1653 h 1033"/>
                <a:gd name="T32" fmla="*/ 1079 w 1273"/>
                <a:gd name="T33" fmla="*/ 1585 h 1033"/>
                <a:gd name="T34" fmla="*/ 920 w 1273"/>
                <a:gd name="T35" fmla="*/ 1598 h 1033"/>
                <a:gd name="T36" fmla="*/ 681 w 1273"/>
                <a:gd name="T37" fmla="*/ 1545 h 1033"/>
                <a:gd name="T38" fmla="*/ 539 w 1273"/>
                <a:gd name="T39" fmla="*/ 1640 h 1033"/>
                <a:gd name="T40" fmla="*/ 381 w 1273"/>
                <a:gd name="T41" fmla="*/ 1571 h 1033"/>
                <a:gd name="T42" fmla="*/ 259 w 1273"/>
                <a:gd name="T43" fmla="*/ 1440 h 1033"/>
                <a:gd name="T44" fmla="*/ 138 w 1273"/>
                <a:gd name="T45" fmla="*/ 1332 h 1033"/>
                <a:gd name="T46" fmla="*/ 160 w 1273"/>
                <a:gd name="T47" fmla="*/ 1291 h 1033"/>
                <a:gd name="T48" fmla="*/ 101 w 1273"/>
                <a:gd name="T49" fmla="*/ 1187 h 1033"/>
                <a:gd name="T50" fmla="*/ 0 w 1273"/>
                <a:gd name="T51" fmla="*/ 1146 h 1033"/>
                <a:gd name="T52" fmla="*/ 79 w 1273"/>
                <a:gd name="T53" fmla="*/ 1146 h 1033"/>
                <a:gd name="T54" fmla="*/ 79 w 1273"/>
                <a:gd name="T55" fmla="*/ 1026 h 1033"/>
                <a:gd name="T56" fmla="*/ 60 w 1273"/>
                <a:gd name="T57" fmla="*/ 947 h 1033"/>
                <a:gd name="T58" fmla="*/ 0 w 1273"/>
                <a:gd name="T59" fmla="*/ 867 h 1033"/>
                <a:gd name="T60" fmla="*/ 221 w 1273"/>
                <a:gd name="T61" fmla="*/ 773 h 1033"/>
                <a:gd name="T62" fmla="*/ 339 w 1273"/>
                <a:gd name="T63" fmla="*/ 760 h 1033"/>
                <a:gd name="T64" fmla="*/ 381 w 1273"/>
                <a:gd name="T65" fmla="*/ 800 h 1033"/>
                <a:gd name="T66" fmla="*/ 500 w 1273"/>
                <a:gd name="T67" fmla="*/ 800 h 1033"/>
                <a:gd name="T68" fmla="*/ 759 w 1273"/>
                <a:gd name="T69" fmla="*/ 760 h 1033"/>
                <a:gd name="T70" fmla="*/ 1041 w 1273"/>
                <a:gd name="T71" fmla="*/ 708 h 1033"/>
                <a:gd name="T72" fmla="*/ 1059 w 1273"/>
                <a:gd name="T73" fmla="*/ 627 h 1033"/>
                <a:gd name="T74" fmla="*/ 1179 w 1273"/>
                <a:gd name="T75" fmla="*/ 388 h 1033"/>
                <a:gd name="T76" fmla="*/ 1140 w 1273"/>
                <a:gd name="T77" fmla="*/ 332 h 1033"/>
                <a:gd name="T78" fmla="*/ 1480 w 1273"/>
                <a:gd name="T79" fmla="*/ 374 h 1033"/>
                <a:gd name="T80" fmla="*/ 1660 w 1273"/>
                <a:gd name="T81" fmla="*/ 159 h 1033"/>
                <a:gd name="T82" fmla="*/ 1959 w 1273"/>
                <a:gd name="T83" fmla="*/ 214 h 1033"/>
                <a:gd name="T84" fmla="*/ 1959 w 1273"/>
                <a:gd name="T85" fmla="*/ 135 h 1033"/>
                <a:gd name="T86" fmla="*/ 2101 w 1273"/>
                <a:gd name="T87" fmla="*/ 66 h 1033"/>
                <a:gd name="T88" fmla="*/ 2200 w 1273"/>
                <a:gd name="T89" fmla="*/ 0 h 1033"/>
                <a:gd name="T90" fmla="*/ 2319 w 1273"/>
                <a:gd name="T91" fmla="*/ 27 h 1033"/>
                <a:gd name="T92" fmla="*/ 2319 w 1273"/>
                <a:gd name="T93" fmla="*/ 80 h 1033"/>
                <a:gd name="T94" fmla="*/ 2401 w 1273"/>
                <a:gd name="T95" fmla="*/ 186 h 1033"/>
                <a:gd name="T96" fmla="*/ 2560 w 1273"/>
                <a:gd name="T97" fmla="*/ 239 h 1033"/>
                <a:gd name="T98" fmla="*/ 2599 w 1273"/>
                <a:gd name="T99" fmla="*/ 414 h 1033"/>
                <a:gd name="T100" fmla="*/ 2539 w 1273"/>
                <a:gd name="T101" fmla="*/ 559 h 1033"/>
                <a:gd name="T102" fmla="*/ 2782 w 1273"/>
                <a:gd name="T103" fmla="*/ 615 h 1033"/>
                <a:gd name="T104" fmla="*/ 3021 w 1273"/>
                <a:gd name="T105" fmla="*/ 732 h 1033"/>
                <a:gd name="T106" fmla="*/ 3082 w 1273"/>
                <a:gd name="T107" fmla="*/ 800 h 1033"/>
                <a:gd name="T108" fmla="*/ 3179 w 1273"/>
                <a:gd name="T109" fmla="*/ 947 h 1033"/>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273"/>
                <a:gd name="T166" fmla="*/ 0 h 1033"/>
                <a:gd name="T167" fmla="*/ 1273 w 1273"/>
                <a:gd name="T168" fmla="*/ 1033 h 1033"/>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273" h="1033">
                  <a:moveTo>
                    <a:pt x="1272" y="568"/>
                  </a:moveTo>
                  <a:lnTo>
                    <a:pt x="1256" y="576"/>
                  </a:lnTo>
                  <a:lnTo>
                    <a:pt x="1256" y="600"/>
                  </a:lnTo>
                  <a:lnTo>
                    <a:pt x="1240" y="632"/>
                  </a:lnTo>
                  <a:lnTo>
                    <a:pt x="1208" y="632"/>
                  </a:lnTo>
                  <a:lnTo>
                    <a:pt x="1176" y="632"/>
                  </a:lnTo>
                  <a:lnTo>
                    <a:pt x="1176" y="648"/>
                  </a:lnTo>
                  <a:lnTo>
                    <a:pt x="1152" y="664"/>
                  </a:lnTo>
                  <a:lnTo>
                    <a:pt x="1112" y="680"/>
                  </a:lnTo>
                  <a:lnTo>
                    <a:pt x="1080" y="720"/>
                  </a:lnTo>
                  <a:lnTo>
                    <a:pt x="1064" y="712"/>
                  </a:lnTo>
                  <a:lnTo>
                    <a:pt x="1048" y="728"/>
                  </a:lnTo>
                  <a:lnTo>
                    <a:pt x="1040" y="816"/>
                  </a:lnTo>
                  <a:lnTo>
                    <a:pt x="936" y="824"/>
                  </a:lnTo>
                  <a:lnTo>
                    <a:pt x="888" y="840"/>
                  </a:lnTo>
                  <a:lnTo>
                    <a:pt x="880" y="880"/>
                  </a:lnTo>
                  <a:lnTo>
                    <a:pt x="920" y="928"/>
                  </a:lnTo>
                  <a:lnTo>
                    <a:pt x="920" y="944"/>
                  </a:lnTo>
                  <a:lnTo>
                    <a:pt x="888" y="968"/>
                  </a:lnTo>
                  <a:lnTo>
                    <a:pt x="888" y="992"/>
                  </a:lnTo>
                  <a:lnTo>
                    <a:pt x="896" y="1000"/>
                  </a:lnTo>
                  <a:lnTo>
                    <a:pt x="896" y="1032"/>
                  </a:lnTo>
                  <a:lnTo>
                    <a:pt x="840" y="1008"/>
                  </a:lnTo>
                  <a:lnTo>
                    <a:pt x="840" y="1016"/>
                  </a:lnTo>
                  <a:lnTo>
                    <a:pt x="816" y="1016"/>
                  </a:lnTo>
                  <a:lnTo>
                    <a:pt x="808" y="1000"/>
                  </a:lnTo>
                  <a:lnTo>
                    <a:pt x="760" y="976"/>
                  </a:lnTo>
                  <a:lnTo>
                    <a:pt x="736" y="960"/>
                  </a:lnTo>
                  <a:lnTo>
                    <a:pt x="624" y="968"/>
                  </a:lnTo>
                  <a:lnTo>
                    <a:pt x="600" y="984"/>
                  </a:lnTo>
                  <a:lnTo>
                    <a:pt x="528" y="984"/>
                  </a:lnTo>
                  <a:lnTo>
                    <a:pt x="512" y="992"/>
                  </a:lnTo>
                  <a:lnTo>
                    <a:pt x="440" y="984"/>
                  </a:lnTo>
                  <a:lnTo>
                    <a:pt x="432" y="952"/>
                  </a:lnTo>
                  <a:lnTo>
                    <a:pt x="384" y="944"/>
                  </a:lnTo>
                  <a:lnTo>
                    <a:pt x="368" y="960"/>
                  </a:lnTo>
                  <a:lnTo>
                    <a:pt x="296" y="928"/>
                  </a:lnTo>
                  <a:lnTo>
                    <a:pt x="272" y="928"/>
                  </a:lnTo>
                  <a:lnTo>
                    <a:pt x="248" y="968"/>
                  </a:lnTo>
                  <a:lnTo>
                    <a:pt x="216" y="984"/>
                  </a:lnTo>
                  <a:lnTo>
                    <a:pt x="176" y="976"/>
                  </a:lnTo>
                  <a:lnTo>
                    <a:pt x="152" y="944"/>
                  </a:lnTo>
                  <a:lnTo>
                    <a:pt x="152" y="872"/>
                  </a:lnTo>
                  <a:lnTo>
                    <a:pt x="104" y="864"/>
                  </a:lnTo>
                  <a:lnTo>
                    <a:pt x="72" y="816"/>
                  </a:lnTo>
                  <a:lnTo>
                    <a:pt x="56" y="800"/>
                  </a:lnTo>
                  <a:lnTo>
                    <a:pt x="48" y="784"/>
                  </a:lnTo>
                  <a:lnTo>
                    <a:pt x="64" y="776"/>
                  </a:lnTo>
                  <a:lnTo>
                    <a:pt x="64" y="752"/>
                  </a:lnTo>
                  <a:lnTo>
                    <a:pt x="40" y="712"/>
                  </a:lnTo>
                  <a:lnTo>
                    <a:pt x="16" y="704"/>
                  </a:lnTo>
                  <a:lnTo>
                    <a:pt x="0" y="688"/>
                  </a:lnTo>
                  <a:lnTo>
                    <a:pt x="16" y="680"/>
                  </a:lnTo>
                  <a:lnTo>
                    <a:pt x="32" y="688"/>
                  </a:lnTo>
                  <a:lnTo>
                    <a:pt x="40" y="672"/>
                  </a:lnTo>
                  <a:lnTo>
                    <a:pt x="32" y="616"/>
                  </a:lnTo>
                  <a:lnTo>
                    <a:pt x="48" y="592"/>
                  </a:lnTo>
                  <a:lnTo>
                    <a:pt x="24" y="568"/>
                  </a:lnTo>
                  <a:lnTo>
                    <a:pt x="0" y="568"/>
                  </a:lnTo>
                  <a:lnTo>
                    <a:pt x="0" y="520"/>
                  </a:lnTo>
                  <a:lnTo>
                    <a:pt x="48" y="464"/>
                  </a:lnTo>
                  <a:lnTo>
                    <a:pt x="88" y="464"/>
                  </a:lnTo>
                  <a:lnTo>
                    <a:pt x="112" y="448"/>
                  </a:lnTo>
                  <a:lnTo>
                    <a:pt x="136" y="456"/>
                  </a:lnTo>
                  <a:lnTo>
                    <a:pt x="144" y="448"/>
                  </a:lnTo>
                  <a:lnTo>
                    <a:pt x="152" y="480"/>
                  </a:lnTo>
                  <a:lnTo>
                    <a:pt x="168" y="472"/>
                  </a:lnTo>
                  <a:lnTo>
                    <a:pt x="200" y="480"/>
                  </a:lnTo>
                  <a:lnTo>
                    <a:pt x="208" y="456"/>
                  </a:lnTo>
                  <a:lnTo>
                    <a:pt x="304" y="456"/>
                  </a:lnTo>
                  <a:lnTo>
                    <a:pt x="320" y="432"/>
                  </a:lnTo>
                  <a:lnTo>
                    <a:pt x="416" y="424"/>
                  </a:lnTo>
                  <a:lnTo>
                    <a:pt x="424" y="408"/>
                  </a:lnTo>
                  <a:lnTo>
                    <a:pt x="424" y="376"/>
                  </a:lnTo>
                  <a:lnTo>
                    <a:pt x="464" y="352"/>
                  </a:lnTo>
                  <a:lnTo>
                    <a:pt x="472" y="232"/>
                  </a:lnTo>
                  <a:lnTo>
                    <a:pt x="456" y="224"/>
                  </a:lnTo>
                  <a:lnTo>
                    <a:pt x="456" y="200"/>
                  </a:lnTo>
                  <a:lnTo>
                    <a:pt x="576" y="208"/>
                  </a:lnTo>
                  <a:lnTo>
                    <a:pt x="592" y="224"/>
                  </a:lnTo>
                  <a:lnTo>
                    <a:pt x="608" y="176"/>
                  </a:lnTo>
                  <a:lnTo>
                    <a:pt x="664" y="96"/>
                  </a:lnTo>
                  <a:lnTo>
                    <a:pt x="744" y="136"/>
                  </a:lnTo>
                  <a:lnTo>
                    <a:pt x="784" y="128"/>
                  </a:lnTo>
                  <a:lnTo>
                    <a:pt x="792" y="104"/>
                  </a:lnTo>
                  <a:lnTo>
                    <a:pt x="784" y="80"/>
                  </a:lnTo>
                  <a:lnTo>
                    <a:pt x="816" y="48"/>
                  </a:lnTo>
                  <a:lnTo>
                    <a:pt x="840" y="40"/>
                  </a:lnTo>
                  <a:lnTo>
                    <a:pt x="872" y="24"/>
                  </a:lnTo>
                  <a:lnTo>
                    <a:pt x="880" y="0"/>
                  </a:lnTo>
                  <a:lnTo>
                    <a:pt x="928" y="8"/>
                  </a:lnTo>
                  <a:lnTo>
                    <a:pt x="928" y="16"/>
                  </a:lnTo>
                  <a:lnTo>
                    <a:pt x="912" y="32"/>
                  </a:lnTo>
                  <a:lnTo>
                    <a:pt x="928" y="48"/>
                  </a:lnTo>
                  <a:lnTo>
                    <a:pt x="936" y="72"/>
                  </a:lnTo>
                  <a:lnTo>
                    <a:pt x="960" y="112"/>
                  </a:lnTo>
                  <a:lnTo>
                    <a:pt x="984" y="120"/>
                  </a:lnTo>
                  <a:lnTo>
                    <a:pt x="1024" y="144"/>
                  </a:lnTo>
                  <a:lnTo>
                    <a:pt x="1024" y="200"/>
                  </a:lnTo>
                  <a:lnTo>
                    <a:pt x="1040" y="248"/>
                  </a:lnTo>
                  <a:lnTo>
                    <a:pt x="1008" y="304"/>
                  </a:lnTo>
                  <a:lnTo>
                    <a:pt x="1016" y="336"/>
                  </a:lnTo>
                  <a:lnTo>
                    <a:pt x="1048" y="360"/>
                  </a:lnTo>
                  <a:lnTo>
                    <a:pt x="1112" y="368"/>
                  </a:lnTo>
                  <a:lnTo>
                    <a:pt x="1160" y="392"/>
                  </a:lnTo>
                  <a:lnTo>
                    <a:pt x="1208" y="440"/>
                  </a:lnTo>
                  <a:lnTo>
                    <a:pt x="1232" y="440"/>
                  </a:lnTo>
                  <a:lnTo>
                    <a:pt x="1232" y="480"/>
                  </a:lnTo>
                  <a:lnTo>
                    <a:pt x="1248" y="520"/>
                  </a:lnTo>
                  <a:lnTo>
                    <a:pt x="1272" y="568"/>
                  </a:lnTo>
                </a:path>
              </a:pathLst>
            </a:custGeom>
            <a:grpFill/>
            <a:ln w="9525" cmpd="sng">
              <a:solidFill>
                <a:schemeClr val="bg1"/>
              </a:solidFill>
              <a:bevel/>
              <a:headEnd/>
              <a:tailEnd/>
            </a:ln>
          </p:spPr>
          <p:txBody>
            <a:bodyPr/>
            <a:lstStyle/>
            <a:p>
              <a:endParaRPr lang="zh-CN" altLang="zh-CN" sz="900" b="1">
                <a:solidFill>
                  <a:schemeClr val="tx1">
                    <a:lumMod val="85000"/>
                    <a:lumOff val="15000"/>
                  </a:schemeClr>
                </a:solidFill>
                <a:latin typeface="方正兰亭黑_GBK" pitchFamily="2" charset="-122"/>
                <a:ea typeface="方正兰亭黑_GBK" pitchFamily="2" charset="-122"/>
                <a:sym typeface="方正兰亭黑_GBK" pitchFamily="2" charset="-122"/>
              </a:endParaRPr>
            </a:p>
          </p:txBody>
        </p:sp>
        <p:sp>
          <p:nvSpPr>
            <p:cNvPr id="152" name="Freeform 34"/>
            <p:cNvSpPr>
              <a:spLocks noChangeArrowheads="1"/>
            </p:cNvSpPr>
            <p:nvPr/>
          </p:nvSpPr>
          <p:spPr bwMode="auto">
            <a:xfrm>
              <a:off x="4458586" y="3652144"/>
              <a:ext cx="214382" cy="440537"/>
            </a:xfrm>
            <a:custGeom>
              <a:avLst/>
              <a:gdLst>
                <a:gd name="T0" fmla="*/ 55 w 129"/>
                <a:gd name="T1" fmla="*/ 395 h 257"/>
                <a:gd name="T2" fmla="*/ 75 w 129"/>
                <a:gd name="T3" fmla="*/ 424 h 257"/>
                <a:gd name="T4" fmla="*/ 130 w 129"/>
                <a:gd name="T5" fmla="*/ 437 h 257"/>
                <a:gd name="T6" fmla="*/ 151 w 129"/>
                <a:gd name="T7" fmla="*/ 382 h 257"/>
                <a:gd name="T8" fmla="*/ 243 w 129"/>
                <a:gd name="T9" fmla="*/ 315 h 257"/>
                <a:gd name="T10" fmla="*/ 243 w 129"/>
                <a:gd name="T11" fmla="*/ 218 h 257"/>
                <a:gd name="T12" fmla="*/ 280 w 129"/>
                <a:gd name="T13" fmla="*/ 164 h 257"/>
                <a:gd name="T14" fmla="*/ 300 w 129"/>
                <a:gd name="T15" fmla="*/ 122 h 257"/>
                <a:gd name="T16" fmla="*/ 263 w 129"/>
                <a:gd name="T17" fmla="*/ 96 h 257"/>
                <a:gd name="T18" fmla="*/ 243 w 129"/>
                <a:gd name="T19" fmla="*/ 0 h 257"/>
                <a:gd name="T20" fmla="*/ 151 w 129"/>
                <a:gd name="T21" fmla="*/ 41 h 257"/>
                <a:gd name="T22" fmla="*/ 114 w 129"/>
                <a:gd name="T23" fmla="*/ 41 h 257"/>
                <a:gd name="T24" fmla="*/ 130 w 129"/>
                <a:gd name="T25" fmla="*/ 69 h 257"/>
                <a:gd name="T26" fmla="*/ 55 w 129"/>
                <a:gd name="T27" fmla="*/ 122 h 257"/>
                <a:gd name="T28" fmla="*/ 55 w 129"/>
                <a:gd name="T29" fmla="*/ 191 h 257"/>
                <a:gd name="T30" fmla="*/ 0 w 129"/>
                <a:gd name="T31" fmla="*/ 231 h 257"/>
                <a:gd name="T32" fmla="*/ 18 w 129"/>
                <a:gd name="T33" fmla="*/ 286 h 257"/>
                <a:gd name="T34" fmla="*/ 38 w 129"/>
                <a:gd name="T35" fmla="*/ 382 h 257"/>
                <a:gd name="T36" fmla="*/ 55 w 129"/>
                <a:gd name="T37" fmla="*/ 395 h 25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29"/>
                <a:gd name="T58" fmla="*/ 0 h 257"/>
                <a:gd name="T59" fmla="*/ 129 w 129"/>
                <a:gd name="T60" fmla="*/ 257 h 25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29" h="257">
                  <a:moveTo>
                    <a:pt x="24" y="232"/>
                  </a:moveTo>
                  <a:lnTo>
                    <a:pt x="32" y="248"/>
                  </a:lnTo>
                  <a:lnTo>
                    <a:pt x="56" y="256"/>
                  </a:lnTo>
                  <a:lnTo>
                    <a:pt x="64" y="224"/>
                  </a:lnTo>
                  <a:lnTo>
                    <a:pt x="104" y="184"/>
                  </a:lnTo>
                  <a:lnTo>
                    <a:pt x="104" y="128"/>
                  </a:lnTo>
                  <a:lnTo>
                    <a:pt x="120" y="96"/>
                  </a:lnTo>
                  <a:lnTo>
                    <a:pt x="128" y="72"/>
                  </a:lnTo>
                  <a:lnTo>
                    <a:pt x="112" y="56"/>
                  </a:lnTo>
                  <a:lnTo>
                    <a:pt x="104" y="0"/>
                  </a:lnTo>
                  <a:lnTo>
                    <a:pt x="64" y="24"/>
                  </a:lnTo>
                  <a:lnTo>
                    <a:pt x="48" y="24"/>
                  </a:lnTo>
                  <a:lnTo>
                    <a:pt x="56" y="40"/>
                  </a:lnTo>
                  <a:lnTo>
                    <a:pt x="24" y="72"/>
                  </a:lnTo>
                  <a:lnTo>
                    <a:pt x="24" y="112"/>
                  </a:lnTo>
                  <a:lnTo>
                    <a:pt x="0" y="136"/>
                  </a:lnTo>
                  <a:lnTo>
                    <a:pt x="8" y="168"/>
                  </a:lnTo>
                  <a:lnTo>
                    <a:pt x="16" y="224"/>
                  </a:lnTo>
                  <a:lnTo>
                    <a:pt x="24" y="232"/>
                  </a:lnTo>
                </a:path>
              </a:pathLst>
            </a:custGeom>
            <a:grpFill/>
            <a:ln w="9525" cmpd="sng">
              <a:solidFill>
                <a:schemeClr val="bg1"/>
              </a:solidFill>
              <a:bevel/>
              <a:headEnd/>
              <a:tailEnd/>
            </a:ln>
          </p:spPr>
          <p:txBody>
            <a:bodyPr/>
            <a:lstStyle/>
            <a:p>
              <a:endParaRPr lang="zh-CN" altLang="zh-CN" sz="900" b="1">
                <a:solidFill>
                  <a:schemeClr val="tx1">
                    <a:lumMod val="85000"/>
                    <a:lumOff val="15000"/>
                  </a:schemeClr>
                </a:solidFill>
                <a:latin typeface="方正兰亭黑_GBK" pitchFamily="2" charset="-122"/>
                <a:ea typeface="方正兰亭黑_GBK" pitchFamily="2" charset="-122"/>
                <a:sym typeface="方正兰亭黑_GBK" pitchFamily="2" charset="-122"/>
              </a:endParaRPr>
            </a:p>
          </p:txBody>
        </p:sp>
      </p:grpSp>
      <p:sp>
        <p:nvSpPr>
          <p:cNvPr id="153" name="Oval 302"/>
          <p:cNvSpPr>
            <a:spLocks noChangeArrowheads="1"/>
          </p:cNvSpPr>
          <p:nvPr/>
        </p:nvSpPr>
        <p:spPr bwMode="auto">
          <a:xfrm>
            <a:off x="1586215" y="2214787"/>
            <a:ext cx="88122" cy="89325"/>
          </a:xfrm>
          <a:prstGeom prst="ellipse">
            <a:avLst/>
          </a:prstGeom>
          <a:solidFill>
            <a:schemeClr val="bg1"/>
          </a:solidFill>
          <a:ln w="12700" cap="flat" cmpd="sng">
            <a:solidFill>
              <a:schemeClr val="bg1"/>
            </a:solidFill>
            <a:bevel/>
            <a:headEnd/>
            <a:tailEnd/>
          </a:ln>
        </p:spPr>
        <p:txBody>
          <a:bodyPr lIns="68589" tIns="34295" rIns="68589" bIns="34295" anchor="ctr"/>
          <a:lstStyle/>
          <a:p>
            <a:pPr algn="ctr"/>
            <a:endParaRPr lang="zh-CN" altLang="zh-CN" sz="2400">
              <a:solidFill>
                <a:schemeClr val="tx1">
                  <a:lumMod val="85000"/>
                  <a:lumOff val="15000"/>
                </a:schemeClr>
              </a:solidFill>
              <a:latin typeface="Calibri" pitchFamily="34" charset="0"/>
              <a:cs typeface="Calibri" pitchFamily="34" charset="0"/>
              <a:sym typeface="Calibri" pitchFamily="34" charset="0"/>
            </a:endParaRPr>
          </a:p>
        </p:txBody>
      </p:sp>
      <p:sp>
        <p:nvSpPr>
          <p:cNvPr id="154" name="Oval 304"/>
          <p:cNvSpPr>
            <a:spLocks noChangeArrowheads="1"/>
          </p:cNvSpPr>
          <p:nvPr/>
        </p:nvSpPr>
        <p:spPr bwMode="auto">
          <a:xfrm>
            <a:off x="3224376" y="3855004"/>
            <a:ext cx="88122" cy="88133"/>
          </a:xfrm>
          <a:prstGeom prst="ellipse">
            <a:avLst/>
          </a:prstGeom>
          <a:solidFill>
            <a:schemeClr val="bg1"/>
          </a:solidFill>
          <a:ln w="12700" cap="flat" cmpd="sng">
            <a:solidFill>
              <a:schemeClr val="bg1"/>
            </a:solidFill>
            <a:bevel/>
            <a:headEnd/>
            <a:tailEnd/>
          </a:ln>
        </p:spPr>
        <p:txBody>
          <a:bodyPr lIns="68589" tIns="34295" rIns="68589" bIns="34295" anchor="ctr"/>
          <a:lstStyle/>
          <a:p>
            <a:pPr algn="ctr"/>
            <a:endParaRPr lang="zh-CN" altLang="zh-CN" sz="2400">
              <a:solidFill>
                <a:schemeClr val="tx1">
                  <a:lumMod val="85000"/>
                  <a:lumOff val="15000"/>
                </a:schemeClr>
              </a:solidFill>
              <a:latin typeface="Calibri" pitchFamily="34" charset="0"/>
              <a:cs typeface="Calibri" pitchFamily="34" charset="0"/>
              <a:sym typeface="Calibri" pitchFamily="34" charset="0"/>
            </a:endParaRPr>
          </a:p>
        </p:txBody>
      </p:sp>
      <p:sp>
        <p:nvSpPr>
          <p:cNvPr id="155" name="Oval 305"/>
          <p:cNvSpPr>
            <a:spLocks noChangeArrowheads="1"/>
          </p:cNvSpPr>
          <p:nvPr/>
        </p:nvSpPr>
        <p:spPr bwMode="auto">
          <a:xfrm>
            <a:off x="2833094" y="3021274"/>
            <a:ext cx="89313" cy="89324"/>
          </a:xfrm>
          <a:prstGeom prst="ellipse">
            <a:avLst/>
          </a:prstGeom>
          <a:solidFill>
            <a:schemeClr val="bg1"/>
          </a:solidFill>
          <a:ln w="12700" cap="flat" cmpd="sng">
            <a:solidFill>
              <a:schemeClr val="bg1"/>
            </a:solidFill>
            <a:bevel/>
            <a:headEnd/>
            <a:tailEnd/>
          </a:ln>
        </p:spPr>
        <p:txBody>
          <a:bodyPr lIns="68589" tIns="34295" rIns="68589" bIns="34295" anchor="ctr"/>
          <a:lstStyle/>
          <a:p>
            <a:pPr algn="ctr"/>
            <a:endParaRPr lang="zh-CN" altLang="zh-CN" sz="2400">
              <a:solidFill>
                <a:schemeClr val="tx1">
                  <a:lumMod val="85000"/>
                  <a:lumOff val="15000"/>
                </a:schemeClr>
              </a:solidFill>
              <a:latin typeface="Calibri" pitchFamily="34" charset="0"/>
              <a:cs typeface="Calibri" pitchFamily="34" charset="0"/>
              <a:sym typeface="Calibri" pitchFamily="34" charset="0"/>
            </a:endParaRPr>
          </a:p>
        </p:txBody>
      </p:sp>
      <p:sp>
        <p:nvSpPr>
          <p:cNvPr id="156" name="Oval 306"/>
          <p:cNvSpPr>
            <a:spLocks noChangeArrowheads="1"/>
          </p:cNvSpPr>
          <p:nvPr/>
        </p:nvSpPr>
        <p:spPr bwMode="auto">
          <a:xfrm>
            <a:off x="3388022" y="2554404"/>
            <a:ext cx="89313" cy="89324"/>
          </a:xfrm>
          <a:prstGeom prst="ellipse">
            <a:avLst/>
          </a:prstGeom>
          <a:solidFill>
            <a:schemeClr val="bg1"/>
          </a:solidFill>
          <a:ln w="12700" cap="flat" cmpd="sng">
            <a:solidFill>
              <a:schemeClr val="bg1"/>
            </a:solidFill>
            <a:bevel/>
            <a:headEnd/>
            <a:tailEnd/>
          </a:ln>
        </p:spPr>
        <p:txBody>
          <a:bodyPr lIns="68589" tIns="34295" rIns="68589" bIns="34295" anchor="ctr"/>
          <a:lstStyle/>
          <a:p>
            <a:pPr algn="ctr"/>
            <a:endParaRPr lang="zh-CN" altLang="zh-CN" sz="2400">
              <a:solidFill>
                <a:schemeClr val="tx1">
                  <a:lumMod val="85000"/>
                  <a:lumOff val="15000"/>
                </a:schemeClr>
              </a:solidFill>
              <a:latin typeface="Calibri" pitchFamily="34" charset="0"/>
              <a:cs typeface="Calibri" pitchFamily="34" charset="0"/>
              <a:sym typeface="Calibri" pitchFamily="34" charset="0"/>
            </a:endParaRPr>
          </a:p>
        </p:txBody>
      </p:sp>
      <p:sp>
        <p:nvSpPr>
          <p:cNvPr id="157" name="Oval 307"/>
          <p:cNvSpPr>
            <a:spLocks noChangeArrowheads="1"/>
          </p:cNvSpPr>
          <p:nvPr/>
        </p:nvSpPr>
        <p:spPr bwMode="auto">
          <a:xfrm>
            <a:off x="3780996" y="3232079"/>
            <a:ext cx="88122" cy="89325"/>
          </a:xfrm>
          <a:prstGeom prst="ellipse">
            <a:avLst/>
          </a:prstGeom>
          <a:solidFill>
            <a:schemeClr val="bg1"/>
          </a:solidFill>
          <a:ln w="12700" cap="flat" cmpd="sng">
            <a:solidFill>
              <a:schemeClr val="bg1"/>
            </a:solidFill>
            <a:bevel/>
            <a:headEnd/>
            <a:tailEnd/>
          </a:ln>
        </p:spPr>
        <p:txBody>
          <a:bodyPr lIns="68589" tIns="34295" rIns="68589" bIns="34295" anchor="ctr"/>
          <a:lstStyle/>
          <a:p>
            <a:pPr algn="ctr"/>
            <a:endParaRPr lang="zh-CN" altLang="zh-CN" sz="2400">
              <a:solidFill>
                <a:schemeClr val="tx1">
                  <a:lumMod val="85000"/>
                  <a:lumOff val="15000"/>
                </a:schemeClr>
              </a:solidFill>
              <a:latin typeface="Calibri" pitchFamily="34" charset="0"/>
              <a:cs typeface="Calibri" pitchFamily="34" charset="0"/>
              <a:sym typeface="Calibri" pitchFamily="34" charset="0"/>
            </a:endParaRPr>
          </a:p>
        </p:txBody>
      </p:sp>
      <p:sp>
        <p:nvSpPr>
          <p:cNvPr id="158" name="Freeform 158"/>
          <p:cNvSpPr>
            <a:spLocks noEditPoints="1"/>
          </p:cNvSpPr>
          <p:nvPr/>
        </p:nvSpPr>
        <p:spPr bwMode="auto">
          <a:xfrm>
            <a:off x="3326037" y="2228373"/>
            <a:ext cx="225504" cy="298080"/>
          </a:xfrm>
          <a:custGeom>
            <a:avLst/>
            <a:gdLst>
              <a:gd name="T0" fmla="*/ 72 w 144"/>
              <a:gd name="T1" fmla="*/ 0 h 192"/>
              <a:gd name="T2" fmla="*/ 0 w 144"/>
              <a:gd name="T3" fmla="*/ 72 h 192"/>
              <a:gd name="T4" fmla="*/ 72 w 144"/>
              <a:gd name="T5" fmla="*/ 192 h 192"/>
              <a:gd name="T6" fmla="*/ 144 w 144"/>
              <a:gd name="T7" fmla="*/ 72 h 192"/>
              <a:gd name="T8" fmla="*/ 72 w 144"/>
              <a:gd name="T9" fmla="*/ 0 h 192"/>
              <a:gd name="T10" fmla="*/ 72 w 144"/>
              <a:gd name="T11" fmla="*/ 120 h 192"/>
              <a:gd name="T12" fmla="*/ 24 w 144"/>
              <a:gd name="T13" fmla="*/ 72 h 192"/>
              <a:gd name="T14" fmla="*/ 72 w 144"/>
              <a:gd name="T15" fmla="*/ 24 h 192"/>
              <a:gd name="T16" fmla="*/ 120 w 144"/>
              <a:gd name="T17" fmla="*/ 72 h 192"/>
              <a:gd name="T18" fmla="*/ 72 w 144"/>
              <a:gd name="T19" fmla="*/ 120 h 192"/>
              <a:gd name="T20" fmla="*/ 72 w 144"/>
              <a:gd name="T21" fmla="*/ 48 h 192"/>
              <a:gd name="T22" fmla="*/ 48 w 144"/>
              <a:gd name="T23" fmla="*/ 72 h 192"/>
              <a:gd name="T24" fmla="*/ 72 w 144"/>
              <a:gd name="T25" fmla="*/ 96 h 192"/>
              <a:gd name="T26" fmla="*/ 96 w 144"/>
              <a:gd name="T27" fmla="*/ 72 h 192"/>
              <a:gd name="T28" fmla="*/ 72 w 144"/>
              <a:gd name="T29" fmla="*/ 48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4" h="192">
                <a:moveTo>
                  <a:pt x="72" y="0"/>
                </a:moveTo>
                <a:cubicBezTo>
                  <a:pt x="32" y="0"/>
                  <a:pt x="0" y="32"/>
                  <a:pt x="0" y="72"/>
                </a:cubicBezTo>
                <a:cubicBezTo>
                  <a:pt x="0" y="112"/>
                  <a:pt x="72" y="192"/>
                  <a:pt x="72" y="192"/>
                </a:cubicBezTo>
                <a:cubicBezTo>
                  <a:pt x="72" y="192"/>
                  <a:pt x="144" y="112"/>
                  <a:pt x="144" y="72"/>
                </a:cubicBezTo>
                <a:cubicBezTo>
                  <a:pt x="144" y="32"/>
                  <a:pt x="112" y="0"/>
                  <a:pt x="72" y="0"/>
                </a:cubicBezTo>
                <a:close/>
                <a:moveTo>
                  <a:pt x="72" y="120"/>
                </a:moveTo>
                <a:cubicBezTo>
                  <a:pt x="45" y="120"/>
                  <a:pt x="24" y="99"/>
                  <a:pt x="24" y="72"/>
                </a:cubicBezTo>
                <a:cubicBezTo>
                  <a:pt x="24" y="45"/>
                  <a:pt x="45" y="24"/>
                  <a:pt x="72" y="24"/>
                </a:cubicBezTo>
                <a:cubicBezTo>
                  <a:pt x="99" y="24"/>
                  <a:pt x="120" y="45"/>
                  <a:pt x="120" y="72"/>
                </a:cubicBezTo>
                <a:cubicBezTo>
                  <a:pt x="120" y="99"/>
                  <a:pt x="99" y="120"/>
                  <a:pt x="72" y="120"/>
                </a:cubicBezTo>
                <a:close/>
                <a:moveTo>
                  <a:pt x="72" y="48"/>
                </a:moveTo>
                <a:cubicBezTo>
                  <a:pt x="59" y="48"/>
                  <a:pt x="48" y="59"/>
                  <a:pt x="48" y="72"/>
                </a:cubicBezTo>
                <a:cubicBezTo>
                  <a:pt x="48" y="85"/>
                  <a:pt x="59" y="96"/>
                  <a:pt x="72" y="96"/>
                </a:cubicBezTo>
                <a:cubicBezTo>
                  <a:pt x="85" y="96"/>
                  <a:pt x="96" y="85"/>
                  <a:pt x="96" y="72"/>
                </a:cubicBezTo>
                <a:cubicBezTo>
                  <a:pt x="96" y="59"/>
                  <a:pt x="85" y="48"/>
                  <a:pt x="72" y="4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solidFill>
                <a:schemeClr val="tx1">
                  <a:lumMod val="85000"/>
                  <a:lumOff val="15000"/>
                </a:schemeClr>
              </a:solidFill>
            </a:endParaRPr>
          </a:p>
        </p:txBody>
      </p:sp>
      <p:sp>
        <p:nvSpPr>
          <p:cNvPr id="159" name="Freeform 158"/>
          <p:cNvSpPr>
            <a:spLocks noEditPoints="1"/>
          </p:cNvSpPr>
          <p:nvPr/>
        </p:nvSpPr>
        <p:spPr bwMode="auto">
          <a:xfrm>
            <a:off x="2779937" y="2669971"/>
            <a:ext cx="225504" cy="298080"/>
          </a:xfrm>
          <a:custGeom>
            <a:avLst/>
            <a:gdLst>
              <a:gd name="T0" fmla="*/ 72 w 144"/>
              <a:gd name="T1" fmla="*/ 0 h 192"/>
              <a:gd name="T2" fmla="*/ 0 w 144"/>
              <a:gd name="T3" fmla="*/ 72 h 192"/>
              <a:gd name="T4" fmla="*/ 72 w 144"/>
              <a:gd name="T5" fmla="*/ 192 h 192"/>
              <a:gd name="T6" fmla="*/ 144 w 144"/>
              <a:gd name="T7" fmla="*/ 72 h 192"/>
              <a:gd name="T8" fmla="*/ 72 w 144"/>
              <a:gd name="T9" fmla="*/ 0 h 192"/>
              <a:gd name="T10" fmla="*/ 72 w 144"/>
              <a:gd name="T11" fmla="*/ 120 h 192"/>
              <a:gd name="T12" fmla="*/ 24 w 144"/>
              <a:gd name="T13" fmla="*/ 72 h 192"/>
              <a:gd name="T14" fmla="*/ 72 w 144"/>
              <a:gd name="T15" fmla="*/ 24 h 192"/>
              <a:gd name="T16" fmla="*/ 120 w 144"/>
              <a:gd name="T17" fmla="*/ 72 h 192"/>
              <a:gd name="T18" fmla="*/ 72 w 144"/>
              <a:gd name="T19" fmla="*/ 120 h 192"/>
              <a:gd name="T20" fmla="*/ 72 w 144"/>
              <a:gd name="T21" fmla="*/ 48 h 192"/>
              <a:gd name="T22" fmla="*/ 48 w 144"/>
              <a:gd name="T23" fmla="*/ 72 h 192"/>
              <a:gd name="T24" fmla="*/ 72 w 144"/>
              <a:gd name="T25" fmla="*/ 96 h 192"/>
              <a:gd name="T26" fmla="*/ 96 w 144"/>
              <a:gd name="T27" fmla="*/ 72 h 192"/>
              <a:gd name="T28" fmla="*/ 72 w 144"/>
              <a:gd name="T29" fmla="*/ 48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4" h="192">
                <a:moveTo>
                  <a:pt x="72" y="0"/>
                </a:moveTo>
                <a:cubicBezTo>
                  <a:pt x="32" y="0"/>
                  <a:pt x="0" y="32"/>
                  <a:pt x="0" y="72"/>
                </a:cubicBezTo>
                <a:cubicBezTo>
                  <a:pt x="0" y="112"/>
                  <a:pt x="72" y="192"/>
                  <a:pt x="72" y="192"/>
                </a:cubicBezTo>
                <a:cubicBezTo>
                  <a:pt x="72" y="192"/>
                  <a:pt x="144" y="112"/>
                  <a:pt x="144" y="72"/>
                </a:cubicBezTo>
                <a:cubicBezTo>
                  <a:pt x="144" y="32"/>
                  <a:pt x="112" y="0"/>
                  <a:pt x="72" y="0"/>
                </a:cubicBezTo>
                <a:close/>
                <a:moveTo>
                  <a:pt x="72" y="120"/>
                </a:moveTo>
                <a:cubicBezTo>
                  <a:pt x="45" y="120"/>
                  <a:pt x="24" y="99"/>
                  <a:pt x="24" y="72"/>
                </a:cubicBezTo>
                <a:cubicBezTo>
                  <a:pt x="24" y="45"/>
                  <a:pt x="45" y="24"/>
                  <a:pt x="72" y="24"/>
                </a:cubicBezTo>
                <a:cubicBezTo>
                  <a:pt x="99" y="24"/>
                  <a:pt x="120" y="45"/>
                  <a:pt x="120" y="72"/>
                </a:cubicBezTo>
                <a:cubicBezTo>
                  <a:pt x="120" y="99"/>
                  <a:pt x="99" y="120"/>
                  <a:pt x="72" y="120"/>
                </a:cubicBezTo>
                <a:close/>
                <a:moveTo>
                  <a:pt x="72" y="48"/>
                </a:moveTo>
                <a:cubicBezTo>
                  <a:pt x="59" y="48"/>
                  <a:pt x="48" y="59"/>
                  <a:pt x="48" y="72"/>
                </a:cubicBezTo>
                <a:cubicBezTo>
                  <a:pt x="48" y="85"/>
                  <a:pt x="59" y="96"/>
                  <a:pt x="72" y="96"/>
                </a:cubicBezTo>
                <a:cubicBezTo>
                  <a:pt x="85" y="96"/>
                  <a:pt x="96" y="85"/>
                  <a:pt x="96" y="72"/>
                </a:cubicBezTo>
                <a:cubicBezTo>
                  <a:pt x="96" y="59"/>
                  <a:pt x="85" y="48"/>
                  <a:pt x="72" y="4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solidFill>
                <a:schemeClr val="tx1">
                  <a:lumMod val="85000"/>
                  <a:lumOff val="15000"/>
                </a:schemeClr>
              </a:solidFill>
            </a:endParaRPr>
          </a:p>
        </p:txBody>
      </p:sp>
      <p:sp>
        <p:nvSpPr>
          <p:cNvPr id="160" name="Freeform 158"/>
          <p:cNvSpPr>
            <a:spLocks noEditPoints="1"/>
          </p:cNvSpPr>
          <p:nvPr/>
        </p:nvSpPr>
        <p:spPr bwMode="auto">
          <a:xfrm>
            <a:off x="3162518" y="3547728"/>
            <a:ext cx="225504" cy="298080"/>
          </a:xfrm>
          <a:custGeom>
            <a:avLst/>
            <a:gdLst>
              <a:gd name="T0" fmla="*/ 72 w 144"/>
              <a:gd name="T1" fmla="*/ 0 h 192"/>
              <a:gd name="T2" fmla="*/ 0 w 144"/>
              <a:gd name="T3" fmla="*/ 72 h 192"/>
              <a:gd name="T4" fmla="*/ 72 w 144"/>
              <a:gd name="T5" fmla="*/ 192 h 192"/>
              <a:gd name="T6" fmla="*/ 144 w 144"/>
              <a:gd name="T7" fmla="*/ 72 h 192"/>
              <a:gd name="T8" fmla="*/ 72 w 144"/>
              <a:gd name="T9" fmla="*/ 0 h 192"/>
              <a:gd name="T10" fmla="*/ 72 w 144"/>
              <a:gd name="T11" fmla="*/ 120 h 192"/>
              <a:gd name="T12" fmla="*/ 24 w 144"/>
              <a:gd name="T13" fmla="*/ 72 h 192"/>
              <a:gd name="T14" fmla="*/ 72 w 144"/>
              <a:gd name="T15" fmla="*/ 24 h 192"/>
              <a:gd name="T16" fmla="*/ 120 w 144"/>
              <a:gd name="T17" fmla="*/ 72 h 192"/>
              <a:gd name="T18" fmla="*/ 72 w 144"/>
              <a:gd name="T19" fmla="*/ 120 h 192"/>
              <a:gd name="T20" fmla="*/ 72 w 144"/>
              <a:gd name="T21" fmla="*/ 48 h 192"/>
              <a:gd name="T22" fmla="*/ 48 w 144"/>
              <a:gd name="T23" fmla="*/ 72 h 192"/>
              <a:gd name="T24" fmla="*/ 72 w 144"/>
              <a:gd name="T25" fmla="*/ 96 h 192"/>
              <a:gd name="T26" fmla="*/ 96 w 144"/>
              <a:gd name="T27" fmla="*/ 72 h 192"/>
              <a:gd name="T28" fmla="*/ 72 w 144"/>
              <a:gd name="T29" fmla="*/ 48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4" h="192">
                <a:moveTo>
                  <a:pt x="72" y="0"/>
                </a:moveTo>
                <a:cubicBezTo>
                  <a:pt x="32" y="0"/>
                  <a:pt x="0" y="32"/>
                  <a:pt x="0" y="72"/>
                </a:cubicBezTo>
                <a:cubicBezTo>
                  <a:pt x="0" y="112"/>
                  <a:pt x="72" y="192"/>
                  <a:pt x="72" y="192"/>
                </a:cubicBezTo>
                <a:cubicBezTo>
                  <a:pt x="72" y="192"/>
                  <a:pt x="144" y="112"/>
                  <a:pt x="144" y="72"/>
                </a:cubicBezTo>
                <a:cubicBezTo>
                  <a:pt x="144" y="32"/>
                  <a:pt x="112" y="0"/>
                  <a:pt x="72" y="0"/>
                </a:cubicBezTo>
                <a:close/>
                <a:moveTo>
                  <a:pt x="72" y="120"/>
                </a:moveTo>
                <a:cubicBezTo>
                  <a:pt x="45" y="120"/>
                  <a:pt x="24" y="99"/>
                  <a:pt x="24" y="72"/>
                </a:cubicBezTo>
                <a:cubicBezTo>
                  <a:pt x="24" y="45"/>
                  <a:pt x="45" y="24"/>
                  <a:pt x="72" y="24"/>
                </a:cubicBezTo>
                <a:cubicBezTo>
                  <a:pt x="99" y="24"/>
                  <a:pt x="120" y="45"/>
                  <a:pt x="120" y="72"/>
                </a:cubicBezTo>
                <a:cubicBezTo>
                  <a:pt x="120" y="99"/>
                  <a:pt x="99" y="120"/>
                  <a:pt x="72" y="120"/>
                </a:cubicBezTo>
                <a:close/>
                <a:moveTo>
                  <a:pt x="72" y="48"/>
                </a:moveTo>
                <a:cubicBezTo>
                  <a:pt x="59" y="48"/>
                  <a:pt x="48" y="59"/>
                  <a:pt x="48" y="72"/>
                </a:cubicBezTo>
                <a:cubicBezTo>
                  <a:pt x="48" y="85"/>
                  <a:pt x="59" y="96"/>
                  <a:pt x="72" y="96"/>
                </a:cubicBezTo>
                <a:cubicBezTo>
                  <a:pt x="85" y="96"/>
                  <a:pt x="96" y="85"/>
                  <a:pt x="96" y="72"/>
                </a:cubicBezTo>
                <a:cubicBezTo>
                  <a:pt x="96" y="59"/>
                  <a:pt x="85" y="48"/>
                  <a:pt x="72" y="4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solidFill>
                <a:schemeClr val="tx1">
                  <a:lumMod val="85000"/>
                  <a:lumOff val="15000"/>
                </a:schemeClr>
              </a:solidFill>
            </a:endParaRPr>
          </a:p>
        </p:txBody>
      </p:sp>
      <p:sp>
        <p:nvSpPr>
          <p:cNvPr id="161" name="Freeform 158"/>
          <p:cNvSpPr>
            <a:spLocks noEditPoints="1"/>
          </p:cNvSpPr>
          <p:nvPr/>
        </p:nvSpPr>
        <p:spPr bwMode="auto">
          <a:xfrm>
            <a:off x="1517524" y="1915942"/>
            <a:ext cx="225504" cy="298080"/>
          </a:xfrm>
          <a:custGeom>
            <a:avLst/>
            <a:gdLst>
              <a:gd name="T0" fmla="*/ 72 w 144"/>
              <a:gd name="T1" fmla="*/ 0 h 192"/>
              <a:gd name="T2" fmla="*/ 0 w 144"/>
              <a:gd name="T3" fmla="*/ 72 h 192"/>
              <a:gd name="T4" fmla="*/ 72 w 144"/>
              <a:gd name="T5" fmla="*/ 192 h 192"/>
              <a:gd name="T6" fmla="*/ 144 w 144"/>
              <a:gd name="T7" fmla="*/ 72 h 192"/>
              <a:gd name="T8" fmla="*/ 72 w 144"/>
              <a:gd name="T9" fmla="*/ 0 h 192"/>
              <a:gd name="T10" fmla="*/ 72 w 144"/>
              <a:gd name="T11" fmla="*/ 120 h 192"/>
              <a:gd name="T12" fmla="*/ 24 w 144"/>
              <a:gd name="T13" fmla="*/ 72 h 192"/>
              <a:gd name="T14" fmla="*/ 72 w 144"/>
              <a:gd name="T15" fmla="*/ 24 h 192"/>
              <a:gd name="T16" fmla="*/ 120 w 144"/>
              <a:gd name="T17" fmla="*/ 72 h 192"/>
              <a:gd name="T18" fmla="*/ 72 w 144"/>
              <a:gd name="T19" fmla="*/ 120 h 192"/>
              <a:gd name="T20" fmla="*/ 72 w 144"/>
              <a:gd name="T21" fmla="*/ 48 h 192"/>
              <a:gd name="T22" fmla="*/ 48 w 144"/>
              <a:gd name="T23" fmla="*/ 72 h 192"/>
              <a:gd name="T24" fmla="*/ 72 w 144"/>
              <a:gd name="T25" fmla="*/ 96 h 192"/>
              <a:gd name="T26" fmla="*/ 96 w 144"/>
              <a:gd name="T27" fmla="*/ 72 h 192"/>
              <a:gd name="T28" fmla="*/ 72 w 144"/>
              <a:gd name="T29" fmla="*/ 48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4" h="192">
                <a:moveTo>
                  <a:pt x="72" y="0"/>
                </a:moveTo>
                <a:cubicBezTo>
                  <a:pt x="32" y="0"/>
                  <a:pt x="0" y="32"/>
                  <a:pt x="0" y="72"/>
                </a:cubicBezTo>
                <a:cubicBezTo>
                  <a:pt x="0" y="112"/>
                  <a:pt x="72" y="192"/>
                  <a:pt x="72" y="192"/>
                </a:cubicBezTo>
                <a:cubicBezTo>
                  <a:pt x="72" y="192"/>
                  <a:pt x="144" y="112"/>
                  <a:pt x="144" y="72"/>
                </a:cubicBezTo>
                <a:cubicBezTo>
                  <a:pt x="144" y="32"/>
                  <a:pt x="112" y="0"/>
                  <a:pt x="72" y="0"/>
                </a:cubicBezTo>
                <a:close/>
                <a:moveTo>
                  <a:pt x="72" y="120"/>
                </a:moveTo>
                <a:cubicBezTo>
                  <a:pt x="45" y="120"/>
                  <a:pt x="24" y="99"/>
                  <a:pt x="24" y="72"/>
                </a:cubicBezTo>
                <a:cubicBezTo>
                  <a:pt x="24" y="45"/>
                  <a:pt x="45" y="24"/>
                  <a:pt x="72" y="24"/>
                </a:cubicBezTo>
                <a:cubicBezTo>
                  <a:pt x="99" y="24"/>
                  <a:pt x="120" y="45"/>
                  <a:pt x="120" y="72"/>
                </a:cubicBezTo>
                <a:cubicBezTo>
                  <a:pt x="120" y="99"/>
                  <a:pt x="99" y="120"/>
                  <a:pt x="72" y="120"/>
                </a:cubicBezTo>
                <a:close/>
                <a:moveTo>
                  <a:pt x="72" y="48"/>
                </a:moveTo>
                <a:cubicBezTo>
                  <a:pt x="59" y="48"/>
                  <a:pt x="48" y="59"/>
                  <a:pt x="48" y="72"/>
                </a:cubicBezTo>
                <a:cubicBezTo>
                  <a:pt x="48" y="85"/>
                  <a:pt x="59" y="96"/>
                  <a:pt x="72" y="96"/>
                </a:cubicBezTo>
                <a:cubicBezTo>
                  <a:pt x="85" y="96"/>
                  <a:pt x="96" y="85"/>
                  <a:pt x="96" y="72"/>
                </a:cubicBezTo>
                <a:cubicBezTo>
                  <a:pt x="96" y="59"/>
                  <a:pt x="85" y="48"/>
                  <a:pt x="72" y="4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solidFill>
                <a:schemeClr val="tx1">
                  <a:lumMod val="85000"/>
                  <a:lumOff val="15000"/>
                </a:schemeClr>
              </a:solidFill>
            </a:endParaRPr>
          </a:p>
        </p:txBody>
      </p:sp>
      <p:sp>
        <p:nvSpPr>
          <p:cNvPr id="162" name="Freeform 158"/>
          <p:cNvSpPr>
            <a:spLocks noEditPoints="1"/>
          </p:cNvSpPr>
          <p:nvPr/>
        </p:nvSpPr>
        <p:spPr bwMode="auto">
          <a:xfrm>
            <a:off x="3704855" y="2919787"/>
            <a:ext cx="225504" cy="298080"/>
          </a:xfrm>
          <a:custGeom>
            <a:avLst/>
            <a:gdLst>
              <a:gd name="T0" fmla="*/ 72 w 144"/>
              <a:gd name="T1" fmla="*/ 0 h 192"/>
              <a:gd name="T2" fmla="*/ 0 w 144"/>
              <a:gd name="T3" fmla="*/ 72 h 192"/>
              <a:gd name="T4" fmla="*/ 72 w 144"/>
              <a:gd name="T5" fmla="*/ 192 h 192"/>
              <a:gd name="T6" fmla="*/ 144 w 144"/>
              <a:gd name="T7" fmla="*/ 72 h 192"/>
              <a:gd name="T8" fmla="*/ 72 w 144"/>
              <a:gd name="T9" fmla="*/ 0 h 192"/>
              <a:gd name="T10" fmla="*/ 72 w 144"/>
              <a:gd name="T11" fmla="*/ 120 h 192"/>
              <a:gd name="T12" fmla="*/ 24 w 144"/>
              <a:gd name="T13" fmla="*/ 72 h 192"/>
              <a:gd name="T14" fmla="*/ 72 w 144"/>
              <a:gd name="T15" fmla="*/ 24 h 192"/>
              <a:gd name="T16" fmla="*/ 120 w 144"/>
              <a:gd name="T17" fmla="*/ 72 h 192"/>
              <a:gd name="T18" fmla="*/ 72 w 144"/>
              <a:gd name="T19" fmla="*/ 120 h 192"/>
              <a:gd name="T20" fmla="*/ 72 w 144"/>
              <a:gd name="T21" fmla="*/ 48 h 192"/>
              <a:gd name="T22" fmla="*/ 48 w 144"/>
              <a:gd name="T23" fmla="*/ 72 h 192"/>
              <a:gd name="T24" fmla="*/ 72 w 144"/>
              <a:gd name="T25" fmla="*/ 96 h 192"/>
              <a:gd name="T26" fmla="*/ 96 w 144"/>
              <a:gd name="T27" fmla="*/ 72 h 192"/>
              <a:gd name="T28" fmla="*/ 72 w 144"/>
              <a:gd name="T29" fmla="*/ 48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4" h="192">
                <a:moveTo>
                  <a:pt x="72" y="0"/>
                </a:moveTo>
                <a:cubicBezTo>
                  <a:pt x="32" y="0"/>
                  <a:pt x="0" y="32"/>
                  <a:pt x="0" y="72"/>
                </a:cubicBezTo>
                <a:cubicBezTo>
                  <a:pt x="0" y="112"/>
                  <a:pt x="72" y="192"/>
                  <a:pt x="72" y="192"/>
                </a:cubicBezTo>
                <a:cubicBezTo>
                  <a:pt x="72" y="192"/>
                  <a:pt x="144" y="112"/>
                  <a:pt x="144" y="72"/>
                </a:cubicBezTo>
                <a:cubicBezTo>
                  <a:pt x="144" y="32"/>
                  <a:pt x="112" y="0"/>
                  <a:pt x="72" y="0"/>
                </a:cubicBezTo>
                <a:close/>
                <a:moveTo>
                  <a:pt x="72" y="120"/>
                </a:moveTo>
                <a:cubicBezTo>
                  <a:pt x="45" y="120"/>
                  <a:pt x="24" y="99"/>
                  <a:pt x="24" y="72"/>
                </a:cubicBezTo>
                <a:cubicBezTo>
                  <a:pt x="24" y="45"/>
                  <a:pt x="45" y="24"/>
                  <a:pt x="72" y="24"/>
                </a:cubicBezTo>
                <a:cubicBezTo>
                  <a:pt x="99" y="24"/>
                  <a:pt x="120" y="45"/>
                  <a:pt x="120" y="72"/>
                </a:cubicBezTo>
                <a:cubicBezTo>
                  <a:pt x="120" y="99"/>
                  <a:pt x="99" y="120"/>
                  <a:pt x="72" y="120"/>
                </a:cubicBezTo>
                <a:close/>
                <a:moveTo>
                  <a:pt x="72" y="48"/>
                </a:moveTo>
                <a:cubicBezTo>
                  <a:pt x="59" y="48"/>
                  <a:pt x="48" y="59"/>
                  <a:pt x="48" y="72"/>
                </a:cubicBezTo>
                <a:cubicBezTo>
                  <a:pt x="48" y="85"/>
                  <a:pt x="59" y="96"/>
                  <a:pt x="72" y="96"/>
                </a:cubicBezTo>
                <a:cubicBezTo>
                  <a:pt x="85" y="96"/>
                  <a:pt x="96" y="85"/>
                  <a:pt x="96" y="72"/>
                </a:cubicBezTo>
                <a:cubicBezTo>
                  <a:pt x="96" y="59"/>
                  <a:pt x="85" y="48"/>
                  <a:pt x="72" y="4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solidFill>
                <a:schemeClr val="tx1">
                  <a:lumMod val="85000"/>
                  <a:lumOff val="15000"/>
                </a:schemeClr>
              </a:solidFill>
            </a:endParaRPr>
          </a:p>
        </p:txBody>
      </p:sp>
      <p:grpSp>
        <p:nvGrpSpPr>
          <p:cNvPr id="163" name="组合 162"/>
          <p:cNvGrpSpPr/>
          <p:nvPr/>
        </p:nvGrpSpPr>
        <p:grpSpPr>
          <a:xfrm>
            <a:off x="4754481" y="3338273"/>
            <a:ext cx="3942160" cy="552399"/>
            <a:chOff x="4482703" y="3683229"/>
            <a:chExt cx="3942160" cy="552399"/>
          </a:xfrm>
        </p:grpSpPr>
        <p:sp>
          <p:nvSpPr>
            <p:cNvPr id="164" name="椭圆 5"/>
            <p:cNvSpPr>
              <a:spLocks noChangeAspect="1" noChangeArrowheads="1"/>
            </p:cNvSpPr>
            <p:nvPr/>
          </p:nvSpPr>
          <p:spPr bwMode="auto">
            <a:xfrm>
              <a:off x="4482703" y="3778775"/>
              <a:ext cx="338138" cy="336947"/>
            </a:xfrm>
            <a:prstGeom prst="ellipse">
              <a:avLst/>
            </a:prstGeom>
            <a:gradFill>
              <a:gsLst>
                <a:gs pos="100000">
                  <a:schemeClr val="bg1"/>
                </a:gs>
                <a:gs pos="0">
                  <a:schemeClr val="bg1">
                    <a:lumMod val="85000"/>
                  </a:schemeClr>
                </a:gs>
              </a:gsLst>
              <a:lin ang="2700000" scaled="1"/>
            </a:gradFill>
            <a:ln w="31750">
              <a:gradFill flip="none" rotWithShape="1">
                <a:gsLst>
                  <a:gs pos="0">
                    <a:schemeClr val="bg1"/>
                  </a:gs>
                  <a:gs pos="100000">
                    <a:schemeClr val="bg1">
                      <a:lumMod val="85000"/>
                    </a:schemeClr>
                  </a:gs>
                </a:gsLst>
                <a:lin ang="2700000" scaled="1"/>
                <a:tileRect/>
              </a:gradFill>
            </a:ln>
            <a:effectLst>
              <a:outerShdw blurRad="76200" dist="38100" dir="5400000" sx="103000" sy="103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en-US" dirty="0">
                  <a:solidFill>
                    <a:srgbClr val="7030A0"/>
                  </a:solidFill>
                  <a:latin typeface="微软雅黑" panose="020B0503020204020204" pitchFamily="34" charset="-122"/>
                  <a:ea typeface="微软雅黑" panose="020B0503020204020204" pitchFamily="34" charset="-122"/>
                  <a:sym typeface="Adobe 黑体 Std R" panose="020B0400000000000000" pitchFamily="34" charset="-122"/>
                </a:rPr>
                <a:t>4</a:t>
              </a:r>
            </a:p>
          </p:txBody>
        </p:sp>
        <p:sp>
          <p:nvSpPr>
            <p:cNvPr id="165" name="文本框 12"/>
            <p:cNvSpPr>
              <a:spLocks noChangeArrowheads="1"/>
            </p:cNvSpPr>
            <p:nvPr/>
          </p:nvSpPr>
          <p:spPr bwMode="auto">
            <a:xfrm>
              <a:off x="4945857" y="3683229"/>
              <a:ext cx="170735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1400" b="1" dirty="0" smtClean="0">
                  <a:solidFill>
                    <a:srgbClr val="7030A0"/>
                  </a:solidFill>
                  <a:latin typeface="微软雅黑" panose="020B0503020204020204" pitchFamily="34" charset="-122"/>
                  <a:ea typeface="微软雅黑" panose="020B0503020204020204" pitchFamily="34" charset="-122"/>
                  <a:sym typeface="Calibri Light" panose="020F0302020204030204" pitchFamily="34" charset="0"/>
                </a:rPr>
                <a:t>东部地区</a:t>
              </a:r>
              <a:endParaRPr lang="zh-CN" altLang="en-US" sz="1400" b="1" dirty="0">
                <a:solidFill>
                  <a:srgbClr val="7030A0"/>
                </a:solidFill>
                <a:latin typeface="微软雅黑" panose="020B0503020204020204" pitchFamily="34" charset="-122"/>
                <a:ea typeface="微软雅黑" panose="020B0503020204020204" pitchFamily="34" charset="-122"/>
                <a:sym typeface="Calibri Light" panose="020F0302020204030204" pitchFamily="34" charset="0"/>
              </a:endParaRPr>
            </a:p>
          </p:txBody>
        </p:sp>
        <p:sp>
          <p:nvSpPr>
            <p:cNvPr id="166" name="矩形 13"/>
            <p:cNvSpPr>
              <a:spLocks noChangeArrowheads="1"/>
            </p:cNvSpPr>
            <p:nvPr/>
          </p:nvSpPr>
          <p:spPr bwMode="auto">
            <a:xfrm>
              <a:off x="4945857" y="3974018"/>
              <a:ext cx="347900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sym typeface="方正兰亭黑_GBK" panose="02000000000000000000" pitchFamily="2" charset="-122"/>
                </a:rPr>
                <a:t>在此录入上述图表的综合描述说明，在此录入上述</a:t>
              </a:r>
              <a:endPar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sym typeface="Calibri" panose="020F0502020204030204" pitchFamily="34" charset="0"/>
              </a:endParaRPr>
            </a:p>
          </p:txBody>
        </p:sp>
      </p:grpSp>
      <p:grpSp>
        <p:nvGrpSpPr>
          <p:cNvPr id="167" name="组合 166"/>
          <p:cNvGrpSpPr/>
          <p:nvPr/>
        </p:nvGrpSpPr>
        <p:grpSpPr>
          <a:xfrm>
            <a:off x="4754481" y="1203599"/>
            <a:ext cx="3942160" cy="628650"/>
            <a:chOff x="4482703" y="1523435"/>
            <a:chExt cx="3942160" cy="628650"/>
          </a:xfrm>
        </p:grpSpPr>
        <p:sp>
          <p:nvSpPr>
            <p:cNvPr id="168" name="椭圆 2"/>
            <p:cNvSpPr>
              <a:spLocks noChangeAspect="1" noChangeArrowheads="1"/>
            </p:cNvSpPr>
            <p:nvPr/>
          </p:nvSpPr>
          <p:spPr bwMode="auto">
            <a:xfrm>
              <a:off x="4482703" y="1617344"/>
              <a:ext cx="338138" cy="338138"/>
            </a:xfrm>
            <a:prstGeom prst="ellipse">
              <a:avLst/>
            </a:prstGeom>
            <a:gradFill>
              <a:gsLst>
                <a:gs pos="100000">
                  <a:schemeClr val="bg1"/>
                </a:gs>
                <a:gs pos="0">
                  <a:schemeClr val="bg1">
                    <a:lumMod val="85000"/>
                  </a:schemeClr>
                </a:gs>
              </a:gsLst>
              <a:lin ang="2700000" scaled="1"/>
            </a:gradFill>
            <a:ln w="31750">
              <a:gradFill flip="none" rotWithShape="1">
                <a:gsLst>
                  <a:gs pos="0">
                    <a:schemeClr val="bg1"/>
                  </a:gs>
                  <a:gs pos="100000">
                    <a:schemeClr val="bg1">
                      <a:lumMod val="85000"/>
                    </a:schemeClr>
                  </a:gs>
                </a:gsLst>
                <a:lin ang="2700000" scaled="1"/>
                <a:tileRect/>
              </a:gradFill>
            </a:ln>
            <a:effectLst>
              <a:outerShdw blurRad="76200" dist="38100" dir="5400000" sx="103000" sy="103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en-US" dirty="0">
                  <a:solidFill>
                    <a:srgbClr val="7030A0"/>
                  </a:solidFill>
                  <a:latin typeface="微软雅黑" panose="020B0503020204020204" pitchFamily="34" charset="-122"/>
                  <a:ea typeface="微软雅黑" panose="020B0503020204020204" pitchFamily="34" charset="-122"/>
                  <a:sym typeface="Adobe 黑体 Std R" panose="020B0400000000000000" pitchFamily="34" charset="-122"/>
                </a:rPr>
                <a:t>1</a:t>
              </a:r>
            </a:p>
          </p:txBody>
        </p:sp>
        <p:sp>
          <p:nvSpPr>
            <p:cNvPr id="169" name="文本框 6"/>
            <p:cNvSpPr>
              <a:spLocks noChangeArrowheads="1"/>
            </p:cNvSpPr>
            <p:nvPr/>
          </p:nvSpPr>
          <p:spPr bwMode="auto">
            <a:xfrm>
              <a:off x="4945857" y="1523435"/>
              <a:ext cx="170735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1400" b="1" dirty="0" smtClean="0">
                  <a:solidFill>
                    <a:srgbClr val="7030A0"/>
                  </a:solidFill>
                  <a:latin typeface="微软雅黑" panose="020B0503020204020204" pitchFamily="34" charset="-122"/>
                  <a:ea typeface="微软雅黑" panose="020B0503020204020204" pitchFamily="34" charset="-122"/>
                  <a:sym typeface="Calibri Light" panose="020F0302020204030204" pitchFamily="34" charset="0"/>
                </a:rPr>
                <a:t>西北地区</a:t>
              </a:r>
              <a:endParaRPr lang="zh-CN" altLang="en-US" sz="1400" b="1" dirty="0">
                <a:solidFill>
                  <a:srgbClr val="7030A0"/>
                </a:solidFill>
                <a:latin typeface="微软雅黑" panose="020B0503020204020204" pitchFamily="34" charset="-122"/>
                <a:ea typeface="微软雅黑" panose="020B0503020204020204" pitchFamily="34" charset="-122"/>
                <a:sym typeface="Calibri Light" panose="020F0302020204030204" pitchFamily="34" charset="0"/>
              </a:endParaRPr>
            </a:p>
          </p:txBody>
        </p:sp>
        <p:sp>
          <p:nvSpPr>
            <p:cNvPr id="170" name="矩形 7"/>
            <p:cNvSpPr>
              <a:spLocks noChangeArrowheads="1"/>
            </p:cNvSpPr>
            <p:nvPr/>
          </p:nvSpPr>
          <p:spPr bwMode="auto">
            <a:xfrm>
              <a:off x="4945857" y="1813778"/>
              <a:ext cx="347900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sym typeface="方正兰亭黑_GBK" panose="02000000000000000000" pitchFamily="2" charset="-122"/>
                </a:rPr>
                <a:t>在此录入上述图表的综合描述说明，在此录入</a:t>
              </a:r>
              <a:r>
                <a:rPr lang="zh-CN" altLang="en-US" sz="1100" dirty="0" smtClean="0">
                  <a:solidFill>
                    <a:schemeClr val="tx1">
                      <a:lumMod val="50000"/>
                      <a:lumOff val="50000"/>
                    </a:schemeClr>
                  </a:solidFill>
                  <a:latin typeface="微软雅黑" panose="020B0503020204020204" pitchFamily="34" charset="-122"/>
                  <a:ea typeface="微软雅黑" panose="020B0503020204020204" pitchFamily="34" charset="-122"/>
                  <a:sym typeface="方正兰亭黑_GBK" panose="02000000000000000000" pitchFamily="2" charset="-122"/>
                </a:rPr>
                <a:t>上述</a:t>
              </a:r>
              <a:endPar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sym typeface="Calibri" panose="020F0502020204030204" pitchFamily="34" charset="0"/>
              </a:endParaRPr>
            </a:p>
          </p:txBody>
        </p:sp>
        <p:sp>
          <p:nvSpPr>
            <p:cNvPr id="171" name="直接连接符 14"/>
            <p:cNvSpPr>
              <a:spLocks noChangeShapeType="1"/>
            </p:cNvSpPr>
            <p:nvPr/>
          </p:nvSpPr>
          <p:spPr bwMode="auto">
            <a:xfrm>
              <a:off x="4482704" y="2152085"/>
              <a:ext cx="3942159" cy="0"/>
            </a:xfrm>
            <a:prstGeom prst="line">
              <a:avLst/>
            </a:prstGeom>
            <a:noFill/>
            <a:ln w="9525" cap="flat" cmpd="sng">
              <a:solidFill>
                <a:srgbClr val="002060"/>
              </a:solidFill>
              <a:bevel/>
              <a:headEnd/>
              <a:tailEnd/>
            </a:ln>
            <a:extLst>
              <a:ext uri="{909E8E84-426E-40DD-AFC4-6F175D3DCCD1}">
                <a14:hiddenFill xmlns:a14="http://schemas.microsoft.com/office/drawing/2010/main">
                  <a:noFill/>
                </a14:hiddenFill>
              </a:ext>
            </a:extLst>
          </p:spPr>
          <p:txBody>
            <a:bodyPr/>
            <a:lstStyle/>
            <a:p>
              <a:endParaRPr lang="zh-CN" altLang="en-US">
                <a:solidFill>
                  <a:schemeClr val="tx1">
                    <a:lumMod val="85000"/>
                    <a:lumOff val="15000"/>
                  </a:schemeClr>
                </a:solidFill>
                <a:latin typeface="微软雅黑" panose="020B0503020204020204" pitchFamily="34" charset="-122"/>
                <a:ea typeface="微软雅黑" panose="020B0503020204020204" pitchFamily="34" charset="-122"/>
              </a:endParaRPr>
            </a:p>
          </p:txBody>
        </p:sp>
      </p:grpSp>
      <p:grpSp>
        <p:nvGrpSpPr>
          <p:cNvPr id="172" name="组合 171"/>
          <p:cNvGrpSpPr/>
          <p:nvPr/>
        </p:nvGrpSpPr>
        <p:grpSpPr>
          <a:xfrm>
            <a:off x="4754481" y="1887773"/>
            <a:ext cx="3942160" cy="650081"/>
            <a:chOff x="4482703" y="2237810"/>
            <a:chExt cx="3942160" cy="650081"/>
          </a:xfrm>
        </p:grpSpPr>
        <p:sp>
          <p:nvSpPr>
            <p:cNvPr id="173" name="椭圆 3"/>
            <p:cNvSpPr>
              <a:spLocks noChangeAspect="1" noChangeArrowheads="1"/>
            </p:cNvSpPr>
            <p:nvPr/>
          </p:nvSpPr>
          <p:spPr bwMode="auto">
            <a:xfrm>
              <a:off x="4482703" y="2338615"/>
              <a:ext cx="338138" cy="336947"/>
            </a:xfrm>
            <a:prstGeom prst="ellipse">
              <a:avLst/>
            </a:prstGeom>
            <a:gradFill>
              <a:gsLst>
                <a:gs pos="100000">
                  <a:schemeClr val="bg1"/>
                </a:gs>
                <a:gs pos="0">
                  <a:schemeClr val="bg1">
                    <a:lumMod val="85000"/>
                  </a:schemeClr>
                </a:gs>
              </a:gsLst>
              <a:lin ang="2700000" scaled="1"/>
            </a:gradFill>
            <a:ln w="31750">
              <a:gradFill flip="none" rotWithShape="1">
                <a:gsLst>
                  <a:gs pos="0">
                    <a:schemeClr val="bg1"/>
                  </a:gs>
                  <a:gs pos="100000">
                    <a:schemeClr val="bg1">
                      <a:lumMod val="85000"/>
                    </a:schemeClr>
                  </a:gs>
                </a:gsLst>
                <a:lin ang="2700000" scaled="1"/>
                <a:tileRect/>
              </a:gradFill>
            </a:ln>
            <a:effectLst>
              <a:outerShdw blurRad="76200" dist="38100" dir="5400000" sx="103000" sy="103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en-US" dirty="0">
                  <a:solidFill>
                    <a:srgbClr val="7030A0"/>
                  </a:solidFill>
                  <a:latin typeface="微软雅黑" panose="020B0503020204020204" pitchFamily="34" charset="-122"/>
                  <a:ea typeface="微软雅黑" panose="020B0503020204020204" pitchFamily="34" charset="-122"/>
                  <a:sym typeface="Adobe 黑体 Std R" panose="020B0400000000000000" pitchFamily="34" charset="-122"/>
                </a:rPr>
                <a:t>2</a:t>
              </a:r>
            </a:p>
          </p:txBody>
        </p:sp>
        <p:sp>
          <p:nvSpPr>
            <p:cNvPr id="174" name="文本框 8"/>
            <p:cNvSpPr>
              <a:spLocks noChangeArrowheads="1"/>
            </p:cNvSpPr>
            <p:nvPr/>
          </p:nvSpPr>
          <p:spPr bwMode="auto">
            <a:xfrm>
              <a:off x="4945857" y="2237810"/>
              <a:ext cx="170735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1400" b="1" dirty="0" smtClean="0">
                  <a:solidFill>
                    <a:srgbClr val="7030A0"/>
                  </a:solidFill>
                  <a:latin typeface="微软雅黑" panose="020B0503020204020204" pitchFamily="34" charset="-122"/>
                  <a:ea typeface="微软雅黑" panose="020B0503020204020204" pitchFamily="34" charset="-122"/>
                  <a:sym typeface="Calibri Light" panose="020F0302020204030204" pitchFamily="34" charset="0"/>
                </a:rPr>
                <a:t>首都地区</a:t>
              </a:r>
              <a:endParaRPr lang="zh-CN" altLang="en-US" sz="1400" b="1" dirty="0">
                <a:solidFill>
                  <a:srgbClr val="7030A0"/>
                </a:solidFill>
                <a:latin typeface="微软雅黑" panose="020B0503020204020204" pitchFamily="34" charset="-122"/>
                <a:ea typeface="微软雅黑" panose="020B0503020204020204" pitchFamily="34" charset="-122"/>
                <a:sym typeface="Calibri Light" panose="020F0302020204030204" pitchFamily="34" charset="0"/>
              </a:endParaRPr>
            </a:p>
          </p:txBody>
        </p:sp>
        <p:sp>
          <p:nvSpPr>
            <p:cNvPr id="175" name="矩形 9"/>
            <p:cNvSpPr>
              <a:spLocks noChangeArrowheads="1"/>
            </p:cNvSpPr>
            <p:nvPr/>
          </p:nvSpPr>
          <p:spPr bwMode="auto">
            <a:xfrm>
              <a:off x="4945857" y="2533858"/>
              <a:ext cx="347900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sym typeface="方正兰亭黑_GBK" panose="02000000000000000000" pitchFamily="2" charset="-122"/>
                </a:rPr>
                <a:t>在此录入上述图表的综合描述说明，在此录入上述</a:t>
              </a:r>
              <a:endPar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sym typeface="Calibri" panose="020F0502020204030204" pitchFamily="34" charset="0"/>
              </a:endParaRPr>
            </a:p>
          </p:txBody>
        </p:sp>
        <p:sp>
          <p:nvSpPr>
            <p:cNvPr id="176" name="直接连接符 15"/>
            <p:cNvSpPr>
              <a:spLocks noChangeShapeType="1"/>
            </p:cNvSpPr>
            <p:nvPr/>
          </p:nvSpPr>
          <p:spPr bwMode="auto">
            <a:xfrm>
              <a:off x="4482704" y="2887891"/>
              <a:ext cx="3942159" cy="0"/>
            </a:xfrm>
            <a:prstGeom prst="line">
              <a:avLst/>
            </a:prstGeom>
            <a:noFill/>
            <a:ln w="9525" cap="flat" cmpd="sng">
              <a:solidFill>
                <a:srgbClr val="002060"/>
              </a:solidFill>
              <a:bevel/>
              <a:headEnd/>
              <a:tailEnd/>
            </a:ln>
            <a:extLst>
              <a:ext uri="{909E8E84-426E-40DD-AFC4-6F175D3DCCD1}">
                <a14:hiddenFill xmlns:a14="http://schemas.microsoft.com/office/drawing/2010/main">
                  <a:noFill/>
                </a14:hiddenFill>
              </a:ext>
            </a:extLst>
          </p:spPr>
          <p:txBody>
            <a:bodyPr/>
            <a:lstStyle/>
            <a:p>
              <a:endParaRPr lang="zh-CN" altLang="en-US">
                <a:solidFill>
                  <a:schemeClr val="tx1">
                    <a:lumMod val="85000"/>
                    <a:lumOff val="15000"/>
                  </a:schemeClr>
                </a:solidFill>
                <a:latin typeface="微软雅黑" panose="020B0503020204020204" pitchFamily="34" charset="-122"/>
                <a:ea typeface="微软雅黑" panose="020B0503020204020204" pitchFamily="34" charset="-122"/>
              </a:endParaRPr>
            </a:p>
          </p:txBody>
        </p:sp>
      </p:grpSp>
      <p:grpSp>
        <p:nvGrpSpPr>
          <p:cNvPr id="177" name="组合 176"/>
          <p:cNvGrpSpPr/>
          <p:nvPr/>
        </p:nvGrpSpPr>
        <p:grpSpPr>
          <a:xfrm>
            <a:off x="4754481" y="2593378"/>
            <a:ext cx="3942160" cy="689371"/>
            <a:chOff x="4482703" y="2934326"/>
            <a:chExt cx="3942160" cy="689371"/>
          </a:xfrm>
        </p:grpSpPr>
        <p:sp>
          <p:nvSpPr>
            <p:cNvPr id="178" name="椭圆 4"/>
            <p:cNvSpPr>
              <a:spLocks noChangeAspect="1" noChangeArrowheads="1"/>
            </p:cNvSpPr>
            <p:nvPr/>
          </p:nvSpPr>
          <p:spPr bwMode="auto">
            <a:xfrm>
              <a:off x="4482703" y="3057504"/>
              <a:ext cx="338138" cy="338138"/>
            </a:xfrm>
            <a:prstGeom prst="ellipse">
              <a:avLst/>
            </a:prstGeom>
            <a:gradFill>
              <a:gsLst>
                <a:gs pos="100000">
                  <a:schemeClr val="bg1"/>
                </a:gs>
                <a:gs pos="0">
                  <a:schemeClr val="bg1">
                    <a:lumMod val="85000"/>
                  </a:schemeClr>
                </a:gs>
              </a:gsLst>
              <a:lin ang="2700000" scaled="1"/>
            </a:gradFill>
            <a:ln w="31750">
              <a:gradFill flip="none" rotWithShape="1">
                <a:gsLst>
                  <a:gs pos="0">
                    <a:schemeClr val="bg1"/>
                  </a:gs>
                  <a:gs pos="100000">
                    <a:schemeClr val="bg1">
                      <a:lumMod val="85000"/>
                    </a:schemeClr>
                  </a:gs>
                </a:gsLst>
                <a:lin ang="2700000" scaled="1"/>
                <a:tileRect/>
              </a:gradFill>
            </a:ln>
            <a:effectLst>
              <a:outerShdw blurRad="76200" dist="38100" dir="5400000" sx="103000" sy="103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en-US" dirty="0">
                  <a:solidFill>
                    <a:srgbClr val="7030A0"/>
                  </a:solidFill>
                  <a:latin typeface="微软雅黑" panose="020B0503020204020204" pitchFamily="34" charset="-122"/>
                  <a:ea typeface="微软雅黑" panose="020B0503020204020204" pitchFamily="34" charset="-122"/>
                  <a:sym typeface="Adobe 黑体 Std R" panose="020B0400000000000000" pitchFamily="34" charset="-122"/>
                </a:rPr>
                <a:t>3</a:t>
              </a:r>
            </a:p>
          </p:txBody>
        </p:sp>
        <p:sp>
          <p:nvSpPr>
            <p:cNvPr id="179" name="文本框 10"/>
            <p:cNvSpPr>
              <a:spLocks noChangeArrowheads="1"/>
            </p:cNvSpPr>
            <p:nvPr/>
          </p:nvSpPr>
          <p:spPr bwMode="auto">
            <a:xfrm>
              <a:off x="4945857" y="2934326"/>
              <a:ext cx="170735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1400" b="1" dirty="0" smtClean="0">
                  <a:solidFill>
                    <a:srgbClr val="7030A0"/>
                  </a:solidFill>
                  <a:latin typeface="微软雅黑" panose="020B0503020204020204" pitchFamily="34" charset="-122"/>
                  <a:ea typeface="微软雅黑" panose="020B0503020204020204" pitchFamily="34" charset="-122"/>
                  <a:sym typeface="Calibri Light" panose="020F0302020204030204" pitchFamily="34" charset="0"/>
                </a:rPr>
                <a:t>中部地区</a:t>
              </a:r>
              <a:endParaRPr lang="zh-CN" altLang="en-US" sz="1400" b="1" dirty="0">
                <a:solidFill>
                  <a:srgbClr val="7030A0"/>
                </a:solidFill>
                <a:latin typeface="微软雅黑" panose="020B0503020204020204" pitchFamily="34" charset="-122"/>
                <a:ea typeface="微软雅黑" panose="020B0503020204020204" pitchFamily="34" charset="-122"/>
                <a:sym typeface="Calibri Light" panose="020F0302020204030204" pitchFamily="34" charset="0"/>
              </a:endParaRPr>
            </a:p>
          </p:txBody>
        </p:sp>
        <p:sp>
          <p:nvSpPr>
            <p:cNvPr id="180" name="矩形 11"/>
            <p:cNvSpPr>
              <a:spLocks noChangeArrowheads="1"/>
            </p:cNvSpPr>
            <p:nvPr/>
          </p:nvSpPr>
          <p:spPr bwMode="auto">
            <a:xfrm>
              <a:off x="4945857" y="3253938"/>
              <a:ext cx="347900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sym typeface="方正兰亭黑_GBK" panose="02000000000000000000" pitchFamily="2" charset="-122"/>
                </a:rPr>
                <a:t>在此录入上述图表的综合描述说明，在此录入上述</a:t>
              </a:r>
              <a:endPar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sym typeface="Calibri" panose="020F0502020204030204" pitchFamily="34" charset="0"/>
              </a:endParaRPr>
            </a:p>
          </p:txBody>
        </p:sp>
        <p:sp>
          <p:nvSpPr>
            <p:cNvPr id="181" name="直接连接符 16"/>
            <p:cNvSpPr>
              <a:spLocks noChangeShapeType="1"/>
            </p:cNvSpPr>
            <p:nvPr/>
          </p:nvSpPr>
          <p:spPr bwMode="auto">
            <a:xfrm>
              <a:off x="4482704" y="3623697"/>
              <a:ext cx="3942159" cy="0"/>
            </a:xfrm>
            <a:prstGeom prst="line">
              <a:avLst/>
            </a:prstGeom>
            <a:noFill/>
            <a:ln w="9525" cap="flat" cmpd="sng">
              <a:solidFill>
                <a:srgbClr val="002060"/>
              </a:solidFill>
              <a:bevel/>
              <a:headEnd/>
              <a:tailEnd/>
            </a:ln>
            <a:extLst>
              <a:ext uri="{909E8E84-426E-40DD-AFC4-6F175D3DCCD1}">
                <a14:hiddenFill xmlns:a14="http://schemas.microsoft.com/office/drawing/2010/main">
                  <a:noFill/>
                </a14:hiddenFill>
              </a:ext>
            </a:extLst>
          </p:spPr>
          <p:txBody>
            <a:bodyPr/>
            <a:lstStyle/>
            <a:p>
              <a:endParaRPr lang="zh-CN" altLang="en-US">
                <a:solidFill>
                  <a:schemeClr val="tx1">
                    <a:lumMod val="85000"/>
                    <a:lumOff val="15000"/>
                  </a:schemeClr>
                </a:solidFill>
                <a:latin typeface="微软雅黑" panose="020B0503020204020204" pitchFamily="34" charset="-122"/>
                <a:ea typeface="微软雅黑" panose="020B0503020204020204" pitchFamily="34" charset="-122"/>
              </a:endParaRPr>
            </a:p>
          </p:txBody>
        </p:sp>
      </p:grpSp>
      <p:grpSp>
        <p:nvGrpSpPr>
          <p:cNvPr id="182" name="组合 181"/>
          <p:cNvGrpSpPr/>
          <p:nvPr/>
        </p:nvGrpSpPr>
        <p:grpSpPr>
          <a:xfrm>
            <a:off x="4754482" y="3946198"/>
            <a:ext cx="3942159" cy="581222"/>
            <a:chOff x="4482704" y="2934326"/>
            <a:chExt cx="3942159" cy="581222"/>
          </a:xfrm>
        </p:grpSpPr>
        <p:sp>
          <p:nvSpPr>
            <p:cNvPr id="183" name="椭圆 4"/>
            <p:cNvSpPr>
              <a:spLocks noChangeAspect="1" noChangeArrowheads="1"/>
            </p:cNvSpPr>
            <p:nvPr/>
          </p:nvSpPr>
          <p:spPr bwMode="auto">
            <a:xfrm>
              <a:off x="4516246" y="3072046"/>
              <a:ext cx="338138" cy="338138"/>
            </a:xfrm>
            <a:prstGeom prst="ellipse">
              <a:avLst/>
            </a:prstGeom>
            <a:gradFill>
              <a:gsLst>
                <a:gs pos="100000">
                  <a:schemeClr val="bg1"/>
                </a:gs>
                <a:gs pos="0">
                  <a:schemeClr val="bg1">
                    <a:lumMod val="85000"/>
                  </a:schemeClr>
                </a:gs>
              </a:gsLst>
              <a:lin ang="2700000" scaled="1"/>
            </a:gradFill>
            <a:ln w="31750">
              <a:gradFill flip="none" rotWithShape="1">
                <a:gsLst>
                  <a:gs pos="0">
                    <a:schemeClr val="bg1"/>
                  </a:gs>
                  <a:gs pos="100000">
                    <a:schemeClr val="bg1">
                      <a:lumMod val="85000"/>
                    </a:schemeClr>
                  </a:gs>
                </a:gsLst>
                <a:lin ang="2700000" scaled="1"/>
                <a:tileRect/>
              </a:gradFill>
            </a:ln>
            <a:effectLst>
              <a:outerShdw blurRad="76200" dist="38100" dir="5400000" sx="103000" sy="103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en-US" dirty="0" smtClean="0">
                  <a:solidFill>
                    <a:srgbClr val="7030A0"/>
                  </a:solidFill>
                  <a:latin typeface="微软雅黑" panose="020B0503020204020204" pitchFamily="34" charset="-122"/>
                  <a:ea typeface="微软雅黑" panose="020B0503020204020204" pitchFamily="34" charset="-122"/>
                  <a:sym typeface="Adobe 黑体 Std R" panose="020B0400000000000000" pitchFamily="34" charset="-122"/>
                </a:rPr>
                <a:t>5</a:t>
              </a:r>
              <a:endParaRPr lang="en-US" dirty="0">
                <a:solidFill>
                  <a:srgbClr val="7030A0"/>
                </a:solidFill>
                <a:latin typeface="微软雅黑" panose="020B0503020204020204" pitchFamily="34" charset="-122"/>
                <a:ea typeface="微软雅黑" panose="020B0503020204020204" pitchFamily="34" charset="-122"/>
                <a:sym typeface="Adobe 黑体 Std R" panose="020B0400000000000000" pitchFamily="34" charset="-122"/>
              </a:endParaRPr>
            </a:p>
          </p:txBody>
        </p:sp>
        <p:sp>
          <p:nvSpPr>
            <p:cNvPr id="184" name="文本框 10"/>
            <p:cNvSpPr>
              <a:spLocks noChangeArrowheads="1"/>
            </p:cNvSpPr>
            <p:nvPr/>
          </p:nvSpPr>
          <p:spPr bwMode="auto">
            <a:xfrm>
              <a:off x="4945857" y="2934326"/>
              <a:ext cx="170735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1400" b="1" dirty="0" smtClean="0">
                  <a:solidFill>
                    <a:srgbClr val="7030A0"/>
                  </a:solidFill>
                  <a:latin typeface="微软雅黑" panose="020B0503020204020204" pitchFamily="34" charset="-122"/>
                  <a:ea typeface="微软雅黑" panose="020B0503020204020204" pitchFamily="34" charset="-122"/>
                  <a:sym typeface="Calibri Light" panose="020F0302020204030204" pitchFamily="34" charset="0"/>
                </a:rPr>
                <a:t>南部地区</a:t>
              </a:r>
              <a:endParaRPr lang="zh-CN" altLang="en-US" sz="1400" b="1" dirty="0">
                <a:solidFill>
                  <a:srgbClr val="7030A0"/>
                </a:solidFill>
                <a:latin typeface="微软雅黑" panose="020B0503020204020204" pitchFamily="34" charset="-122"/>
                <a:ea typeface="微软雅黑" panose="020B0503020204020204" pitchFamily="34" charset="-122"/>
                <a:sym typeface="Calibri Light" panose="020F0302020204030204" pitchFamily="34" charset="0"/>
              </a:endParaRPr>
            </a:p>
          </p:txBody>
        </p:sp>
        <p:sp>
          <p:nvSpPr>
            <p:cNvPr id="185" name="矩形 11"/>
            <p:cNvSpPr>
              <a:spLocks noChangeArrowheads="1"/>
            </p:cNvSpPr>
            <p:nvPr/>
          </p:nvSpPr>
          <p:spPr bwMode="auto">
            <a:xfrm>
              <a:off x="4945857" y="3253938"/>
              <a:ext cx="347900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sym typeface="方正兰亭黑_GBK" panose="02000000000000000000" pitchFamily="2" charset="-122"/>
                </a:rPr>
                <a:t>在此录入上述图表的综合描述说明，在此录入上述</a:t>
              </a:r>
              <a:endPar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sym typeface="Calibri" panose="020F0502020204030204" pitchFamily="34" charset="0"/>
              </a:endParaRPr>
            </a:p>
          </p:txBody>
        </p:sp>
        <p:sp>
          <p:nvSpPr>
            <p:cNvPr id="186" name="直接连接符 16"/>
            <p:cNvSpPr>
              <a:spLocks noChangeShapeType="1"/>
            </p:cNvSpPr>
            <p:nvPr/>
          </p:nvSpPr>
          <p:spPr bwMode="auto">
            <a:xfrm>
              <a:off x="4482704" y="2934326"/>
              <a:ext cx="3942159" cy="0"/>
            </a:xfrm>
            <a:prstGeom prst="line">
              <a:avLst/>
            </a:prstGeom>
            <a:noFill/>
            <a:ln w="9525" cap="flat" cmpd="sng">
              <a:solidFill>
                <a:srgbClr val="002060"/>
              </a:solidFill>
              <a:bevel/>
              <a:headEnd/>
              <a:tailEnd/>
            </a:ln>
            <a:extLst>
              <a:ext uri="{909E8E84-426E-40DD-AFC4-6F175D3DCCD1}">
                <a14:hiddenFill xmlns:a14="http://schemas.microsoft.com/office/drawing/2010/main">
                  <a:noFill/>
                </a14:hiddenFill>
              </a:ext>
            </a:extLst>
          </p:spPr>
          <p:txBody>
            <a:bodyPr/>
            <a:lstStyle/>
            <a:p>
              <a:endParaRPr lang="zh-CN" altLang="en-US">
                <a:solidFill>
                  <a:schemeClr val="tx1">
                    <a:lumMod val="85000"/>
                    <a:lumOff val="15000"/>
                  </a:schemeClr>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525683678"/>
      </p:ext>
    </p:extLst>
  </p:cSld>
  <p:clrMapOvr>
    <a:masterClrMapping/>
  </p:clrMapOvr>
  <p:transition spd="slow" advClick="0" advTm="0">
    <p:wip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8"/>
                                            </p:tgtEl>
                                            <p:attrNameLst>
                                              <p:attrName>style.visibility</p:attrName>
                                            </p:attrNameLst>
                                          </p:cBhvr>
                                          <p:to>
                                            <p:strVal val="visible"/>
                                          </p:to>
                                        </p:set>
                                        <p:animEffect transition="in" filter="fade">
                                          <p:cBhvr>
                                            <p:cTn id="7" dur="500"/>
                                            <p:tgtEl>
                                              <p:spTgt spid="128"/>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131"/>
                                            </p:tgtEl>
                                            <p:attrNameLst>
                                              <p:attrName>style.visibility</p:attrName>
                                            </p:attrNameLst>
                                          </p:cBhvr>
                                          <p:to>
                                            <p:strVal val="visible"/>
                                          </p:to>
                                        </p:set>
                                        <p:animEffect transition="in" filter="wipe(right)">
                                          <p:cBhvr>
                                            <p:cTn id="11" dur="300"/>
                                            <p:tgtEl>
                                              <p:spTgt spid="131"/>
                                            </p:tgtEl>
                                          </p:cBhvr>
                                        </p:animEffect>
                                      </p:childTnLst>
                                    </p:cTn>
                                  </p:par>
                                </p:childTnLst>
                              </p:cTn>
                            </p:par>
                            <p:par>
                              <p:cTn id="12" fill="hold">
                                <p:stCondLst>
                                  <p:cond delay="800"/>
                                </p:stCondLst>
                                <p:childTnLst>
                                  <p:par>
                                    <p:cTn id="13" presetID="22" presetClass="entr" presetSubtype="8" fill="hold" grpId="0" nodeType="afterEffect">
                                      <p:stCondLst>
                                        <p:cond delay="0"/>
                                      </p:stCondLst>
                                      <p:childTnLst>
                                        <p:set>
                                          <p:cBhvr>
                                            <p:cTn id="14" dur="1" fill="hold">
                                              <p:stCondLst>
                                                <p:cond delay="0"/>
                                              </p:stCondLst>
                                            </p:cTn>
                                            <p:tgtEl>
                                              <p:spTgt spid="133"/>
                                            </p:tgtEl>
                                            <p:attrNameLst>
                                              <p:attrName>style.visibility</p:attrName>
                                            </p:attrNameLst>
                                          </p:cBhvr>
                                          <p:to>
                                            <p:strVal val="visible"/>
                                          </p:to>
                                        </p:set>
                                        <p:animEffect transition="in" filter="wipe(left)">
                                          <p:cBhvr>
                                            <p:cTn id="15" dur="500"/>
                                            <p:tgtEl>
                                              <p:spTgt spid="133"/>
                                            </p:tgtEl>
                                          </p:cBhvr>
                                        </p:animEffect>
                                      </p:childTnLst>
                                    </p:cTn>
                                  </p:par>
                                </p:childTnLst>
                              </p:cTn>
                            </p:par>
                            <p:par>
                              <p:cTn id="16" fill="hold">
                                <p:stCondLst>
                                  <p:cond delay="1300"/>
                                </p:stCondLst>
                                <p:childTnLst>
                                  <p:par>
                                    <p:cTn id="17" presetID="14" presetClass="entr" presetSubtype="10" fill="hold" grpId="0" nodeType="after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randombar(horizontal)">
                                          <p:cBhvr>
                                            <p:cTn id="19" dur="500"/>
                                            <p:tgtEl>
                                              <p:spTgt spid="2"/>
                                            </p:tgtEl>
                                          </p:cBhvr>
                                        </p:animEffect>
                                      </p:childTnLst>
                                    </p:cTn>
                                  </p:par>
                                </p:childTnLst>
                              </p:cTn>
                            </p:par>
                            <p:par>
                              <p:cTn id="20" fill="hold">
                                <p:stCondLst>
                                  <p:cond delay="1800"/>
                                </p:stCondLst>
                                <p:childTnLst>
                                  <p:par>
                                    <p:cTn id="21" presetID="53" presetClass="entr" presetSubtype="16" fill="hold" nodeType="afterEffect">
                                      <p:stCondLst>
                                        <p:cond delay="0"/>
                                      </p:stCondLst>
                                      <p:childTnLst>
                                        <p:set>
                                          <p:cBhvr>
                                            <p:cTn id="22" dur="1" fill="hold">
                                              <p:stCondLst>
                                                <p:cond delay="0"/>
                                              </p:stCondLst>
                                            </p:cTn>
                                            <p:tgtEl>
                                              <p:spTgt spid="115"/>
                                            </p:tgtEl>
                                            <p:attrNameLst>
                                              <p:attrName>style.visibility</p:attrName>
                                            </p:attrNameLst>
                                          </p:cBhvr>
                                          <p:to>
                                            <p:strVal val="visible"/>
                                          </p:to>
                                        </p:set>
                                        <p:anim calcmode="lin" valueType="num">
                                          <p:cBhvr>
                                            <p:cTn id="23" dur="500" fill="hold"/>
                                            <p:tgtEl>
                                              <p:spTgt spid="115"/>
                                            </p:tgtEl>
                                            <p:attrNameLst>
                                              <p:attrName>ppt_w</p:attrName>
                                            </p:attrNameLst>
                                          </p:cBhvr>
                                          <p:tavLst>
                                            <p:tav tm="0">
                                              <p:val>
                                                <p:fltVal val="0"/>
                                              </p:val>
                                            </p:tav>
                                            <p:tav tm="100000">
                                              <p:val>
                                                <p:strVal val="#ppt_w"/>
                                              </p:val>
                                            </p:tav>
                                          </p:tavLst>
                                        </p:anim>
                                        <p:anim calcmode="lin" valueType="num">
                                          <p:cBhvr>
                                            <p:cTn id="24" dur="500" fill="hold"/>
                                            <p:tgtEl>
                                              <p:spTgt spid="115"/>
                                            </p:tgtEl>
                                            <p:attrNameLst>
                                              <p:attrName>ppt_h</p:attrName>
                                            </p:attrNameLst>
                                          </p:cBhvr>
                                          <p:tavLst>
                                            <p:tav tm="0">
                                              <p:val>
                                                <p:fltVal val="0"/>
                                              </p:val>
                                            </p:tav>
                                            <p:tav tm="100000">
                                              <p:val>
                                                <p:strVal val="#ppt_h"/>
                                              </p:val>
                                            </p:tav>
                                          </p:tavLst>
                                        </p:anim>
                                        <p:animEffect transition="in" filter="fade">
                                          <p:cBhvr>
                                            <p:cTn id="25" dur="500"/>
                                            <p:tgtEl>
                                              <p:spTgt spid="115"/>
                                            </p:tgtEl>
                                          </p:cBhvr>
                                        </p:animEffect>
                                      </p:childTnLst>
                                    </p:cTn>
                                  </p:par>
                                </p:childTnLst>
                              </p:cTn>
                            </p:par>
                            <p:par>
                              <p:cTn id="26" fill="hold">
                                <p:stCondLst>
                                  <p:cond delay="2300"/>
                                </p:stCondLst>
                                <p:childTnLst>
                                  <p:par>
                                    <p:cTn id="27" presetID="10" presetClass="entr" presetSubtype="0" fill="hold" grpId="0" nodeType="afterEffect">
                                      <p:stCondLst>
                                        <p:cond delay="0"/>
                                      </p:stCondLst>
                                      <p:childTnLst>
                                        <p:set>
                                          <p:cBhvr>
                                            <p:cTn id="28" dur="1" fill="hold">
                                              <p:stCondLst>
                                                <p:cond delay="0"/>
                                              </p:stCondLst>
                                            </p:cTn>
                                            <p:tgtEl>
                                              <p:spTgt spid="153"/>
                                            </p:tgtEl>
                                            <p:attrNameLst>
                                              <p:attrName>style.visibility</p:attrName>
                                            </p:attrNameLst>
                                          </p:cBhvr>
                                          <p:to>
                                            <p:strVal val="visible"/>
                                          </p:to>
                                        </p:set>
                                        <p:animEffect transition="in" filter="fade">
                                          <p:cBhvr>
                                            <p:cTn id="29" dur="500"/>
                                            <p:tgtEl>
                                              <p:spTgt spid="153"/>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54"/>
                                            </p:tgtEl>
                                            <p:attrNameLst>
                                              <p:attrName>style.visibility</p:attrName>
                                            </p:attrNameLst>
                                          </p:cBhvr>
                                          <p:to>
                                            <p:strVal val="visible"/>
                                          </p:to>
                                        </p:set>
                                        <p:animEffect transition="in" filter="fade">
                                          <p:cBhvr>
                                            <p:cTn id="32" dur="500"/>
                                            <p:tgtEl>
                                              <p:spTgt spid="154"/>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55"/>
                                            </p:tgtEl>
                                            <p:attrNameLst>
                                              <p:attrName>style.visibility</p:attrName>
                                            </p:attrNameLst>
                                          </p:cBhvr>
                                          <p:to>
                                            <p:strVal val="visible"/>
                                          </p:to>
                                        </p:set>
                                        <p:animEffect transition="in" filter="fade">
                                          <p:cBhvr>
                                            <p:cTn id="35" dur="500"/>
                                            <p:tgtEl>
                                              <p:spTgt spid="155"/>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56"/>
                                            </p:tgtEl>
                                            <p:attrNameLst>
                                              <p:attrName>style.visibility</p:attrName>
                                            </p:attrNameLst>
                                          </p:cBhvr>
                                          <p:to>
                                            <p:strVal val="visible"/>
                                          </p:to>
                                        </p:set>
                                        <p:animEffect transition="in" filter="fade">
                                          <p:cBhvr>
                                            <p:cTn id="38" dur="500"/>
                                            <p:tgtEl>
                                              <p:spTgt spid="156"/>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57"/>
                                            </p:tgtEl>
                                            <p:attrNameLst>
                                              <p:attrName>style.visibility</p:attrName>
                                            </p:attrNameLst>
                                          </p:cBhvr>
                                          <p:to>
                                            <p:strVal val="visible"/>
                                          </p:to>
                                        </p:set>
                                        <p:animEffect transition="in" filter="fade">
                                          <p:cBhvr>
                                            <p:cTn id="41" dur="500"/>
                                            <p:tgtEl>
                                              <p:spTgt spid="157"/>
                                            </p:tgtEl>
                                          </p:cBhvr>
                                        </p:animEffect>
                                      </p:childTnLst>
                                    </p:cTn>
                                  </p:par>
                                </p:childTnLst>
                              </p:cTn>
                            </p:par>
                            <p:par>
                              <p:cTn id="42" fill="hold">
                                <p:stCondLst>
                                  <p:cond delay="2800"/>
                                </p:stCondLst>
                                <p:childTnLst>
                                  <p:par>
                                    <p:cTn id="43" presetID="2" presetClass="entr" presetSubtype="1" fill="hold" grpId="0" nodeType="afterEffect" p14:presetBounceEnd="46000">
                                      <p:stCondLst>
                                        <p:cond delay="0"/>
                                      </p:stCondLst>
                                      <p:childTnLst>
                                        <p:set>
                                          <p:cBhvr>
                                            <p:cTn id="44" dur="1" fill="hold">
                                              <p:stCondLst>
                                                <p:cond delay="0"/>
                                              </p:stCondLst>
                                            </p:cTn>
                                            <p:tgtEl>
                                              <p:spTgt spid="162"/>
                                            </p:tgtEl>
                                            <p:attrNameLst>
                                              <p:attrName>style.visibility</p:attrName>
                                            </p:attrNameLst>
                                          </p:cBhvr>
                                          <p:to>
                                            <p:strVal val="visible"/>
                                          </p:to>
                                        </p:set>
                                        <p:anim calcmode="lin" valueType="num" p14:bounceEnd="46000">
                                          <p:cBhvr additive="base">
                                            <p:cTn id="45" dur="500" fill="hold"/>
                                            <p:tgtEl>
                                              <p:spTgt spid="162"/>
                                            </p:tgtEl>
                                            <p:attrNameLst>
                                              <p:attrName>ppt_x</p:attrName>
                                            </p:attrNameLst>
                                          </p:cBhvr>
                                          <p:tavLst>
                                            <p:tav tm="0">
                                              <p:val>
                                                <p:strVal val="#ppt_x"/>
                                              </p:val>
                                            </p:tav>
                                            <p:tav tm="100000">
                                              <p:val>
                                                <p:strVal val="#ppt_x"/>
                                              </p:val>
                                            </p:tav>
                                          </p:tavLst>
                                        </p:anim>
                                        <p:anim calcmode="lin" valueType="num" p14:bounceEnd="46000">
                                          <p:cBhvr additive="base">
                                            <p:cTn id="46" dur="500" fill="hold"/>
                                            <p:tgtEl>
                                              <p:spTgt spid="162"/>
                                            </p:tgtEl>
                                            <p:attrNameLst>
                                              <p:attrName>ppt_y</p:attrName>
                                            </p:attrNameLst>
                                          </p:cBhvr>
                                          <p:tavLst>
                                            <p:tav tm="0">
                                              <p:val>
                                                <p:strVal val="0-#ppt_h/2"/>
                                              </p:val>
                                            </p:tav>
                                            <p:tav tm="100000">
                                              <p:val>
                                                <p:strVal val="#ppt_y"/>
                                              </p:val>
                                            </p:tav>
                                          </p:tavLst>
                                        </p:anim>
                                      </p:childTnLst>
                                    </p:cTn>
                                  </p:par>
                                  <p:par>
                                    <p:cTn id="47" presetID="2" presetClass="entr" presetSubtype="1" fill="hold" grpId="0" nodeType="withEffect" p14:presetBounceEnd="46000">
                                      <p:stCondLst>
                                        <p:cond delay="200"/>
                                      </p:stCondLst>
                                      <p:childTnLst>
                                        <p:set>
                                          <p:cBhvr>
                                            <p:cTn id="48" dur="1" fill="hold">
                                              <p:stCondLst>
                                                <p:cond delay="0"/>
                                              </p:stCondLst>
                                            </p:cTn>
                                            <p:tgtEl>
                                              <p:spTgt spid="158"/>
                                            </p:tgtEl>
                                            <p:attrNameLst>
                                              <p:attrName>style.visibility</p:attrName>
                                            </p:attrNameLst>
                                          </p:cBhvr>
                                          <p:to>
                                            <p:strVal val="visible"/>
                                          </p:to>
                                        </p:set>
                                        <p:anim calcmode="lin" valueType="num" p14:bounceEnd="46000">
                                          <p:cBhvr additive="base">
                                            <p:cTn id="49" dur="500" fill="hold"/>
                                            <p:tgtEl>
                                              <p:spTgt spid="158"/>
                                            </p:tgtEl>
                                            <p:attrNameLst>
                                              <p:attrName>ppt_x</p:attrName>
                                            </p:attrNameLst>
                                          </p:cBhvr>
                                          <p:tavLst>
                                            <p:tav tm="0">
                                              <p:val>
                                                <p:strVal val="#ppt_x"/>
                                              </p:val>
                                            </p:tav>
                                            <p:tav tm="100000">
                                              <p:val>
                                                <p:strVal val="#ppt_x"/>
                                              </p:val>
                                            </p:tav>
                                          </p:tavLst>
                                        </p:anim>
                                        <p:anim calcmode="lin" valueType="num" p14:bounceEnd="46000">
                                          <p:cBhvr additive="base">
                                            <p:cTn id="50" dur="500" fill="hold"/>
                                            <p:tgtEl>
                                              <p:spTgt spid="158"/>
                                            </p:tgtEl>
                                            <p:attrNameLst>
                                              <p:attrName>ppt_y</p:attrName>
                                            </p:attrNameLst>
                                          </p:cBhvr>
                                          <p:tavLst>
                                            <p:tav tm="0">
                                              <p:val>
                                                <p:strVal val="0-#ppt_h/2"/>
                                              </p:val>
                                            </p:tav>
                                            <p:tav tm="100000">
                                              <p:val>
                                                <p:strVal val="#ppt_y"/>
                                              </p:val>
                                            </p:tav>
                                          </p:tavLst>
                                        </p:anim>
                                      </p:childTnLst>
                                    </p:cTn>
                                  </p:par>
                                  <p:par>
                                    <p:cTn id="51" presetID="2" presetClass="entr" presetSubtype="1" fill="hold" grpId="0" nodeType="withEffect" p14:presetBounceEnd="46000">
                                      <p:stCondLst>
                                        <p:cond delay="200"/>
                                      </p:stCondLst>
                                      <p:childTnLst>
                                        <p:set>
                                          <p:cBhvr>
                                            <p:cTn id="52" dur="1" fill="hold">
                                              <p:stCondLst>
                                                <p:cond delay="0"/>
                                              </p:stCondLst>
                                            </p:cTn>
                                            <p:tgtEl>
                                              <p:spTgt spid="159"/>
                                            </p:tgtEl>
                                            <p:attrNameLst>
                                              <p:attrName>style.visibility</p:attrName>
                                            </p:attrNameLst>
                                          </p:cBhvr>
                                          <p:to>
                                            <p:strVal val="visible"/>
                                          </p:to>
                                        </p:set>
                                        <p:anim calcmode="lin" valueType="num" p14:bounceEnd="46000">
                                          <p:cBhvr additive="base">
                                            <p:cTn id="53" dur="500" fill="hold"/>
                                            <p:tgtEl>
                                              <p:spTgt spid="159"/>
                                            </p:tgtEl>
                                            <p:attrNameLst>
                                              <p:attrName>ppt_x</p:attrName>
                                            </p:attrNameLst>
                                          </p:cBhvr>
                                          <p:tavLst>
                                            <p:tav tm="0">
                                              <p:val>
                                                <p:strVal val="#ppt_x"/>
                                              </p:val>
                                            </p:tav>
                                            <p:tav tm="100000">
                                              <p:val>
                                                <p:strVal val="#ppt_x"/>
                                              </p:val>
                                            </p:tav>
                                          </p:tavLst>
                                        </p:anim>
                                        <p:anim calcmode="lin" valueType="num" p14:bounceEnd="46000">
                                          <p:cBhvr additive="base">
                                            <p:cTn id="54" dur="500" fill="hold"/>
                                            <p:tgtEl>
                                              <p:spTgt spid="159"/>
                                            </p:tgtEl>
                                            <p:attrNameLst>
                                              <p:attrName>ppt_y</p:attrName>
                                            </p:attrNameLst>
                                          </p:cBhvr>
                                          <p:tavLst>
                                            <p:tav tm="0">
                                              <p:val>
                                                <p:strVal val="0-#ppt_h/2"/>
                                              </p:val>
                                            </p:tav>
                                            <p:tav tm="100000">
                                              <p:val>
                                                <p:strVal val="#ppt_y"/>
                                              </p:val>
                                            </p:tav>
                                          </p:tavLst>
                                        </p:anim>
                                      </p:childTnLst>
                                    </p:cTn>
                                  </p:par>
                                  <p:par>
                                    <p:cTn id="55" presetID="2" presetClass="entr" presetSubtype="1" fill="hold" grpId="0" nodeType="withEffect" p14:presetBounceEnd="46000">
                                      <p:stCondLst>
                                        <p:cond delay="500"/>
                                      </p:stCondLst>
                                      <p:childTnLst>
                                        <p:set>
                                          <p:cBhvr>
                                            <p:cTn id="56" dur="1" fill="hold">
                                              <p:stCondLst>
                                                <p:cond delay="0"/>
                                              </p:stCondLst>
                                            </p:cTn>
                                            <p:tgtEl>
                                              <p:spTgt spid="160"/>
                                            </p:tgtEl>
                                            <p:attrNameLst>
                                              <p:attrName>style.visibility</p:attrName>
                                            </p:attrNameLst>
                                          </p:cBhvr>
                                          <p:to>
                                            <p:strVal val="visible"/>
                                          </p:to>
                                        </p:set>
                                        <p:anim calcmode="lin" valueType="num" p14:bounceEnd="46000">
                                          <p:cBhvr additive="base">
                                            <p:cTn id="57" dur="500" fill="hold"/>
                                            <p:tgtEl>
                                              <p:spTgt spid="160"/>
                                            </p:tgtEl>
                                            <p:attrNameLst>
                                              <p:attrName>ppt_x</p:attrName>
                                            </p:attrNameLst>
                                          </p:cBhvr>
                                          <p:tavLst>
                                            <p:tav tm="0">
                                              <p:val>
                                                <p:strVal val="#ppt_x"/>
                                              </p:val>
                                            </p:tav>
                                            <p:tav tm="100000">
                                              <p:val>
                                                <p:strVal val="#ppt_x"/>
                                              </p:val>
                                            </p:tav>
                                          </p:tavLst>
                                        </p:anim>
                                        <p:anim calcmode="lin" valueType="num" p14:bounceEnd="46000">
                                          <p:cBhvr additive="base">
                                            <p:cTn id="58" dur="500" fill="hold"/>
                                            <p:tgtEl>
                                              <p:spTgt spid="160"/>
                                            </p:tgtEl>
                                            <p:attrNameLst>
                                              <p:attrName>ppt_y</p:attrName>
                                            </p:attrNameLst>
                                          </p:cBhvr>
                                          <p:tavLst>
                                            <p:tav tm="0">
                                              <p:val>
                                                <p:strVal val="0-#ppt_h/2"/>
                                              </p:val>
                                            </p:tav>
                                            <p:tav tm="100000">
                                              <p:val>
                                                <p:strVal val="#ppt_y"/>
                                              </p:val>
                                            </p:tav>
                                          </p:tavLst>
                                        </p:anim>
                                      </p:childTnLst>
                                    </p:cTn>
                                  </p:par>
                                  <p:par>
                                    <p:cTn id="59" presetID="2" presetClass="entr" presetSubtype="1" fill="hold" grpId="0" nodeType="withEffect" p14:presetBounceEnd="46000">
                                      <p:stCondLst>
                                        <p:cond delay="300"/>
                                      </p:stCondLst>
                                      <p:childTnLst>
                                        <p:set>
                                          <p:cBhvr>
                                            <p:cTn id="60" dur="1" fill="hold">
                                              <p:stCondLst>
                                                <p:cond delay="0"/>
                                              </p:stCondLst>
                                            </p:cTn>
                                            <p:tgtEl>
                                              <p:spTgt spid="161"/>
                                            </p:tgtEl>
                                            <p:attrNameLst>
                                              <p:attrName>style.visibility</p:attrName>
                                            </p:attrNameLst>
                                          </p:cBhvr>
                                          <p:to>
                                            <p:strVal val="visible"/>
                                          </p:to>
                                        </p:set>
                                        <p:anim calcmode="lin" valueType="num" p14:bounceEnd="46000">
                                          <p:cBhvr additive="base">
                                            <p:cTn id="61" dur="500" fill="hold"/>
                                            <p:tgtEl>
                                              <p:spTgt spid="161"/>
                                            </p:tgtEl>
                                            <p:attrNameLst>
                                              <p:attrName>ppt_x</p:attrName>
                                            </p:attrNameLst>
                                          </p:cBhvr>
                                          <p:tavLst>
                                            <p:tav tm="0">
                                              <p:val>
                                                <p:strVal val="#ppt_x"/>
                                              </p:val>
                                            </p:tav>
                                            <p:tav tm="100000">
                                              <p:val>
                                                <p:strVal val="#ppt_x"/>
                                              </p:val>
                                            </p:tav>
                                          </p:tavLst>
                                        </p:anim>
                                        <p:anim calcmode="lin" valueType="num" p14:bounceEnd="46000">
                                          <p:cBhvr additive="base">
                                            <p:cTn id="62" dur="500" fill="hold"/>
                                            <p:tgtEl>
                                              <p:spTgt spid="161"/>
                                            </p:tgtEl>
                                            <p:attrNameLst>
                                              <p:attrName>ppt_y</p:attrName>
                                            </p:attrNameLst>
                                          </p:cBhvr>
                                          <p:tavLst>
                                            <p:tav tm="0">
                                              <p:val>
                                                <p:strVal val="0-#ppt_h/2"/>
                                              </p:val>
                                            </p:tav>
                                            <p:tav tm="100000">
                                              <p:val>
                                                <p:strVal val="#ppt_y"/>
                                              </p:val>
                                            </p:tav>
                                          </p:tavLst>
                                        </p:anim>
                                      </p:childTnLst>
                                    </p:cTn>
                                  </p:par>
                                </p:childTnLst>
                              </p:cTn>
                            </p:par>
                            <p:par>
                              <p:cTn id="63" fill="hold">
                                <p:stCondLst>
                                  <p:cond delay="3800"/>
                                </p:stCondLst>
                                <p:childTnLst>
                                  <p:par>
                                    <p:cTn id="64" presetID="2" presetClass="entr" presetSubtype="2" fill="hold" nodeType="afterEffect">
                                      <p:stCondLst>
                                        <p:cond delay="0"/>
                                      </p:stCondLst>
                                      <p:childTnLst>
                                        <p:set>
                                          <p:cBhvr>
                                            <p:cTn id="65" dur="1" fill="hold">
                                              <p:stCondLst>
                                                <p:cond delay="0"/>
                                              </p:stCondLst>
                                            </p:cTn>
                                            <p:tgtEl>
                                              <p:spTgt spid="167"/>
                                            </p:tgtEl>
                                            <p:attrNameLst>
                                              <p:attrName>style.visibility</p:attrName>
                                            </p:attrNameLst>
                                          </p:cBhvr>
                                          <p:to>
                                            <p:strVal val="visible"/>
                                          </p:to>
                                        </p:set>
                                        <p:anim calcmode="lin" valueType="num">
                                          <p:cBhvr additive="base">
                                            <p:cTn id="66" dur="500" fill="hold"/>
                                            <p:tgtEl>
                                              <p:spTgt spid="167"/>
                                            </p:tgtEl>
                                            <p:attrNameLst>
                                              <p:attrName>ppt_x</p:attrName>
                                            </p:attrNameLst>
                                          </p:cBhvr>
                                          <p:tavLst>
                                            <p:tav tm="0">
                                              <p:val>
                                                <p:strVal val="1+#ppt_w/2"/>
                                              </p:val>
                                            </p:tav>
                                            <p:tav tm="100000">
                                              <p:val>
                                                <p:strVal val="#ppt_x"/>
                                              </p:val>
                                            </p:tav>
                                          </p:tavLst>
                                        </p:anim>
                                        <p:anim calcmode="lin" valueType="num">
                                          <p:cBhvr additive="base">
                                            <p:cTn id="67" dur="500" fill="hold"/>
                                            <p:tgtEl>
                                              <p:spTgt spid="167"/>
                                            </p:tgtEl>
                                            <p:attrNameLst>
                                              <p:attrName>ppt_y</p:attrName>
                                            </p:attrNameLst>
                                          </p:cBhvr>
                                          <p:tavLst>
                                            <p:tav tm="0">
                                              <p:val>
                                                <p:strVal val="#ppt_y"/>
                                              </p:val>
                                            </p:tav>
                                            <p:tav tm="100000">
                                              <p:val>
                                                <p:strVal val="#ppt_y"/>
                                              </p:val>
                                            </p:tav>
                                          </p:tavLst>
                                        </p:anim>
                                      </p:childTnLst>
                                    </p:cTn>
                                  </p:par>
                                </p:childTnLst>
                              </p:cTn>
                            </p:par>
                            <p:par>
                              <p:cTn id="68" fill="hold">
                                <p:stCondLst>
                                  <p:cond delay="4300"/>
                                </p:stCondLst>
                                <p:childTnLst>
                                  <p:par>
                                    <p:cTn id="69" presetID="2" presetClass="entr" presetSubtype="2" fill="hold" nodeType="afterEffect">
                                      <p:stCondLst>
                                        <p:cond delay="0"/>
                                      </p:stCondLst>
                                      <p:childTnLst>
                                        <p:set>
                                          <p:cBhvr>
                                            <p:cTn id="70" dur="1" fill="hold">
                                              <p:stCondLst>
                                                <p:cond delay="0"/>
                                              </p:stCondLst>
                                            </p:cTn>
                                            <p:tgtEl>
                                              <p:spTgt spid="172"/>
                                            </p:tgtEl>
                                            <p:attrNameLst>
                                              <p:attrName>style.visibility</p:attrName>
                                            </p:attrNameLst>
                                          </p:cBhvr>
                                          <p:to>
                                            <p:strVal val="visible"/>
                                          </p:to>
                                        </p:set>
                                        <p:anim calcmode="lin" valueType="num">
                                          <p:cBhvr additive="base">
                                            <p:cTn id="71" dur="500" fill="hold"/>
                                            <p:tgtEl>
                                              <p:spTgt spid="172"/>
                                            </p:tgtEl>
                                            <p:attrNameLst>
                                              <p:attrName>ppt_x</p:attrName>
                                            </p:attrNameLst>
                                          </p:cBhvr>
                                          <p:tavLst>
                                            <p:tav tm="0">
                                              <p:val>
                                                <p:strVal val="1+#ppt_w/2"/>
                                              </p:val>
                                            </p:tav>
                                            <p:tav tm="100000">
                                              <p:val>
                                                <p:strVal val="#ppt_x"/>
                                              </p:val>
                                            </p:tav>
                                          </p:tavLst>
                                        </p:anim>
                                        <p:anim calcmode="lin" valueType="num">
                                          <p:cBhvr additive="base">
                                            <p:cTn id="72" dur="500" fill="hold"/>
                                            <p:tgtEl>
                                              <p:spTgt spid="172"/>
                                            </p:tgtEl>
                                            <p:attrNameLst>
                                              <p:attrName>ppt_y</p:attrName>
                                            </p:attrNameLst>
                                          </p:cBhvr>
                                          <p:tavLst>
                                            <p:tav tm="0">
                                              <p:val>
                                                <p:strVal val="#ppt_y"/>
                                              </p:val>
                                            </p:tav>
                                            <p:tav tm="100000">
                                              <p:val>
                                                <p:strVal val="#ppt_y"/>
                                              </p:val>
                                            </p:tav>
                                          </p:tavLst>
                                        </p:anim>
                                      </p:childTnLst>
                                    </p:cTn>
                                  </p:par>
                                </p:childTnLst>
                              </p:cTn>
                            </p:par>
                            <p:par>
                              <p:cTn id="73" fill="hold">
                                <p:stCondLst>
                                  <p:cond delay="4800"/>
                                </p:stCondLst>
                                <p:childTnLst>
                                  <p:par>
                                    <p:cTn id="74" presetID="2" presetClass="entr" presetSubtype="2" fill="hold" nodeType="afterEffect">
                                      <p:stCondLst>
                                        <p:cond delay="0"/>
                                      </p:stCondLst>
                                      <p:childTnLst>
                                        <p:set>
                                          <p:cBhvr>
                                            <p:cTn id="75" dur="1" fill="hold">
                                              <p:stCondLst>
                                                <p:cond delay="0"/>
                                              </p:stCondLst>
                                            </p:cTn>
                                            <p:tgtEl>
                                              <p:spTgt spid="177"/>
                                            </p:tgtEl>
                                            <p:attrNameLst>
                                              <p:attrName>style.visibility</p:attrName>
                                            </p:attrNameLst>
                                          </p:cBhvr>
                                          <p:to>
                                            <p:strVal val="visible"/>
                                          </p:to>
                                        </p:set>
                                        <p:anim calcmode="lin" valueType="num">
                                          <p:cBhvr additive="base">
                                            <p:cTn id="76" dur="500" fill="hold"/>
                                            <p:tgtEl>
                                              <p:spTgt spid="177"/>
                                            </p:tgtEl>
                                            <p:attrNameLst>
                                              <p:attrName>ppt_x</p:attrName>
                                            </p:attrNameLst>
                                          </p:cBhvr>
                                          <p:tavLst>
                                            <p:tav tm="0">
                                              <p:val>
                                                <p:strVal val="1+#ppt_w/2"/>
                                              </p:val>
                                            </p:tav>
                                            <p:tav tm="100000">
                                              <p:val>
                                                <p:strVal val="#ppt_x"/>
                                              </p:val>
                                            </p:tav>
                                          </p:tavLst>
                                        </p:anim>
                                        <p:anim calcmode="lin" valueType="num">
                                          <p:cBhvr additive="base">
                                            <p:cTn id="77" dur="500" fill="hold"/>
                                            <p:tgtEl>
                                              <p:spTgt spid="177"/>
                                            </p:tgtEl>
                                            <p:attrNameLst>
                                              <p:attrName>ppt_y</p:attrName>
                                            </p:attrNameLst>
                                          </p:cBhvr>
                                          <p:tavLst>
                                            <p:tav tm="0">
                                              <p:val>
                                                <p:strVal val="#ppt_y"/>
                                              </p:val>
                                            </p:tav>
                                            <p:tav tm="100000">
                                              <p:val>
                                                <p:strVal val="#ppt_y"/>
                                              </p:val>
                                            </p:tav>
                                          </p:tavLst>
                                        </p:anim>
                                      </p:childTnLst>
                                    </p:cTn>
                                  </p:par>
                                </p:childTnLst>
                              </p:cTn>
                            </p:par>
                            <p:par>
                              <p:cTn id="78" fill="hold">
                                <p:stCondLst>
                                  <p:cond delay="5300"/>
                                </p:stCondLst>
                                <p:childTnLst>
                                  <p:par>
                                    <p:cTn id="79" presetID="2" presetClass="entr" presetSubtype="2" fill="hold" nodeType="afterEffect">
                                      <p:stCondLst>
                                        <p:cond delay="0"/>
                                      </p:stCondLst>
                                      <p:childTnLst>
                                        <p:set>
                                          <p:cBhvr>
                                            <p:cTn id="80" dur="1" fill="hold">
                                              <p:stCondLst>
                                                <p:cond delay="0"/>
                                              </p:stCondLst>
                                            </p:cTn>
                                            <p:tgtEl>
                                              <p:spTgt spid="163"/>
                                            </p:tgtEl>
                                            <p:attrNameLst>
                                              <p:attrName>style.visibility</p:attrName>
                                            </p:attrNameLst>
                                          </p:cBhvr>
                                          <p:to>
                                            <p:strVal val="visible"/>
                                          </p:to>
                                        </p:set>
                                        <p:anim calcmode="lin" valueType="num">
                                          <p:cBhvr additive="base">
                                            <p:cTn id="81" dur="500" fill="hold"/>
                                            <p:tgtEl>
                                              <p:spTgt spid="163"/>
                                            </p:tgtEl>
                                            <p:attrNameLst>
                                              <p:attrName>ppt_x</p:attrName>
                                            </p:attrNameLst>
                                          </p:cBhvr>
                                          <p:tavLst>
                                            <p:tav tm="0">
                                              <p:val>
                                                <p:strVal val="1+#ppt_w/2"/>
                                              </p:val>
                                            </p:tav>
                                            <p:tav tm="100000">
                                              <p:val>
                                                <p:strVal val="#ppt_x"/>
                                              </p:val>
                                            </p:tav>
                                          </p:tavLst>
                                        </p:anim>
                                        <p:anim calcmode="lin" valueType="num">
                                          <p:cBhvr additive="base">
                                            <p:cTn id="82" dur="500" fill="hold"/>
                                            <p:tgtEl>
                                              <p:spTgt spid="163"/>
                                            </p:tgtEl>
                                            <p:attrNameLst>
                                              <p:attrName>ppt_y</p:attrName>
                                            </p:attrNameLst>
                                          </p:cBhvr>
                                          <p:tavLst>
                                            <p:tav tm="0">
                                              <p:val>
                                                <p:strVal val="#ppt_y"/>
                                              </p:val>
                                            </p:tav>
                                            <p:tav tm="100000">
                                              <p:val>
                                                <p:strVal val="#ppt_y"/>
                                              </p:val>
                                            </p:tav>
                                          </p:tavLst>
                                        </p:anim>
                                      </p:childTnLst>
                                    </p:cTn>
                                  </p:par>
                                </p:childTnLst>
                              </p:cTn>
                            </p:par>
                            <p:par>
                              <p:cTn id="83" fill="hold">
                                <p:stCondLst>
                                  <p:cond delay="5800"/>
                                </p:stCondLst>
                                <p:childTnLst>
                                  <p:par>
                                    <p:cTn id="84" presetID="2" presetClass="entr" presetSubtype="2" fill="hold" nodeType="afterEffect">
                                      <p:stCondLst>
                                        <p:cond delay="0"/>
                                      </p:stCondLst>
                                      <p:childTnLst>
                                        <p:set>
                                          <p:cBhvr>
                                            <p:cTn id="85" dur="1" fill="hold">
                                              <p:stCondLst>
                                                <p:cond delay="0"/>
                                              </p:stCondLst>
                                            </p:cTn>
                                            <p:tgtEl>
                                              <p:spTgt spid="182"/>
                                            </p:tgtEl>
                                            <p:attrNameLst>
                                              <p:attrName>style.visibility</p:attrName>
                                            </p:attrNameLst>
                                          </p:cBhvr>
                                          <p:to>
                                            <p:strVal val="visible"/>
                                          </p:to>
                                        </p:set>
                                        <p:anim calcmode="lin" valueType="num">
                                          <p:cBhvr additive="base">
                                            <p:cTn id="86" dur="500" fill="hold"/>
                                            <p:tgtEl>
                                              <p:spTgt spid="182"/>
                                            </p:tgtEl>
                                            <p:attrNameLst>
                                              <p:attrName>ppt_x</p:attrName>
                                            </p:attrNameLst>
                                          </p:cBhvr>
                                          <p:tavLst>
                                            <p:tav tm="0">
                                              <p:val>
                                                <p:strVal val="1+#ppt_w/2"/>
                                              </p:val>
                                            </p:tav>
                                            <p:tav tm="100000">
                                              <p:val>
                                                <p:strVal val="#ppt_x"/>
                                              </p:val>
                                            </p:tav>
                                          </p:tavLst>
                                        </p:anim>
                                        <p:anim calcmode="lin" valueType="num">
                                          <p:cBhvr additive="base">
                                            <p:cTn id="87" dur="500" fill="hold"/>
                                            <p:tgtEl>
                                              <p:spTgt spid="18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33" grpId="0"/>
          <p:bldP spid="153" grpId="0" animBg="1"/>
          <p:bldP spid="154" grpId="0" animBg="1"/>
          <p:bldP spid="155" grpId="0" animBg="1"/>
          <p:bldP spid="156" grpId="0" animBg="1"/>
          <p:bldP spid="157" grpId="0" animBg="1"/>
          <p:bldP spid="158" grpId="0" animBg="1"/>
          <p:bldP spid="159" grpId="0" animBg="1"/>
          <p:bldP spid="160" grpId="0" animBg="1"/>
          <p:bldP spid="161" grpId="0" animBg="1"/>
          <p:bldP spid="162"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8"/>
                                            </p:tgtEl>
                                            <p:attrNameLst>
                                              <p:attrName>style.visibility</p:attrName>
                                            </p:attrNameLst>
                                          </p:cBhvr>
                                          <p:to>
                                            <p:strVal val="visible"/>
                                          </p:to>
                                        </p:set>
                                        <p:animEffect transition="in" filter="fade">
                                          <p:cBhvr>
                                            <p:cTn id="7" dur="500"/>
                                            <p:tgtEl>
                                              <p:spTgt spid="128"/>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131"/>
                                            </p:tgtEl>
                                            <p:attrNameLst>
                                              <p:attrName>style.visibility</p:attrName>
                                            </p:attrNameLst>
                                          </p:cBhvr>
                                          <p:to>
                                            <p:strVal val="visible"/>
                                          </p:to>
                                        </p:set>
                                        <p:animEffect transition="in" filter="wipe(right)">
                                          <p:cBhvr>
                                            <p:cTn id="11" dur="300"/>
                                            <p:tgtEl>
                                              <p:spTgt spid="131"/>
                                            </p:tgtEl>
                                          </p:cBhvr>
                                        </p:animEffect>
                                      </p:childTnLst>
                                    </p:cTn>
                                  </p:par>
                                </p:childTnLst>
                              </p:cTn>
                            </p:par>
                            <p:par>
                              <p:cTn id="12" fill="hold">
                                <p:stCondLst>
                                  <p:cond delay="800"/>
                                </p:stCondLst>
                                <p:childTnLst>
                                  <p:par>
                                    <p:cTn id="13" presetID="22" presetClass="entr" presetSubtype="8" fill="hold" grpId="0" nodeType="afterEffect">
                                      <p:stCondLst>
                                        <p:cond delay="0"/>
                                      </p:stCondLst>
                                      <p:childTnLst>
                                        <p:set>
                                          <p:cBhvr>
                                            <p:cTn id="14" dur="1" fill="hold">
                                              <p:stCondLst>
                                                <p:cond delay="0"/>
                                              </p:stCondLst>
                                            </p:cTn>
                                            <p:tgtEl>
                                              <p:spTgt spid="133"/>
                                            </p:tgtEl>
                                            <p:attrNameLst>
                                              <p:attrName>style.visibility</p:attrName>
                                            </p:attrNameLst>
                                          </p:cBhvr>
                                          <p:to>
                                            <p:strVal val="visible"/>
                                          </p:to>
                                        </p:set>
                                        <p:animEffect transition="in" filter="wipe(left)">
                                          <p:cBhvr>
                                            <p:cTn id="15" dur="500"/>
                                            <p:tgtEl>
                                              <p:spTgt spid="133"/>
                                            </p:tgtEl>
                                          </p:cBhvr>
                                        </p:animEffect>
                                      </p:childTnLst>
                                    </p:cTn>
                                  </p:par>
                                </p:childTnLst>
                              </p:cTn>
                            </p:par>
                            <p:par>
                              <p:cTn id="16" fill="hold">
                                <p:stCondLst>
                                  <p:cond delay="1300"/>
                                </p:stCondLst>
                                <p:childTnLst>
                                  <p:par>
                                    <p:cTn id="17" presetID="14" presetClass="entr" presetSubtype="10" fill="hold" grpId="0" nodeType="after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randombar(horizontal)">
                                          <p:cBhvr>
                                            <p:cTn id="19" dur="500"/>
                                            <p:tgtEl>
                                              <p:spTgt spid="2"/>
                                            </p:tgtEl>
                                          </p:cBhvr>
                                        </p:animEffect>
                                      </p:childTnLst>
                                    </p:cTn>
                                  </p:par>
                                </p:childTnLst>
                              </p:cTn>
                            </p:par>
                            <p:par>
                              <p:cTn id="20" fill="hold">
                                <p:stCondLst>
                                  <p:cond delay="1800"/>
                                </p:stCondLst>
                                <p:childTnLst>
                                  <p:par>
                                    <p:cTn id="21" presetID="53" presetClass="entr" presetSubtype="16" fill="hold" nodeType="afterEffect">
                                      <p:stCondLst>
                                        <p:cond delay="0"/>
                                      </p:stCondLst>
                                      <p:childTnLst>
                                        <p:set>
                                          <p:cBhvr>
                                            <p:cTn id="22" dur="1" fill="hold">
                                              <p:stCondLst>
                                                <p:cond delay="0"/>
                                              </p:stCondLst>
                                            </p:cTn>
                                            <p:tgtEl>
                                              <p:spTgt spid="115"/>
                                            </p:tgtEl>
                                            <p:attrNameLst>
                                              <p:attrName>style.visibility</p:attrName>
                                            </p:attrNameLst>
                                          </p:cBhvr>
                                          <p:to>
                                            <p:strVal val="visible"/>
                                          </p:to>
                                        </p:set>
                                        <p:anim calcmode="lin" valueType="num">
                                          <p:cBhvr>
                                            <p:cTn id="23" dur="500" fill="hold"/>
                                            <p:tgtEl>
                                              <p:spTgt spid="115"/>
                                            </p:tgtEl>
                                            <p:attrNameLst>
                                              <p:attrName>ppt_w</p:attrName>
                                            </p:attrNameLst>
                                          </p:cBhvr>
                                          <p:tavLst>
                                            <p:tav tm="0">
                                              <p:val>
                                                <p:fltVal val="0"/>
                                              </p:val>
                                            </p:tav>
                                            <p:tav tm="100000">
                                              <p:val>
                                                <p:strVal val="#ppt_w"/>
                                              </p:val>
                                            </p:tav>
                                          </p:tavLst>
                                        </p:anim>
                                        <p:anim calcmode="lin" valueType="num">
                                          <p:cBhvr>
                                            <p:cTn id="24" dur="500" fill="hold"/>
                                            <p:tgtEl>
                                              <p:spTgt spid="115"/>
                                            </p:tgtEl>
                                            <p:attrNameLst>
                                              <p:attrName>ppt_h</p:attrName>
                                            </p:attrNameLst>
                                          </p:cBhvr>
                                          <p:tavLst>
                                            <p:tav tm="0">
                                              <p:val>
                                                <p:fltVal val="0"/>
                                              </p:val>
                                            </p:tav>
                                            <p:tav tm="100000">
                                              <p:val>
                                                <p:strVal val="#ppt_h"/>
                                              </p:val>
                                            </p:tav>
                                          </p:tavLst>
                                        </p:anim>
                                        <p:animEffect transition="in" filter="fade">
                                          <p:cBhvr>
                                            <p:cTn id="25" dur="500"/>
                                            <p:tgtEl>
                                              <p:spTgt spid="115"/>
                                            </p:tgtEl>
                                          </p:cBhvr>
                                        </p:animEffect>
                                      </p:childTnLst>
                                    </p:cTn>
                                  </p:par>
                                </p:childTnLst>
                              </p:cTn>
                            </p:par>
                            <p:par>
                              <p:cTn id="26" fill="hold">
                                <p:stCondLst>
                                  <p:cond delay="2300"/>
                                </p:stCondLst>
                                <p:childTnLst>
                                  <p:par>
                                    <p:cTn id="27" presetID="10" presetClass="entr" presetSubtype="0" fill="hold" grpId="0" nodeType="afterEffect">
                                      <p:stCondLst>
                                        <p:cond delay="0"/>
                                      </p:stCondLst>
                                      <p:childTnLst>
                                        <p:set>
                                          <p:cBhvr>
                                            <p:cTn id="28" dur="1" fill="hold">
                                              <p:stCondLst>
                                                <p:cond delay="0"/>
                                              </p:stCondLst>
                                            </p:cTn>
                                            <p:tgtEl>
                                              <p:spTgt spid="153"/>
                                            </p:tgtEl>
                                            <p:attrNameLst>
                                              <p:attrName>style.visibility</p:attrName>
                                            </p:attrNameLst>
                                          </p:cBhvr>
                                          <p:to>
                                            <p:strVal val="visible"/>
                                          </p:to>
                                        </p:set>
                                        <p:animEffect transition="in" filter="fade">
                                          <p:cBhvr>
                                            <p:cTn id="29" dur="500"/>
                                            <p:tgtEl>
                                              <p:spTgt spid="153"/>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54"/>
                                            </p:tgtEl>
                                            <p:attrNameLst>
                                              <p:attrName>style.visibility</p:attrName>
                                            </p:attrNameLst>
                                          </p:cBhvr>
                                          <p:to>
                                            <p:strVal val="visible"/>
                                          </p:to>
                                        </p:set>
                                        <p:animEffect transition="in" filter="fade">
                                          <p:cBhvr>
                                            <p:cTn id="32" dur="500"/>
                                            <p:tgtEl>
                                              <p:spTgt spid="154"/>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55"/>
                                            </p:tgtEl>
                                            <p:attrNameLst>
                                              <p:attrName>style.visibility</p:attrName>
                                            </p:attrNameLst>
                                          </p:cBhvr>
                                          <p:to>
                                            <p:strVal val="visible"/>
                                          </p:to>
                                        </p:set>
                                        <p:animEffect transition="in" filter="fade">
                                          <p:cBhvr>
                                            <p:cTn id="35" dur="500"/>
                                            <p:tgtEl>
                                              <p:spTgt spid="155"/>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56"/>
                                            </p:tgtEl>
                                            <p:attrNameLst>
                                              <p:attrName>style.visibility</p:attrName>
                                            </p:attrNameLst>
                                          </p:cBhvr>
                                          <p:to>
                                            <p:strVal val="visible"/>
                                          </p:to>
                                        </p:set>
                                        <p:animEffect transition="in" filter="fade">
                                          <p:cBhvr>
                                            <p:cTn id="38" dur="500"/>
                                            <p:tgtEl>
                                              <p:spTgt spid="156"/>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57"/>
                                            </p:tgtEl>
                                            <p:attrNameLst>
                                              <p:attrName>style.visibility</p:attrName>
                                            </p:attrNameLst>
                                          </p:cBhvr>
                                          <p:to>
                                            <p:strVal val="visible"/>
                                          </p:to>
                                        </p:set>
                                        <p:animEffect transition="in" filter="fade">
                                          <p:cBhvr>
                                            <p:cTn id="41" dur="500"/>
                                            <p:tgtEl>
                                              <p:spTgt spid="157"/>
                                            </p:tgtEl>
                                          </p:cBhvr>
                                        </p:animEffect>
                                      </p:childTnLst>
                                    </p:cTn>
                                  </p:par>
                                </p:childTnLst>
                              </p:cTn>
                            </p:par>
                            <p:par>
                              <p:cTn id="42" fill="hold">
                                <p:stCondLst>
                                  <p:cond delay="2800"/>
                                </p:stCondLst>
                                <p:childTnLst>
                                  <p:par>
                                    <p:cTn id="43" presetID="2" presetClass="entr" presetSubtype="1" fill="hold" grpId="0" nodeType="afterEffect">
                                      <p:stCondLst>
                                        <p:cond delay="0"/>
                                      </p:stCondLst>
                                      <p:childTnLst>
                                        <p:set>
                                          <p:cBhvr>
                                            <p:cTn id="44" dur="1" fill="hold">
                                              <p:stCondLst>
                                                <p:cond delay="0"/>
                                              </p:stCondLst>
                                            </p:cTn>
                                            <p:tgtEl>
                                              <p:spTgt spid="162"/>
                                            </p:tgtEl>
                                            <p:attrNameLst>
                                              <p:attrName>style.visibility</p:attrName>
                                            </p:attrNameLst>
                                          </p:cBhvr>
                                          <p:to>
                                            <p:strVal val="visible"/>
                                          </p:to>
                                        </p:set>
                                        <p:anim calcmode="lin" valueType="num">
                                          <p:cBhvr additive="base">
                                            <p:cTn id="45" dur="500" fill="hold"/>
                                            <p:tgtEl>
                                              <p:spTgt spid="162"/>
                                            </p:tgtEl>
                                            <p:attrNameLst>
                                              <p:attrName>ppt_x</p:attrName>
                                            </p:attrNameLst>
                                          </p:cBhvr>
                                          <p:tavLst>
                                            <p:tav tm="0">
                                              <p:val>
                                                <p:strVal val="#ppt_x"/>
                                              </p:val>
                                            </p:tav>
                                            <p:tav tm="100000">
                                              <p:val>
                                                <p:strVal val="#ppt_x"/>
                                              </p:val>
                                            </p:tav>
                                          </p:tavLst>
                                        </p:anim>
                                        <p:anim calcmode="lin" valueType="num">
                                          <p:cBhvr additive="base">
                                            <p:cTn id="46" dur="500" fill="hold"/>
                                            <p:tgtEl>
                                              <p:spTgt spid="162"/>
                                            </p:tgtEl>
                                            <p:attrNameLst>
                                              <p:attrName>ppt_y</p:attrName>
                                            </p:attrNameLst>
                                          </p:cBhvr>
                                          <p:tavLst>
                                            <p:tav tm="0">
                                              <p:val>
                                                <p:strVal val="0-#ppt_h/2"/>
                                              </p:val>
                                            </p:tav>
                                            <p:tav tm="100000">
                                              <p:val>
                                                <p:strVal val="#ppt_y"/>
                                              </p:val>
                                            </p:tav>
                                          </p:tavLst>
                                        </p:anim>
                                      </p:childTnLst>
                                    </p:cTn>
                                  </p:par>
                                  <p:par>
                                    <p:cTn id="47" presetID="2" presetClass="entr" presetSubtype="1" fill="hold" grpId="0" nodeType="withEffect">
                                      <p:stCondLst>
                                        <p:cond delay="200"/>
                                      </p:stCondLst>
                                      <p:childTnLst>
                                        <p:set>
                                          <p:cBhvr>
                                            <p:cTn id="48" dur="1" fill="hold">
                                              <p:stCondLst>
                                                <p:cond delay="0"/>
                                              </p:stCondLst>
                                            </p:cTn>
                                            <p:tgtEl>
                                              <p:spTgt spid="158"/>
                                            </p:tgtEl>
                                            <p:attrNameLst>
                                              <p:attrName>style.visibility</p:attrName>
                                            </p:attrNameLst>
                                          </p:cBhvr>
                                          <p:to>
                                            <p:strVal val="visible"/>
                                          </p:to>
                                        </p:set>
                                        <p:anim calcmode="lin" valueType="num">
                                          <p:cBhvr additive="base">
                                            <p:cTn id="49" dur="500" fill="hold"/>
                                            <p:tgtEl>
                                              <p:spTgt spid="158"/>
                                            </p:tgtEl>
                                            <p:attrNameLst>
                                              <p:attrName>ppt_x</p:attrName>
                                            </p:attrNameLst>
                                          </p:cBhvr>
                                          <p:tavLst>
                                            <p:tav tm="0">
                                              <p:val>
                                                <p:strVal val="#ppt_x"/>
                                              </p:val>
                                            </p:tav>
                                            <p:tav tm="100000">
                                              <p:val>
                                                <p:strVal val="#ppt_x"/>
                                              </p:val>
                                            </p:tav>
                                          </p:tavLst>
                                        </p:anim>
                                        <p:anim calcmode="lin" valueType="num">
                                          <p:cBhvr additive="base">
                                            <p:cTn id="50" dur="500" fill="hold"/>
                                            <p:tgtEl>
                                              <p:spTgt spid="158"/>
                                            </p:tgtEl>
                                            <p:attrNameLst>
                                              <p:attrName>ppt_y</p:attrName>
                                            </p:attrNameLst>
                                          </p:cBhvr>
                                          <p:tavLst>
                                            <p:tav tm="0">
                                              <p:val>
                                                <p:strVal val="0-#ppt_h/2"/>
                                              </p:val>
                                            </p:tav>
                                            <p:tav tm="100000">
                                              <p:val>
                                                <p:strVal val="#ppt_y"/>
                                              </p:val>
                                            </p:tav>
                                          </p:tavLst>
                                        </p:anim>
                                      </p:childTnLst>
                                    </p:cTn>
                                  </p:par>
                                  <p:par>
                                    <p:cTn id="51" presetID="2" presetClass="entr" presetSubtype="1" fill="hold" grpId="0" nodeType="withEffect">
                                      <p:stCondLst>
                                        <p:cond delay="200"/>
                                      </p:stCondLst>
                                      <p:childTnLst>
                                        <p:set>
                                          <p:cBhvr>
                                            <p:cTn id="52" dur="1" fill="hold">
                                              <p:stCondLst>
                                                <p:cond delay="0"/>
                                              </p:stCondLst>
                                            </p:cTn>
                                            <p:tgtEl>
                                              <p:spTgt spid="159"/>
                                            </p:tgtEl>
                                            <p:attrNameLst>
                                              <p:attrName>style.visibility</p:attrName>
                                            </p:attrNameLst>
                                          </p:cBhvr>
                                          <p:to>
                                            <p:strVal val="visible"/>
                                          </p:to>
                                        </p:set>
                                        <p:anim calcmode="lin" valueType="num">
                                          <p:cBhvr additive="base">
                                            <p:cTn id="53" dur="500" fill="hold"/>
                                            <p:tgtEl>
                                              <p:spTgt spid="159"/>
                                            </p:tgtEl>
                                            <p:attrNameLst>
                                              <p:attrName>ppt_x</p:attrName>
                                            </p:attrNameLst>
                                          </p:cBhvr>
                                          <p:tavLst>
                                            <p:tav tm="0">
                                              <p:val>
                                                <p:strVal val="#ppt_x"/>
                                              </p:val>
                                            </p:tav>
                                            <p:tav tm="100000">
                                              <p:val>
                                                <p:strVal val="#ppt_x"/>
                                              </p:val>
                                            </p:tav>
                                          </p:tavLst>
                                        </p:anim>
                                        <p:anim calcmode="lin" valueType="num">
                                          <p:cBhvr additive="base">
                                            <p:cTn id="54" dur="500" fill="hold"/>
                                            <p:tgtEl>
                                              <p:spTgt spid="159"/>
                                            </p:tgtEl>
                                            <p:attrNameLst>
                                              <p:attrName>ppt_y</p:attrName>
                                            </p:attrNameLst>
                                          </p:cBhvr>
                                          <p:tavLst>
                                            <p:tav tm="0">
                                              <p:val>
                                                <p:strVal val="0-#ppt_h/2"/>
                                              </p:val>
                                            </p:tav>
                                            <p:tav tm="100000">
                                              <p:val>
                                                <p:strVal val="#ppt_y"/>
                                              </p:val>
                                            </p:tav>
                                          </p:tavLst>
                                        </p:anim>
                                      </p:childTnLst>
                                    </p:cTn>
                                  </p:par>
                                  <p:par>
                                    <p:cTn id="55" presetID="2" presetClass="entr" presetSubtype="1" fill="hold" grpId="0" nodeType="withEffect">
                                      <p:stCondLst>
                                        <p:cond delay="500"/>
                                      </p:stCondLst>
                                      <p:childTnLst>
                                        <p:set>
                                          <p:cBhvr>
                                            <p:cTn id="56" dur="1" fill="hold">
                                              <p:stCondLst>
                                                <p:cond delay="0"/>
                                              </p:stCondLst>
                                            </p:cTn>
                                            <p:tgtEl>
                                              <p:spTgt spid="160"/>
                                            </p:tgtEl>
                                            <p:attrNameLst>
                                              <p:attrName>style.visibility</p:attrName>
                                            </p:attrNameLst>
                                          </p:cBhvr>
                                          <p:to>
                                            <p:strVal val="visible"/>
                                          </p:to>
                                        </p:set>
                                        <p:anim calcmode="lin" valueType="num">
                                          <p:cBhvr additive="base">
                                            <p:cTn id="57" dur="500" fill="hold"/>
                                            <p:tgtEl>
                                              <p:spTgt spid="160"/>
                                            </p:tgtEl>
                                            <p:attrNameLst>
                                              <p:attrName>ppt_x</p:attrName>
                                            </p:attrNameLst>
                                          </p:cBhvr>
                                          <p:tavLst>
                                            <p:tav tm="0">
                                              <p:val>
                                                <p:strVal val="#ppt_x"/>
                                              </p:val>
                                            </p:tav>
                                            <p:tav tm="100000">
                                              <p:val>
                                                <p:strVal val="#ppt_x"/>
                                              </p:val>
                                            </p:tav>
                                          </p:tavLst>
                                        </p:anim>
                                        <p:anim calcmode="lin" valueType="num">
                                          <p:cBhvr additive="base">
                                            <p:cTn id="58" dur="500" fill="hold"/>
                                            <p:tgtEl>
                                              <p:spTgt spid="160"/>
                                            </p:tgtEl>
                                            <p:attrNameLst>
                                              <p:attrName>ppt_y</p:attrName>
                                            </p:attrNameLst>
                                          </p:cBhvr>
                                          <p:tavLst>
                                            <p:tav tm="0">
                                              <p:val>
                                                <p:strVal val="0-#ppt_h/2"/>
                                              </p:val>
                                            </p:tav>
                                            <p:tav tm="100000">
                                              <p:val>
                                                <p:strVal val="#ppt_y"/>
                                              </p:val>
                                            </p:tav>
                                          </p:tavLst>
                                        </p:anim>
                                      </p:childTnLst>
                                    </p:cTn>
                                  </p:par>
                                  <p:par>
                                    <p:cTn id="59" presetID="2" presetClass="entr" presetSubtype="1" fill="hold" grpId="0" nodeType="withEffect">
                                      <p:stCondLst>
                                        <p:cond delay="300"/>
                                      </p:stCondLst>
                                      <p:childTnLst>
                                        <p:set>
                                          <p:cBhvr>
                                            <p:cTn id="60" dur="1" fill="hold">
                                              <p:stCondLst>
                                                <p:cond delay="0"/>
                                              </p:stCondLst>
                                            </p:cTn>
                                            <p:tgtEl>
                                              <p:spTgt spid="161"/>
                                            </p:tgtEl>
                                            <p:attrNameLst>
                                              <p:attrName>style.visibility</p:attrName>
                                            </p:attrNameLst>
                                          </p:cBhvr>
                                          <p:to>
                                            <p:strVal val="visible"/>
                                          </p:to>
                                        </p:set>
                                        <p:anim calcmode="lin" valueType="num">
                                          <p:cBhvr additive="base">
                                            <p:cTn id="61" dur="500" fill="hold"/>
                                            <p:tgtEl>
                                              <p:spTgt spid="161"/>
                                            </p:tgtEl>
                                            <p:attrNameLst>
                                              <p:attrName>ppt_x</p:attrName>
                                            </p:attrNameLst>
                                          </p:cBhvr>
                                          <p:tavLst>
                                            <p:tav tm="0">
                                              <p:val>
                                                <p:strVal val="#ppt_x"/>
                                              </p:val>
                                            </p:tav>
                                            <p:tav tm="100000">
                                              <p:val>
                                                <p:strVal val="#ppt_x"/>
                                              </p:val>
                                            </p:tav>
                                          </p:tavLst>
                                        </p:anim>
                                        <p:anim calcmode="lin" valueType="num">
                                          <p:cBhvr additive="base">
                                            <p:cTn id="62" dur="500" fill="hold"/>
                                            <p:tgtEl>
                                              <p:spTgt spid="161"/>
                                            </p:tgtEl>
                                            <p:attrNameLst>
                                              <p:attrName>ppt_y</p:attrName>
                                            </p:attrNameLst>
                                          </p:cBhvr>
                                          <p:tavLst>
                                            <p:tav tm="0">
                                              <p:val>
                                                <p:strVal val="0-#ppt_h/2"/>
                                              </p:val>
                                            </p:tav>
                                            <p:tav tm="100000">
                                              <p:val>
                                                <p:strVal val="#ppt_y"/>
                                              </p:val>
                                            </p:tav>
                                          </p:tavLst>
                                        </p:anim>
                                      </p:childTnLst>
                                    </p:cTn>
                                  </p:par>
                                </p:childTnLst>
                              </p:cTn>
                            </p:par>
                            <p:par>
                              <p:cTn id="63" fill="hold">
                                <p:stCondLst>
                                  <p:cond delay="3800"/>
                                </p:stCondLst>
                                <p:childTnLst>
                                  <p:par>
                                    <p:cTn id="64" presetID="2" presetClass="entr" presetSubtype="2" fill="hold" nodeType="afterEffect">
                                      <p:stCondLst>
                                        <p:cond delay="0"/>
                                      </p:stCondLst>
                                      <p:childTnLst>
                                        <p:set>
                                          <p:cBhvr>
                                            <p:cTn id="65" dur="1" fill="hold">
                                              <p:stCondLst>
                                                <p:cond delay="0"/>
                                              </p:stCondLst>
                                            </p:cTn>
                                            <p:tgtEl>
                                              <p:spTgt spid="167"/>
                                            </p:tgtEl>
                                            <p:attrNameLst>
                                              <p:attrName>style.visibility</p:attrName>
                                            </p:attrNameLst>
                                          </p:cBhvr>
                                          <p:to>
                                            <p:strVal val="visible"/>
                                          </p:to>
                                        </p:set>
                                        <p:anim calcmode="lin" valueType="num">
                                          <p:cBhvr additive="base">
                                            <p:cTn id="66" dur="500" fill="hold"/>
                                            <p:tgtEl>
                                              <p:spTgt spid="167"/>
                                            </p:tgtEl>
                                            <p:attrNameLst>
                                              <p:attrName>ppt_x</p:attrName>
                                            </p:attrNameLst>
                                          </p:cBhvr>
                                          <p:tavLst>
                                            <p:tav tm="0">
                                              <p:val>
                                                <p:strVal val="1+#ppt_w/2"/>
                                              </p:val>
                                            </p:tav>
                                            <p:tav tm="100000">
                                              <p:val>
                                                <p:strVal val="#ppt_x"/>
                                              </p:val>
                                            </p:tav>
                                          </p:tavLst>
                                        </p:anim>
                                        <p:anim calcmode="lin" valueType="num">
                                          <p:cBhvr additive="base">
                                            <p:cTn id="67" dur="500" fill="hold"/>
                                            <p:tgtEl>
                                              <p:spTgt spid="167"/>
                                            </p:tgtEl>
                                            <p:attrNameLst>
                                              <p:attrName>ppt_y</p:attrName>
                                            </p:attrNameLst>
                                          </p:cBhvr>
                                          <p:tavLst>
                                            <p:tav tm="0">
                                              <p:val>
                                                <p:strVal val="#ppt_y"/>
                                              </p:val>
                                            </p:tav>
                                            <p:tav tm="100000">
                                              <p:val>
                                                <p:strVal val="#ppt_y"/>
                                              </p:val>
                                            </p:tav>
                                          </p:tavLst>
                                        </p:anim>
                                      </p:childTnLst>
                                    </p:cTn>
                                  </p:par>
                                </p:childTnLst>
                              </p:cTn>
                            </p:par>
                            <p:par>
                              <p:cTn id="68" fill="hold">
                                <p:stCondLst>
                                  <p:cond delay="4300"/>
                                </p:stCondLst>
                                <p:childTnLst>
                                  <p:par>
                                    <p:cTn id="69" presetID="2" presetClass="entr" presetSubtype="2" fill="hold" nodeType="afterEffect">
                                      <p:stCondLst>
                                        <p:cond delay="0"/>
                                      </p:stCondLst>
                                      <p:childTnLst>
                                        <p:set>
                                          <p:cBhvr>
                                            <p:cTn id="70" dur="1" fill="hold">
                                              <p:stCondLst>
                                                <p:cond delay="0"/>
                                              </p:stCondLst>
                                            </p:cTn>
                                            <p:tgtEl>
                                              <p:spTgt spid="172"/>
                                            </p:tgtEl>
                                            <p:attrNameLst>
                                              <p:attrName>style.visibility</p:attrName>
                                            </p:attrNameLst>
                                          </p:cBhvr>
                                          <p:to>
                                            <p:strVal val="visible"/>
                                          </p:to>
                                        </p:set>
                                        <p:anim calcmode="lin" valueType="num">
                                          <p:cBhvr additive="base">
                                            <p:cTn id="71" dur="500" fill="hold"/>
                                            <p:tgtEl>
                                              <p:spTgt spid="172"/>
                                            </p:tgtEl>
                                            <p:attrNameLst>
                                              <p:attrName>ppt_x</p:attrName>
                                            </p:attrNameLst>
                                          </p:cBhvr>
                                          <p:tavLst>
                                            <p:tav tm="0">
                                              <p:val>
                                                <p:strVal val="1+#ppt_w/2"/>
                                              </p:val>
                                            </p:tav>
                                            <p:tav tm="100000">
                                              <p:val>
                                                <p:strVal val="#ppt_x"/>
                                              </p:val>
                                            </p:tav>
                                          </p:tavLst>
                                        </p:anim>
                                        <p:anim calcmode="lin" valueType="num">
                                          <p:cBhvr additive="base">
                                            <p:cTn id="72" dur="500" fill="hold"/>
                                            <p:tgtEl>
                                              <p:spTgt spid="172"/>
                                            </p:tgtEl>
                                            <p:attrNameLst>
                                              <p:attrName>ppt_y</p:attrName>
                                            </p:attrNameLst>
                                          </p:cBhvr>
                                          <p:tavLst>
                                            <p:tav tm="0">
                                              <p:val>
                                                <p:strVal val="#ppt_y"/>
                                              </p:val>
                                            </p:tav>
                                            <p:tav tm="100000">
                                              <p:val>
                                                <p:strVal val="#ppt_y"/>
                                              </p:val>
                                            </p:tav>
                                          </p:tavLst>
                                        </p:anim>
                                      </p:childTnLst>
                                    </p:cTn>
                                  </p:par>
                                </p:childTnLst>
                              </p:cTn>
                            </p:par>
                            <p:par>
                              <p:cTn id="73" fill="hold">
                                <p:stCondLst>
                                  <p:cond delay="4800"/>
                                </p:stCondLst>
                                <p:childTnLst>
                                  <p:par>
                                    <p:cTn id="74" presetID="2" presetClass="entr" presetSubtype="2" fill="hold" nodeType="afterEffect">
                                      <p:stCondLst>
                                        <p:cond delay="0"/>
                                      </p:stCondLst>
                                      <p:childTnLst>
                                        <p:set>
                                          <p:cBhvr>
                                            <p:cTn id="75" dur="1" fill="hold">
                                              <p:stCondLst>
                                                <p:cond delay="0"/>
                                              </p:stCondLst>
                                            </p:cTn>
                                            <p:tgtEl>
                                              <p:spTgt spid="177"/>
                                            </p:tgtEl>
                                            <p:attrNameLst>
                                              <p:attrName>style.visibility</p:attrName>
                                            </p:attrNameLst>
                                          </p:cBhvr>
                                          <p:to>
                                            <p:strVal val="visible"/>
                                          </p:to>
                                        </p:set>
                                        <p:anim calcmode="lin" valueType="num">
                                          <p:cBhvr additive="base">
                                            <p:cTn id="76" dur="500" fill="hold"/>
                                            <p:tgtEl>
                                              <p:spTgt spid="177"/>
                                            </p:tgtEl>
                                            <p:attrNameLst>
                                              <p:attrName>ppt_x</p:attrName>
                                            </p:attrNameLst>
                                          </p:cBhvr>
                                          <p:tavLst>
                                            <p:tav tm="0">
                                              <p:val>
                                                <p:strVal val="1+#ppt_w/2"/>
                                              </p:val>
                                            </p:tav>
                                            <p:tav tm="100000">
                                              <p:val>
                                                <p:strVal val="#ppt_x"/>
                                              </p:val>
                                            </p:tav>
                                          </p:tavLst>
                                        </p:anim>
                                        <p:anim calcmode="lin" valueType="num">
                                          <p:cBhvr additive="base">
                                            <p:cTn id="77" dur="500" fill="hold"/>
                                            <p:tgtEl>
                                              <p:spTgt spid="177"/>
                                            </p:tgtEl>
                                            <p:attrNameLst>
                                              <p:attrName>ppt_y</p:attrName>
                                            </p:attrNameLst>
                                          </p:cBhvr>
                                          <p:tavLst>
                                            <p:tav tm="0">
                                              <p:val>
                                                <p:strVal val="#ppt_y"/>
                                              </p:val>
                                            </p:tav>
                                            <p:tav tm="100000">
                                              <p:val>
                                                <p:strVal val="#ppt_y"/>
                                              </p:val>
                                            </p:tav>
                                          </p:tavLst>
                                        </p:anim>
                                      </p:childTnLst>
                                    </p:cTn>
                                  </p:par>
                                </p:childTnLst>
                              </p:cTn>
                            </p:par>
                            <p:par>
                              <p:cTn id="78" fill="hold">
                                <p:stCondLst>
                                  <p:cond delay="5300"/>
                                </p:stCondLst>
                                <p:childTnLst>
                                  <p:par>
                                    <p:cTn id="79" presetID="2" presetClass="entr" presetSubtype="2" fill="hold" nodeType="afterEffect">
                                      <p:stCondLst>
                                        <p:cond delay="0"/>
                                      </p:stCondLst>
                                      <p:childTnLst>
                                        <p:set>
                                          <p:cBhvr>
                                            <p:cTn id="80" dur="1" fill="hold">
                                              <p:stCondLst>
                                                <p:cond delay="0"/>
                                              </p:stCondLst>
                                            </p:cTn>
                                            <p:tgtEl>
                                              <p:spTgt spid="163"/>
                                            </p:tgtEl>
                                            <p:attrNameLst>
                                              <p:attrName>style.visibility</p:attrName>
                                            </p:attrNameLst>
                                          </p:cBhvr>
                                          <p:to>
                                            <p:strVal val="visible"/>
                                          </p:to>
                                        </p:set>
                                        <p:anim calcmode="lin" valueType="num">
                                          <p:cBhvr additive="base">
                                            <p:cTn id="81" dur="500" fill="hold"/>
                                            <p:tgtEl>
                                              <p:spTgt spid="163"/>
                                            </p:tgtEl>
                                            <p:attrNameLst>
                                              <p:attrName>ppt_x</p:attrName>
                                            </p:attrNameLst>
                                          </p:cBhvr>
                                          <p:tavLst>
                                            <p:tav tm="0">
                                              <p:val>
                                                <p:strVal val="1+#ppt_w/2"/>
                                              </p:val>
                                            </p:tav>
                                            <p:tav tm="100000">
                                              <p:val>
                                                <p:strVal val="#ppt_x"/>
                                              </p:val>
                                            </p:tav>
                                          </p:tavLst>
                                        </p:anim>
                                        <p:anim calcmode="lin" valueType="num">
                                          <p:cBhvr additive="base">
                                            <p:cTn id="82" dur="500" fill="hold"/>
                                            <p:tgtEl>
                                              <p:spTgt spid="163"/>
                                            </p:tgtEl>
                                            <p:attrNameLst>
                                              <p:attrName>ppt_y</p:attrName>
                                            </p:attrNameLst>
                                          </p:cBhvr>
                                          <p:tavLst>
                                            <p:tav tm="0">
                                              <p:val>
                                                <p:strVal val="#ppt_y"/>
                                              </p:val>
                                            </p:tav>
                                            <p:tav tm="100000">
                                              <p:val>
                                                <p:strVal val="#ppt_y"/>
                                              </p:val>
                                            </p:tav>
                                          </p:tavLst>
                                        </p:anim>
                                      </p:childTnLst>
                                    </p:cTn>
                                  </p:par>
                                </p:childTnLst>
                              </p:cTn>
                            </p:par>
                            <p:par>
                              <p:cTn id="83" fill="hold">
                                <p:stCondLst>
                                  <p:cond delay="5800"/>
                                </p:stCondLst>
                                <p:childTnLst>
                                  <p:par>
                                    <p:cTn id="84" presetID="2" presetClass="entr" presetSubtype="2" fill="hold" nodeType="afterEffect">
                                      <p:stCondLst>
                                        <p:cond delay="0"/>
                                      </p:stCondLst>
                                      <p:childTnLst>
                                        <p:set>
                                          <p:cBhvr>
                                            <p:cTn id="85" dur="1" fill="hold">
                                              <p:stCondLst>
                                                <p:cond delay="0"/>
                                              </p:stCondLst>
                                            </p:cTn>
                                            <p:tgtEl>
                                              <p:spTgt spid="182"/>
                                            </p:tgtEl>
                                            <p:attrNameLst>
                                              <p:attrName>style.visibility</p:attrName>
                                            </p:attrNameLst>
                                          </p:cBhvr>
                                          <p:to>
                                            <p:strVal val="visible"/>
                                          </p:to>
                                        </p:set>
                                        <p:anim calcmode="lin" valueType="num">
                                          <p:cBhvr additive="base">
                                            <p:cTn id="86" dur="500" fill="hold"/>
                                            <p:tgtEl>
                                              <p:spTgt spid="182"/>
                                            </p:tgtEl>
                                            <p:attrNameLst>
                                              <p:attrName>ppt_x</p:attrName>
                                            </p:attrNameLst>
                                          </p:cBhvr>
                                          <p:tavLst>
                                            <p:tav tm="0">
                                              <p:val>
                                                <p:strVal val="1+#ppt_w/2"/>
                                              </p:val>
                                            </p:tav>
                                            <p:tav tm="100000">
                                              <p:val>
                                                <p:strVal val="#ppt_x"/>
                                              </p:val>
                                            </p:tav>
                                          </p:tavLst>
                                        </p:anim>
                                        <p:anim calcmode="lin" valueType="num">
                                          <p:cBhvr additive="base">
                                            <p:cTn id="87" dur="500" fill="hold"/>
                                            <p:tgtEl>
                                              <p:spTgt spid="18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33" grpId="0"/>
          <p:bldP spid="153" grpId="0" animBg="1"/>
          <p:bldP spid="154" grpId="0" animBg="1"/>
          <p:bldP spid="155" grpId="0" animBg="1"/>
          <p:bldP spid="156" grpId="0" animBg="1"/>
          <p:bldP spid="157" grpId="0" animBg="1"/>
          <p:bldP spid="158" grpId="0" animBg="1"/>
          <p:bldP spid="159" grpId="0" animBg="1"/>
          <p:bldP spid="160" grpId="0" animBg="1"/>
          <p:bldP spid="161" grpId="0" animBg="1"/>
          <p:bldP spid="162" grpId="0" animBg="1"/>
        </p:bldLst>
      </p:timing>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8" name="组合 127"/>
          <p:cNvGrpSpPr>
            <a:grpSpLocks noChangeAspect="1"/>
          </p:cNvGrpSpPr>
          <p:nvPr/>
        </p:nvGrpSpPr>
        <p:grpSpPr>
          <a:xfrm>
            <a:off x="359581" y="328252"/>
            <a:ext cx="411518" cy="411464"/>
            <a:chOff x="304800" y="673100"/>
            <a:chExt cx="4000500" cy="4000500"/>
          </a:xfrm>
          <a:effectLst>
            <a:outerShdw blurRad="444500" dist="254000" dir="8100000" algn="tr" rotWithShape="0">
              <a:prstClr val="black">
                <a:alpha val="24000"/>
              </a:prstClr>
            </a:outerShdw>
          </a:effectLst>
        </p:grpSpPr>
        <p:sp>
          <p:nvSpPr>
            <p:cNvPr id="129" name="同心圆 128"/>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微软雅黑"/>
              </a:endParaRPr>
            </a:p>
          </p:txBody>
        </p:sp>
        <p:sp>
          <p:nvSpPr>
            <p:cNvPr id="130" name="椭圆 129"/>
            <p:cNvSpPr/>
            <p:nvPr/>
          </p:nvSpPr>
          <p:spPr>
            <a:xfrm>
              <a:off x="392100" y="760400"/>
              <a:ext cx="3825879" cy="3825879"/>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a:endParaRPr>
            </a:p>
          </p:txBody>
        </p:sp>
      </p:grpSp>
      <p:cxnSp>
        <p:nvCxnSpPr>
          <p:cNvPr id="131" name="直接连接符 130"/>
          <p:cNvCxnSpPr/>
          <p:nvPr/>
        </p:nvCxnSpPr>
        <p:spPr>
          <a:xfrm>
            <a:off x="898771" y="611565"/>
            <a:ext cx="7084961" cy="0"/>
          </a:xfrm>
          <a:prstGeom prst="line">
            <a:avLst/>
          </a:prstGeom>
          <a:ln w="158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7885677" y="411510"/>
            <a:ext cx="1150819" cy="400110"/>
          </a:xfrm>
          <a:prstGeom prst="rect">
            <a:avLst/>
          </a:prstGeom>
          <a:noFill/>
        </p:spPr>
        <p:txBody>
          <a:bodyPr wrap="square" rtlCol="0">
            <a:spAutoFit/>
          </a:bodyPr>
          <a:lstStyle/>
          <a:p>
            <a:pPr algn="ctr"/>
            <a:r>
              <a:rPr lang="en-US" altLang="zh-CN" sz="2000" b="1" dirty="0" smtClean="0">
                <a:solidFill>
                  <a:schemeClr val="tx1">
                    <a:lumMod val="50000"/>
                    <a:lumOff val="50000"/>
                  </a:schemeClr>
                </a:solidFill>
                <a:ea typeface="微软雅黑"/>
              </a:rPr>
              <a:t>LOGO</a:t>
            </a:r>
            <a:endParaRPr lang="zh-CN" altLang="en-US" sz="2000" b="1" dirty="0">
              <a:solidFill>
                <a:schemeClr val="tx1">
                  <a:lumMod val="50000"/>
                  <a:lumOff val="50000"/>
                </a:schemeClr>
              </a:solidFill>
              <a:ea typeface="微软雅黑"/>
            </a:endParaRPr>
          </a:p>
        </p:txBody>
      </p:sp>
      <p:sp>
        <p:nvSpPr>
          <p:cNvPr id="133" name="Text Box 18"/>
          <p:cNvSpPr txBox="1">
            <a:spLocks noChangeArrowheads="1"/>
          </p:cNvSpPr>
          <p:nvPr/>
        </p:nvSpPr>
        <p:spPr bwMode="gray">
          <a:xfrm>
            <a:off x="970779" y="288980"/>
            <a:ext cx="281044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zh-CN" altLang="en-US" sz="1600" b="1" dirty="0">
                <a:solidFill>
                  <a:schemeClr val="tx1">
                    <a:lumMod val="75000"/>
                    <a:lumOff val="25000"/>
                  </a:schemeClr>
                </a:solidFill>
                <a:latin typeface="微软雅黑"/>
                <a:ea typeface="微软雅黑"/>
              </a:rPr>
              <a:t>添加您想要的标题</a:t>
            </a:r>
          </a:p>
        </p:txBody>
      </p:sp>
      <p:sp>
        <p:nvSpPr>
          <p:cNvPr id="75" name="空心弧 45"/>
          <p:cNvSpPr/>
          <p:nvPr/>
        </p:nvSpPr>
        <p:spPr>
          <a:xfrm rot="483470">
            <a:off x="808443" y="1474578"/>
            <a:ext cx="2395321" cy="2395321"/>
          </a:xfrm>
          <a:prstGeom prst="blockArc">
            <a:avLst>
              <a:gd name="adj1" fmla="val 5692214"/>
              <a:gd name="adj2" fmla="val 42522"/>
              <a:gd name="adj3" fmla="val 1111"/>
            </a:avLst>
          </a:prstGeom>
          <a:solidFill>
            <a:schemeClr val="accent2"/>
          </a:solidFill>
          <a:ln w="25400" cap="flat" cmpd="sng" algn="ctr">
            <a:solidFill>
              <a:schemeClr val="bg1">
                <a:lumMod val="65000"/>
              </a:schemeClr>
            </a:solidFill>
            <a:prstDash val="solid"/>
          </a:ln>
          <a:effectLst>
            <a:outerShdw blurRad="50800" dist="38100" dir="8100000" sx="101000" sy="101000" algn="tr" rotWithShape="0">
              <a:prstClr val="black">
                <a:alpha val="40000"/>
              </a:prstClr>
            </a:outerShdw>
          </a:effectLst>
        </p:spPr>
        <p:txBody>
          <a:bodyPr anchor="ctr"/>
          <a:lstStyle/>
          <a:p>
            <a:pPr algn="ctr">
              <a:defRPr/>
            </a:pPr>
            <a:endParaRPr lang="zh-CN" altLang="en-US" kern="0">
              <a:solidFill>
                <a:schemeClr val="tx1">
                  <a:lumMod val="65000"/>
                  <a:lumOff val="35000"/>
                </a:schemeClr>
              </a:solidFill>
              <a:latin typeface="Calibri"/>
              <a:ea typeface="微软雅黑"/>
            </a:endParaRPr>
          </a:p>
        </p:txBody>
      </p:sp>
      <p:sp>
        <p:nvSpPr>
          <p:cNvPr id="76" name="椭圆 46"/>
          <p:cNvSpPr/>
          <p:nvPr/>
        </p:nvSpPr>
        <p:spPr bwMode="auto">
          <a:xfrm>
            <a:off x="951318" y="1617453"/>
            <a:ext cx="2110654" cy="2110654"/>
          </a:xfrm>
          <a:prstGeom prst="ellipse">
            <a:avLst/>
          </a:prstGeom>
          <a:solidFill>
            <a:srgbClr val="7030A0"/>
          </a:solidFill>
          <a:ln w="25400" cap="flat" cmpd="sng" algn="ctr">
            <a:noFill/>
            <a:prstDash val="solid"/>
          </a:ln>
          <a:effectLst>
            <a:outerShdw blurRad="50800" dist="38100" dir="8100000" sx="101000" sy="101000" algn="tr" rotWithShape="0">
              <a:prstClr val="black">
                <a:alpha val="40000"/>
              </a:prstClr>
            </a:outerShdw>
          </a:effectLst>
        </p:spPr>
        <p:txBody>
          <a:bodyPr anchor="ctr"/>
          <a:lstStyle/>
          <a:p>
            <a:pPr algn="ctr">
              <a:defRPr/>
            </a:pPr>
            <a:endParaRPr lang="zh-CN" altLang="en-US" kern="0">
              <a:solidFill>
                <a:schemeClr val="tx1">
                  <a:lumMod val="65000"/>
                  <a:lumOff val="35000"/>
                </a:schemeClr>
              </a:solidFill>
              <a:latin typeface="Calibri"/>
              <a:ea typeface="微软雅黑"/>
            </a:endParaRPr>
          </a:p>
        </p:txBody>
      </p:sp>
      <p:sp>
        <p:nvSpPr>
          <p:cNvPr id="77" name="椭圆 47"/>
          <p:cNvSpPr/>
          <p:nvPr/>
        </p:nvSpPr>
        <p:spPr bwMode="auto">
          <a:xfrm>
            <a:off x="1046568" y="1702961"/>
            <a:ext cx="1913660" cy="1914742"/>
          </a:xfrm>
          <a:prstGeom prst="ellipse">
            <a:avLst/>
          </a:prstGeom>
          <a:solidFill>
            <a:schemeClr val="bg1">
              <a:lumMod val="95000"/>
            </a:schemeClr>
          </a:solidFill>
          <a:ln w="25400" cap="flat" cmpd="sng" algn="ctr">
            <a:noFill/>
            <a:prstDash val="solid"/>
          </a:ln>
          <a:effectLst>
            <a:outerShdw blurRad="50800" dist="38100" dir="8100000" sx="101000" sy="101000" algn="tr" rotWithShape="0">
              <a:prstClr val="black">
                <a:alpha val="40000"/>
              </a:prstClr>
            </a:outerShdw>
          </a:effectLst>
        </p:spPr>
        <p:txBody>
          <a:bodyPr anchor="ctr"/>
          <a:lstStyle/>
          <a:p>
            <a:pPr algn="ctr">
              <a:defRPr/>
            </a:pPr>
            <a:endParaRPr lang="zh-CN" altLang="en-US" kern="0">
              <a:solidFill>
                <a:schemeClr val="tx1">
                  <a:lumMod val="65000"/>
                  <a:lumOff val="35000"/>
                </a:schemeClr>
              </a:solidFill>
              <a:latin typeface="Calibri"/>
              <a:ea typeface="微软雅黑"/>
            </a:endParaRPr>
          </a:p>
        </p:txBody>
      </p:sp>
      <p:sp>
        <p:nvSpPr>
          <p:cNvPr id="78" name="椭圆 48"/>
          <p:cNvSpPr/>
          <p:nvPr/>
        </p:nvSpPr>
        <p:spPr bwMode="auto">
          <a:xfrm>
            <a:off x="1227326" y="1894543"/>
            <a:ext cx="1558637" cy="1559719"/>
          </a:xfrm>
          <a:prstGeom prst="ellipse">
            <a:avLst/>
          </a:prstGeom>
          <a:gradFill flip="none" rotWithShape="1">
            <a:gsLst>
              <a:gs pos="39000">
                <a:sysClr val="window" lastClr="FFFFFF"/>
              </a:gs>
              <a:gs pos="100000">
                <a:sysClr val="windowText" lastClr="000000">
                  <a:lumMod val="75000"/>
                  <a:lumOff val="25000"/>
                </a:sysClr>
              </a:gs>
            </a:gsLst>
            <a:lin ang="16200000" scaled="1"/>
            <a:tileRect/>
          </a:gradFill>
          <a:ln w="25400" cap="flat" cmpd="sng" algn="ctr">
            <a:noFill/>
            <a:prstDash val="solid"/>
          </a:ln>
          <a:effectLst>
            <a:outerShdw blurRad="50800" dist="38100" dir="8100000" sx="101000" sy="101000" algn="tr" rotWithShape="0">
              <a:prstClr val="black">
                <a:alpha val="40000"/>
              </a:prstClr>
            </a:outerShdw>
          </a:effectLst>
        </p:spPr>
        <p:txBody>
          <a:bodyPr anchor="ctr"/>
          <a:lstStyle/>
          <a:p>
            <a:pPr algn="ctr">
              <a:defRPr/>
            </a:pPr>
            <a:endParaRPr lang="zh-CN" altLang="en-US" kern="0">
              <a:solidFill>
                <a:schemeClr val="tx1">
                  <a:lumMod val="65000"/>
                  <a:lumOff val="35000"/>
                </a:schemeClr>
              </a:solidFill>
              <a:latin typeface="Calibri"/>
              <a:ea typeface="微软雅黑"/>
            </a:endParaRPr>
          </a:p>
        </p:txBody>
      </p:sp>
      <p:sp>
        <p:nvSpPr>
          <p:cNvPr id="79" name="椭圆 49"/>
          <p:cNvSpPr/>
          <p:nvPr/>
        </p:nvSpPr>
        <p:spPr bwMode="auto">
          <a:xfrm>
            <a:off x="1273869" y="1928097"/>
            <a:ext cx="1472045" cy="1472045"/>
          </a:xfrm>
          <a:prstGeom prst="ellipse">
            <a:avLst/>
          </a:prstGeom>
          <a:solidFill>
            <a:schemeClr val="bg1">
              <a:lumMod val="95000"/>
            </a:schemeClr>
          </a:solidFill>
          <a:ln w="25400" cap="flat" cmpd="sng" algn="ctr">
            <a:noFill/>
            <a:prstDash val="solid"/>
          </a:ln>
          <a:effectLst>
            <a:outerShdw blurRad="50800" dist="38100" dir="8100000" sx="101000" sy="101000" algn="tr" rotWithShape="0">
              <a:prstClr val="black">
                <a:alpha val="40000"/>
              </a:prstClr>
            </a:outerShdw>
          </a:effectLst>
        </p:spPr>
        <p:txBody>
          <a:bodyPr anchor="ctr"/>
          <a:lstStyle/>
          <a:p>
            <a:pPr algn="ctr">
              <a:defRPr/>
            </a:pPr>
            <a:endParaRPr lang="zh-CN" altLang="en-US" kern="0">
              <a:solidFill>
                <a:schemeClr val="tx1">
                  <a:lumMod val="65000"/>
                  <a:lumOff val="35000"/>
                </a:schemeClr>
              </a:solidFill>
              <a:latin typeface="Calibri"/>
              <a:ea typeface="微软雅黑"/>
            </a:endParaRPr>
          </a:p>
        </p:txBody>
      </p:sp>
      <p:sp>
        <p:nvSpPr>
          <p:cNvPr id="80" name="同心圆 52"/>
          <p:cNvSpPr/>
          <p:nvPr/>
        </p:nvSpPr>
        <p:spPr bwMode="auto">
          <a:xfrm>
            <a:off x="2789210" y="1137955"/>
            <a:ext cx="690563" cy="690563"/>
          </a:xfrm>
          <a:prstGeom prst="donut">
            <a:avLst>
              <a:gd name="adj" fmla="val 3142"/>
            </a:avLst>
          </a:prstGeom>
          <a:solidFill>
            <a:srgbClr val="7030A0"/>
          </a:solidFill>
          <a:ln w="25400" cap="flat" cmpd="sng" algn="ctr">
            <a:noFill/>
            <a:prstDash val="solid"/>
          </a:ln>
          <a:effectLst>
            <a:outerShdw blurRad="50800" dist="38100" dir="8100000" sx="101000" sy="101000" algn="tr" rotWithShape="0">
              <a:prstClr val="black">
                <a:alpha val="40000"/>
              </a:prstClr>
            </a:outerShdw>
          </a:effectLst>
        </p:spPr>
        <p:txBody>
          <a:bodyPr anchor="ctr"/>
          <a:lstStyle/>
          <a:p>
            <a:pPr algn="ctr">
              <a:defRPr/>
            </a:pPr>
            <a:endParaRPr lang="zh-CN" altLang="en-US" kern="0">
              <a:solidFill>
                <a:schemeClr val="tx1">
                  <a:lumMod val="65000"/>
                  <a:lumOff val="35000"/>
                </a:schemeClr>
              </a:solidFill>
              <a:latin typeface="Calibri"/>
              <a:ea typeface="微软雅黑"/>
            </a:endParaRPr>
          </a:p>
        </p:txBody>
      </p:sp>
      <p:sp>
        <p:nvSpPr>
          <p:cNvPr id="81" name="椭圆 54"/>
          <p:cNvSpPr/>
          <p:nvPr/>
        </p:nvSpPr>
        <p:spPr bwMode="auto">
          <a:xfrm>
            <a:off x="2955898" y="1316549"/>
            <a:ext cx="358270" cy="358270"/>
          </a:xfrm>
          <a:prstGeom prst="ellipse">
            <a:avLst/>
          </a:prstGeom>
          <a:solidFill>
            <a:srgbClr val="7030A0"/>
          </a:solidFill>
          <a:ln w="25400" cap="flat" cmpd="sng" algn="ctr">
            <a:noFill/>
            <a:prstDash val="solid"/>
          </a:ln>
          <a:effectLst>
            <a:outerShdw blurRad="50800" dist="38100" dir="8100000" sx="101000" sy="101000" algn="tr" rotWithShape="0">
              <a:prstClr val="black">
                <a:alpha val="40000"/>
              </a:prstClr>
            </a:outerShdw>
          </a:effectLst>
        </p:spPr>
        <p:txBody>
          <a:bodyPr anchor="ctr"/>
          <a:lstStyle/>
          <a:p>
            <a:pPr algn="ctr">
              <a:defRPr/>
            </a:pPr>
            <a:endParaRPr lang="zh-CN" altLang="en-US" kern="0">
              <a:solidFill>
                <a:schemeClr val="tx1">
                  <a:lumMod val="65000"/>
                  <a:lumOff val="35000"/>
                </a:schemeClr>
              </a:solidFill>
              <a:latin typeface="Calibri"/>
              <a:ea typeface="微软雅黑"/>
            </a:endParaRPr>
          </a:p>
        </p:txBody>
      </p:sp>
      <p:sp>
        <p:nvSpPr>
          <p:cNvPr id="82" name="TextBox 53"/>
          <p:cNvSpPr txBox="1">
            <a:spLocks noChangeArrowheads="1"/>
          </p:cNvSpPr>
          <p:nvPr/>
        </p:nvSpPr>
        <p:spPr bwMode="auto">
          <a:xfrm>
            <a:off x="2987824" y="1317684"/>
            <a:ext cx="301686" cy="369332"/>
          </a:xfrm>
          <a:prstGeom prst="rect">
            <a:avLst/>
          </a:prstGeom>
          <a:noFill/>
          <a:ln>
            <a:noFill/>
          </a:ln>
          <a:effectLst>
            <a:outerShdw blurRad="50800" dist="38100" dir="8100000" sx="101000" sy="101000" algn="tr"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1800" b="1" dirty="0">
                <a:solidFill>
                  <a:schemeClr val="bg1"/>
                </a:solidFill>
                <a:ea typeface="微软雅黑"/>
              </a:rPr>
              <a:t>1</a:t>
            </a:r>
            <a:endParaRPr lang="en-GB" altLang="en-US" sz="1800" b="1" dirty="0">
              <a:solidFill>
                <a:schemeClr val="bg1"/>
              </a:solidFill>
              <a:ea typeface="微软雅黑"/>
            </a:endParaRPr>
          </a:p>
        </p:txBody>
      </p:sp>
      <p:sp>
        <p:nvSpPr>
          <p:cNvPr id="83" name="同心圆 59"/>
          <p:cNvSpPr/>
          <p:nvPr/>
        </p:nvSpPr>
        <p:spPr bwMode="auto">
          <a:xfrm>
            <a:off x="3243812" y="2062314"/>
            <a:ext cx="691645" cy="691646"/>
          </a:xfrm>
          <a:prstGeom prst="donut">
            <a:avLst>
              <a:gd name="adj" fmla="val 3142"/>
            </a:avLst>
          </a:prstGeom>
          <a:solidFill>
            <a:srgbClr val="7030A0"/>
          </a:solidFill>
          <a:ln w="25400" cap="flat" cmpd="sng" algn="ctr">
            <a:noFill/>
            <a:prstDash val="solid"/>
          </a:ln>
          <a:effectLst>
            <a:outerShdw blurRad="50800" dist="38100" dir="8100000" sx="101000" sy="101000" algn="tr" rotWithShape="0">
              <a:prstClr val="black">
                <a:alpha val="40000"/>
              </a:prstClr>
            </a:outerShdw>
          </a:effectLst>
        </p:spPr>
        <p:txBody>
          <a:bodyPr anchor="ctr"/>
          <a:lstStyle/>
          <a:p>
            <a:pPr algn="ctr">
              <a:defRPr/>
            </a:pPr>
            <a:endParaRPr lang="zh-CN" altLang="en-US" kern="0">
              <a:solidFill>
                <a:schemeClr val="tx1">
                  <a:lumMod val="65000"/>
                  <a:lumOff val="35000"/>
                </a:schemeClr>
              </a:solidFill>
              <a:latin typeface="Calibri"/>
              <a:ea typeface="微软雅黑"/>
            </a:endParaRPr>
          </a:p>
        </p:txBody>
      </p:sp>
      <p:sp>
        <p:nvSpPr>
          <p:cNvPr id="84" name="椭圆 61"/>
          <p:cNvSpPr/>
          <p:nvPr/>
        </p:nvSpPr>
        <p:spPr bwMode="auto">
          <a:xfrm>
            <a:off x="3416612" y="2240908"/>
            <a:ext cx="358271" cy="359352"/>
          </a:xfrm>
          <a:prstGeom prst="ellipse">
            <a:avLst/>
          </a:prstGeom>
          <a:solidFill>
            <a:srgbClr val="7030A0"/>
          </a:solidFill>
          <a:ln w="25400" cap="flat" cmpd="sng" algn="ctr">
            <a:noFill/>
            <a:prstDash val="solid"/>
          </a:ln>
          <a:effectLst>
            <a:outerShdw blurRad="50800" dist="38100" dir="8100000" sx="101000" sy="101000" algn="tr" rotWithShape="0">
              <a:prstClr val="black">
                <a:alpha val="40000"/>
              </a:prstClr>
            </a:outerShdw>
          </a:effectLst>
        </p:spPr>
        <p:txBody>
          <a:bodyPr anchor="ctr"/>
          <a:lstStyle/>
          <a:p>
            <a:pPr algn="ctr">
              <a:defRPr/>
            </a:pPr>
            <a:endParaRPr lang="zh-CN" altLang="en-US" kern="0">
              <a:solidFill>
                <a:schemeClr val="tx1">
                  <a:lumMod val="65000"/>
                  <a:lumOff val="35000"/>
                </a:schemeClr>
              </a:solidFill>
              <a:latin typeface="Calibri"/>
              <a:ea typeface="微软雅黑"/>
            </a:endParaRPr>
          </a:p>
        </p:txBody>
      </p:sp>
      <p:sp>
        <p:nvSpPr>
          <p:cNvPr id="85" name="TextBox 54"/>
          <p:cNvSpPr txBox="1">
            <a:spLocks noChangeArrowheads="1"/>
          </p:cNvSpPr>
          <p:nvPr/>
        </p:nvSpPr>
        <p:spPr bwMode="auto">
          <a:xfrm>
            <a:off x="3444904" y="2249228"/>
            <a:ext cx="301686" cy="369332"/>
          </a:xfrm>
          <a:prstGeom prst="rect">
            <a:avLst/>
          </a:prstGeom>
          <a:noFill/>
          <a:ln>
            <a:noFill/>
          </a:ln>
          <a:effectLst>
            <a:outerShdw blurRad="50800" dist="38100" dir="8100000" sx="101000" sy="101000" algn="tr"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1800" b="1" dirty="0">
                <a:solidFill>
                  <a:schemeClr val="bg1"/>
                </a:solidFill>
                <a:ea typeface="微软雅黑"/>
              </a:rPr>
              <a:t>2</a:t>
            </a:r>
            <a:endParaRPr lang="en-GB" altLang="en-US" sz="1800" b="1" dirty="0">
              <a:solidFill>
                <a:schemeClr val="bg1"/>
              </a:solidFill>
              <a:ea typeface="微软雅黑"/>
            </a:endParaRPr>
          </a:p>
        </p:txBody>
      </p:sp>
      <p:sp>
        <p:nvSpPr>
          <p:cNvPr id="86" name="同心圆 66"/>
          <p:cNvSpPr/>
          <p:nvPr/>
        </p:nvSpPr>
        <p:spPr bwMode="auto">
          <a:xfrm>
            <a:off x="3021923" y="3107899"/>
            <a:ext cx="691646" cy="691646"/>
          </a:xfrm>
          <a:prstGeom prst="donut">
            <a:avLst>
              <a:gd name="adj" fmla="val 3142"/>
            </a:avLst>
          </a:prstGeom>
          <a:solidFill>
            <a:srgbClr val="7030A0"/>
          </a:solidFill>
          <a:ln w="25400" cap="flat" cmpd="sng" algn="ctr">
            <a:noFill/>
            <a:prstDash val="solid"/>
          </a:ln>
          <a:effectLst>
            <a:outerShdw blurRad="50800" dist="38100" dir="8100000" sx="101000" sy="101000" algn="tr" rotWithShape="0">
              <a:prstClr val="black">
                <a:alpha val="40000"/>
              </a:prstClr>
            </a:outerShdw>
          </a:effectLst>
        </p:spPr>
        <p:txBody>
          <a:bodyPr anchor="ctr"/>
          <a:lstStyle/>
          <a:p>
            <a:pPr algn="ctr">
              <a:defRPr/>
            </a:pPr>
            <a:endParaRPr lang="zh-CN" altLang="en-US" kern="0">
              <a:solidFill>
                <a:srgbClr val="C00000"/>
              </a:solidFill>
              <a:latin typeface="Calibri"/>
              <a:ea typeface="微软雅黑"/>
            </a:endParaRPr>
          </a:p>
        </p:txBody>
      </p:sp>
      <p:sp>
        <p:nvSpPr>
          <p:cNvPr id="87" name="椭圆 68"/>
          <p:cNvSpPr/>
          <p:nvPr/>
        </p:nvSpPr>
        <p:spPr bwMode="auto">
          <a:xfrm>
            <a:off x="3189693" y="3286493"/>
            <a:ext cx="358270" cy="359352"/>
          </a:xfrm>
          <a:prstGeom prst="ellipse">
            <a:avLst/>
          </a:prstGeom>
          <a:solidFill>
            <a:srgbClr val="7030A0"/>
          </a:solidFill>
          <a:ln w="25400" cap="flat" cmpd="sng" algn="ctr">
            <a:noFill/>
            <a:prstDash val="solid"/>
          </a:ln>
          <a:effectLst>
            <a:outerShdw blurRad="50800" dist="38100" dir="8100000" sx="101000" sy="101000" algn="tr" rotWithShape="0">
              <a:prstClr val="black">
                <a:alpha val="40000"/>
              </a:prstClr>
            </a:outerShdw>
          </a:effectLst>
        </p:spPr>
        <p:txBody>
          <a:bodyPr anchor="ctr"/>
          <a:lstStyle/>
          <a:p>
            <a:pPr algn="ctr">
              <a:defRPr/>
            </a:pPr>
            <a:endParaRPr lang="zh-CN" altLang="en-US" kern="0">
              <a:solidFill>
                <a:schemeClr val="tx1">
                  <a:lumMod val="65000"/>
                  <a:lumOff val="35000"/>
                </a:schemeClr>
              </a:solidFill>
              <a:latin typeface="Calibri"/>
              <a:ea typeface="微软雅黑"/>
            </a:endParaRPr>
          </a:p>
        </p:txBody>
      </p:sp>
      <p:sp>
        <p:nvSpPr>
          <p:cNvPr id="88" name="TextBox 55"/>
          <p:cNvSpPr txBox="1">
            <a:spLocks noChangeArrowheads="1"/>
          </p:cNvSpPr>
          <p:nvPr/>
        </p:nvSpPr>
        <p:spPr bwMode="auto">
          <a:xfrm>
            <a:off x="3217985" y="3287801"/>
            <a:ext cx="301686" cy="369332"/>
          </a:xfrm>
          <a:prstGeom prst="rect">
            <a:avLst/>
          </a:prstGeom>
          <a:noFill/>
          <a:ln>
            <a:noFill/>
          </a:ln>
          <a:effectLst>
            <a:outerShdw blurRad="50800" dist="38100" dir="8100000" sx="101000" sy="101000" algn="tr"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1800" b="1" dirty="0">
                <a:solidFill>
                  <a:schemeClr val="bg1"/>
                </a:solidFill>
                <a:ea typeface="微软雅黑"/>
              </a:rPr>
              <a:t>3</a:t>
            </a:r>
            <a:endParaRPr lang="en-GB" altLang="en-US" sz="1800" b="1" dirty="0">
              <a:solidFill>
                <a:schemeClr val="bg1"/>
              </a:solidFill>
              <a:ea typeface="微软雅黑"/>
            </a:endParaRPr>
          </a:p>
        </p:txBody>
      </p:sp>
      <p:sp>
        <p:nvSpPr>
          <p:cNvPr id="89" name="同心圆 73"/>
          <p:cNvSpPr/>
          <p:nvPr/>
        </p:nvSpPr>
        <p:spPr bwMode="auto">
          <a:xfrm>
            <a:off x="1819392" y="3911029"/>
            <a:ext cx="691645" cy="691646"/>
          </a:xfrm>
          <a:prstGeom prst="donut">
            <a:avLst>
              <a:gd name="adj" fmla="val 3142"/>
            </a:avLst>
          </a:prstGeom>
          <a:solidFill>
            <a:srgbClr val="7030A0"/>
          </a:solidFill>
          <a:ln w="25400" cap="flat" cmpd="sng" algn="ctr">
            <a:noFill/>
            <a:prstDash val="solid"/>
          </a:ln>
          <a:effectLst>
            <a:outerShdw blurRad="50800" dist="38100" dir="8100000" sx="101000" sy="101000" algn="tr" rotWithShape="0">
              <a:prstClr val="black">
                <a:alpha val="40000"/>
              </a:prstClr>
            </a:outerShdw>
          </a:effectLst>
        </p:spPr>
        <p:txBody>
          <a:bodyPr anchor="ctr"/>
          <a:lstStyle/>
          <a:p>
            <a:pPr algn="ctr">
              <a:defRPr/>
            </a:pPr>
            <a:endParaRPr lang="zh-CN" altLang="en-US" kern="0">
              <a:solidFill>
                <a:schemeClr val="tx1">
                  <a:lumMod val="65000"/>
                  <a:lumOff val="35000"/>
                </a:schemeClr>
              </a:solidFill>
              <a:latin typeface="Calibri"/>
              <a:ea typeface="微软雅黑"/>
            </a:endParaRPr>
          </a:p>
        </p:txBody>
      </p:sp>
      <p:sp>
        <p:nvSpPr>
          <p:cNvPr id="90" name="椭圆 75"/>
          <p:cNvSpPr/>
          <p:nvPr/>
        </p:nvSpPr>
        <p:spPr bwMode="auto">
          <a:xfrm>
            <a:off x="1987162" y="4089624"/>
            <a:ext cx="358271" cy="359352"/>
          </a:xfrm>
          <a:prstGeom prst="ellipse">
            <a:avLst/>
          </a:prstGeom>
          <a:solidFill>
            <a:srgbClr val="7030A0"/>
          </a:solidFill>
          <a:ln w="25400" cap="flat" cmpd="sng" algn="ctr">
            <a:noFill/>
            <a:prstDash val="solid"/>
          </a:ln>
          <a:effectLst>
            <a:outerShdw blurRad="50800" dist="38100" dir="8100000" sx="101000" sy="101000" algn="tr" rotWithShape="0">
              <a:prstClr val="black">
                <a:alpha val="40000"/>
              </a:prstClr>
            </a:outerShdw>
          </a:effectLst>
        </p:spPr>
        <p:txBody>
          <a:bodyPr anchor="ctr"/>
          <a:lstStyle/>
          <a:p>
            <a:pPr algn="ctr">
              <a:defRPr/>
            </a:pPr>
            <a:endParaRPr lang="zh-CN" altLang="en-US" kern="0">
              <a:solidFill>
                <a:schemeClr val="tx1">
                  <a:lumMod val="65000"/>
                  <a:lumOff val="35000"/>
                </a:schemeClr>
              </a:solidFill>
              <a:latin typeface="Calibri"/>
              <a:ea typeface="微软雅黑"/>
            </a:endParaRPr>
          </a:p>
        </p:txBody>
      </p:sp>
      <p:sp>
        <p:nvSpPr>
          <p:cNvPr id="91" name="TextBox 90"/>
          <p:cNvSpPr txBox="1">
            <a:spLocks noChangeArrowheads="1"/>
          </p:cNvSpPr>
          <p:nvPr/>
        </p:nvSpPr>
        <p:spPr bwMode="auto">
          <a:xfrm>
            <a:off x="2015454" y="4101244"/>
            <a:ext cx="301686" cy="369332"/>
          </a:xfrm>
          <a:prstGeom prst="rect">
            <a:avLst/>
          </a:prstGeom>
          <a:noFill/>
          <a:ln>
            <a:noFill/>
          </a:ln>
          <a:effectLst>
            <a:outerShdw blurRad="50800" dist="38100" dir="8100000" sx="101000" sy="101000" algn="tr"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1800" b="1" dirty="0">
                <a:solidFill>
                  <a:schemeClr val="bg1"/>
                </a:solidFill>
                <a:ea typeface="微软雅黑"/>
              </a:rPr>
              <a:t>4</a:t>
            </a:r>
            <a:endParaRPr lang="en-GB" altLang="en-US" sz="1800" b="1" dirty="0">
              <a:solidFill>
                <a:schemeClr val="bg1"/>
              </a:solidFill>
              <a:ea typeface="微软雅黑"/>
            </a:endParaRPr>
          </a:p>
        </p:txBody>
      </p:sp>
      <p:sp>
        <p:nvSpPr>
          <p:cNvPr id="92" name="Freeform 62"/>
          <p:cNvSpPr>
            <a:spLocks noEditPoints="1"/>
          </p:cNvSpPr>
          <p:nvPr/>
        </p:nvSpPr>
        <p:spPr bwMode="auto">
          <a:xfrm>
            <a:off x="1790339" y="2180154"/>
            <a:ext cx="439106" cy="448922"/>
          </a:xfrm>
          <a:custGeom>
            <a:avLst/>
            <a:gdLst>
              <a:gd name="T0" fmla="*/ 203 w 360"/>
              <a:gd name="T1" fmla="*/ 271 h 368"/>
              <a:gd name="T2" fmla="*/ 261 w 360"/>
              <a:gd name="T3" fmla="*/ 202 h 368"/>
              <a:gd name="T4" fmla="*/ 360 w 360"/>
              <a:gd name="T5" fmla="*/ 51 h 368"/>
              <a:gd name="T6" fmla="*/ 346 w 360"/>
              <a:gd name="T7" fmla="*/ 37 h 368"/>
              <a:gd name="T8" fmla="*/ 277 w 360"/>
              <a:gd name="T9" fmla="*/ 37 h 368"/>
              <a:gd name="T10" fmla="*/ 180 w 360"/>
              <a:gd name="T11" fmla="*/ 0 h 368"/>
              <a:gd name="T12" fmla="*/ 83 w 360"/>
              <a:gd name="T13" fmla="*/ 37 h 368"/>
              <a:gd name="T14" fmla="*/ 14 w 360"/>
              <a:gd name="T15" fmla="*/ 37 h 368"/>
              <a:gd name="T16" fmla="*/ 0 w 360"/>
              <a:gd name="T17" fmla="*/ 51 h 368"/>
              <a:gd name="T18" fmla="*/ 98 w 360"/>
              <a:gd name="T19" fmla="*/ 202 h 368"/>
              <a:gd name="T20" fmla="*/ 156 w 360"/>
              <a:gd name="T21" fmla="*/ 271 h 368"/>
              <a:gd name="T22" fmla="*/ 156 w 360"/>
              <a:gd name="T23" fmla="*/ 297 h 368"/>
              <a:gd name="T24" fmla="*/ 91 w 360"/>
              <a:gd name="T25" fmla="*/ 332 h 368"/>
              <a:gd name="T26" fmla="*/ 180 w 360"/>
              <a:gd name="T27" fmla="*/ 368 h 368"/>
              <a:gd name="T28" fmla="*/ 269 w 360"/>
              <a:gd name="T29" fmla="*/ 332 h 368"/>
              <a:gd name="T30" fmla="*/ 203 w 360"/>
              <a:gd name="T31" fmla="*/ 297 h 368"/>
              <a:gd name="T32" fmla="*/ 203 w 360"/>
              <a:gd name="T33" fmla="*/ 271 h 368"/>
              <a:gd name="T34" fmla="*/ 259 w 360"/>
              <a:gd name="T35" fmla="*/ 170 h 368"/>
              <a:gd name="T36" fmla="*/ 281 w 360"/>
              <a:gd name="T37" fmla="*/ 65 h 368"/>
              <a:gd name="T38" fmla="*/ 331 w 360"/>
              <a:gd name="T39" fmla="*/ 65 h 368"/>
              <a:gd name="T40" fmla="*/ 259 w 360"/>
              <a:gd name="T41" fmla="*/ 170 h 368"/>
              <a:gd name="T42" fmla="*/ 180 w 360"/>
              <a:gd name="T43" fmla="*/ 24 h 368"/>
              <a:gd name="T44" fmla="*/ 256 w 360"/>
              <a:gd name="T45" fmla="*/ 55 h 368"/>
              <a:gd name="T46" fmla="*/ 180 w 360"/>
              <a:gd name="T47" fmla="*/ 86 h 368"/>
              <a:gd name="T48" fmla="*/ 104 w 360"/>
              <a:gd name="T49" fmla="*/ 55 h 368"/>
              <a:gd name="T50" fmla="*/ 180 w 360"/>
              <a:gd name="T51" fmla="*/ 24 h 368"/>
              <a:gd name="T52" fmla="*/ 29 w 360"/>
              <a:gd name="T53" fmla="*/ 65 h 368"/>
              <a:gd name="T54" fmla="*/ 79 w 360"/>
              <a:gd name="T55" fmla="*/ 65 h 368"/>
              <a:gd name="T56" fmla="*/ 101 w 360"/>
              <a:gd name="T57" fmla="*/ 170 h 368"/>
              <a:gd name="T58" fmla="*/ 29 w 360"/>
              <a:gd name="T59" fmla="*/ 65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0" h="368">
                <a:moveTo>
                  <a:pt x="203" y="271"/>
                </a:moveTo>
                <a:cubicBezTo>
                  <a:pt x="203" y="242"/>
                  <a:pt x="225" y="226"/>
                  <a:pt x="261" y="202"/>
                </a:cubicBezTo>
                <a:cubicBezTo>
                  <a:pt x="305" y="173"/>
                  <a:pt x="360" y="137"/>
                  <a:pt x="360" y="51"/>
                </a:cubicBezTo>
                <a:cubicBezTo>
                  <a:pt x="360" y="43"/>
                  <a:pt x="353" y="37"/>
                  <a:pt x="346" y="37"/>
                </a:cubicBezTo>
                <a:cubicBezTo>
                  <a:pt x="277" y="37"/>
                  <a:pt x="277" y="37"/>
                  <a:pt x="277" y="37"/>
                </a:cubicBezTo>
                <a:cubicBezTo>
                  <a:pt x="267" y="19"/>
                  <a:pt x="238" y="0"/>
                  <a:pt x="180" y="0"/>
                </a:cubicBezTo>
                <a:cubicBezTo>
                  <a:pt x="121" y="0"/>
                  <a:pt x="92" y="19"/>
                  <a:pt x="83" y="37"/>
                </a:cubicBezTo>
                <a:cubicBezTo>
                  <a:pt x="14" y="37"/>
                  <a:pt x="14" y="37"/>
                  <a:pt x="14" y="37"/>
                </a:cubicBezTo>
                <a:cubicBezTo>
                  <a:pt x="6" y="37"/>
                  <a:pt x="0" y="43"/>
                  <a:pt x="0" y="51"/>
                </a:cubicBezTo>
                <a:cubicBezTo>
                  <a:pt x="0" y="137"/>
                  <a:pt x="54" y="173"/>
                  <a:pt x="98" y="202"/>
                </a:cubicBezTo>
                <a:cubicBezTo>
                  <a:pt x="134" y="226"/>
                  <a:pt x="156" y="242"/>
                  <a:pt x="156" y="271"/>
                </a:cubicBezTo>
                <a:cubicBezTo>
                  <a:pt x="156" y="297"/>
                  <a:pt x="156" y="297"/>
                  <a:pt x="156" y="297"/>
                </a:cubicBezTo>
                <a:cubicBezTo>
                  <a:pt x="118" y="301"/>
                  <a:pt x="91" y="315"/>
                  <a:pt x="91" y="332"/>
                </a:cubicBezTo>
                <a:cubicBezTo>
                  <a:pt x="91" y="352"/>
                  <a:pt x="131" y="368"/>
                  <a:pt x="180" y="368"/>
                </a:cubicBezTo>
                <a:cubicBezTo>
                  <a:pt x="229" y="368"/>
                  <a:pt x="269" y="352"/>
                  <a:pt x="269" y="332"/>
                </a:cubicBezTo>
                <a:cubicBezTo>
                  <a:pt x="269" y="315"/>
                  <a:pt x="241" y="301"/>
                  <a:pt x="203" y="297"/>
                </a:cubicBezTo>
                <a:lnTo>
                  <a:pt x="203" y="271"/>
                </a:lnTo>
                <a:close/>
                <a:moveTo>
                  <a:pt x="259" y="170"/>
                </a:moveTo>
                <a:cubicBezTo>
                  <a:pt x="270" y="146"/>
                  <a:pt x="279" y="113"/>
                  <a:pt x="281" y="65"/>
                </a:cubicBezTo>
                <a:cubicBezTo>
                  <a:pt x="331" y="65"/>
                  <a:pt x="331" y="65"/>
                  <a:pt x="331" y="65"/>
                </a:cubicBezTo>
                <a:cubicBezTo>
                  <a:pt x="326" y="119"/>
                  <a:pt x="294" y="146"/>
                  <a:pt x="259" y="170"/>
                </a:cubicBezTo>
                <a:close/>
                <a:moveTo>
                  <a:pt x="180" y="24"/>
                </a:moveTo>
                <a:cubicBezTo>
                  <a:pt x="234" y="24"/>
                  <a:pt x="256" y="47"/>
                  <a:pt x="256" y="55"/>
                </a:cubicBezTo>
                <a:cubicBezTo>
                  <a:pt x="256" y="63"/>
                  <a:pt x="234" y="86"/>
                  <a:pt x="180" y="86"/>
                </a:cubicBezTo>
                <a:cubicBezTo>
                  <a:pt x="125" y="86"/>
                  <a:pt x="104" y="63"/>
                  <a:pt x="104" y="55"/>
                </a:cubicBezTo>
                <a:cubicBezTo>
                  <a:pt x="104" y="47"/>
                  <a:pt x="125" y="24"/>
                  <a:pt x="180" y="24"/>
                </a:cubicBezTo>
                <a:close/>
                <a:moveTo>
                  <a:pt x="29" y="65"/>
                </a:moveTo>
                <a:cubicBezTo>
                  <a:pt x="79" y="65"/>
                  <a:pt x="79" y="65"/>
                  <a:pt x="79" y="65"/>
                </a:cubicBezTo>
                <a:cubicBezTo>
                  <a:pt x="80" y="113"/>
                  <a:pt x="89" y="146"/>
                  <a:pt x="101" y="170"/>
                </a:cubicBezTo>
                <a:cubicBezTo>
                  <a:pt x="66" y="146"/>
                  <a:pt x="33" y="119"/>
                  <a:pt x="29" y="65"/>
                </a:cubicBezTo>
                <a:close/>
              </a:path>
            </a:pathLst>
          </a:custGeom>
          <a:solidFill>
            <a:srgbClr val="7030A0"/>
          </a:solidFill>
          <a:ln>
            <a:noFill/>
          </a:ln>
          <a:effectLst>
            <a:outerShdw blurRad="50800" dist="38100" dir="8100000" sx="101000" sy="101000" algn="tr"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en-US" dirty="0">
              <a:solidFill>
                <a:schemeClr val="tx1">
                  <a:lumMod val="65000"/>
                  <a:lumOff val="35000"/>
                </a:schemeClr>
              </a:solidFill>
              <a:ea typeface="微软雅黑"/>
            </a:endParaRPr>
          </a:p>
        </p:txBody>
      </p:sp>
      <p:sp>
        <p:nvSpPr>
          <p:cNvPr id="93" name="TextBox 92"/>
          <p:cNvSpPr txBox="1"/>
          <p:nvPr/>
        </p:nvSpPr>
        <p:spPr>
          <a:xfrm>
            <a:off x="1550373" y="2737252"/>
            <a:ext cx="1005403" cy="338554"/>
          </a:xfrm>
          <a:prstGeom prst="rect">
            <a:avLst/>
          </a:prstGeom>
          <a:noFill/>
          <a:effectLst>
            <a:outerShdw blurRad="50800" dist="38100" dir="8100000" sx="101000" sy="101000" algn="tr" rotWithShape="0">
              <a:prstClr val="black">
                <a:alpha val="40000"/>
              </a:prstClr>
            </a:outerShdw>
          </a:effectLst>
        </p:spPr>
        <p:txBody>
          <a:bodyPr wrap="none" rtlCol="0">
            <a:spAutoFit/>
          </a:bodyPr>
          <a:lstStyle/>
          <a:p>
            <a:pPr algn="r"/>
            <a:r>
              <a:rPr lang="zh-CN" altLang="en-US" sz="1600" b="1" dirty="0" smtClean="0">
                <a:solidFill>
                  <a:srgbClr val="7030A0"/>
                </a:solidFill>
                <a:latin typeface="微软雅黑"/>
                <a:ea typeface="微软雅黑"/>
              </a:rPr>
              <a:t>添加</a:t>
            </a:r>
            <a:r>
              <a:rPr lang="zh-CN" altLang="en-US" sz="1600" b="1" dirty="0">
                <a:solidFill>
                  <a:srgbClr val="7030A0"/>
                </a:solidFill>
                <a:latin typeface="微软雅黑"/>
                <a:ea typeface="微软雅黑"/>
              </a:rPr>
              <a:t>文本</a:t>
            </a:r>
          </a:p>
        </p:txBody>
      </p:sp>
      <p:sp>
        <p:nvSpPr>
          <p:cNvPr id="94" name="Rectangle 64"/>
          <p:cNvSpPr/>
          <p:nvPr/>
        </p:nvSpPr>
        <p:spPr>
          <a:xfrm>
            <a:off x="3646460" y="1145624"/>
            <a:ext cx="1999709" cy="577081"/>
          </a:xfrm>
          <a:prstGeom prst="rect">
            <a:avLst/>
          </a:prstGeom>
        </p:spPr>
        <p:txBody>
          <a:bodyPr wrap="square" lIns="68580" tIns="34290" rIns="68580" bIns="34290">
            <a:spAutoFit/>
          </a:bodyPr>
          <a:lstStyle/>
          <a:p>
            <a:r>
              <a:rPr lang="zh-CN" altLang="en-US" sz="1100" dirty="0">
                <a:solidFill>
                  <a:schemeClr val="tx1">
                    <a:lumMod val="50000"/>
                    <a:lumOff val="50000"/>
                  </a:schemeClr>
                </a:solidFill>
                <a:latin typeface="微软雅黑"/>
                <a:ea typeface="微软雅黑"/>
              </a:rPr>
              <a:t>点击输入简要文本内容，文字内容需概况精炼的说明该分项内容</a:t>
            </a:r>
            <a:r>
              <a:rPr lang="en-US" altLang="zh-CN" sz="1100" dirty="0">
                <a:solidFill>
                  <a:schemeClr val="tx1">
                    <a:lumMod val="50000"/>
                    <a:lumOff val="50000"/>
                  </a:schemeClr>
                </a:solidFill>
                <a:latin typeface="微软雅黑"/>
                <a:ea typeface="微软雅黑"/>
              </a:rPr>
              <a:t>licai2011</a:t>
            </a:r>
            <a:r>
              <a:rPr lang="zh-CN" altLang="en-US" sz="1100" dirty="0">
                <a:solidFill>
                  <a:schemeClr val="tx1">
                    <a:lumMod val="50000"/>
                    <a:lumOff val="50000"/>
                  </a:schemeClr>
                </a:solidFill>
                <a:latin typeface="微软雅黑"/>
                <a:ea typeface="微软雅黑"/>
              </a:rPr>
              <a:t>专业设计</a:t>
            </a:r>
            <a:r>
              <a:rPr lang="en-US" altLang="zh-CN" sz="1100" dirty="0">
                <a:solidFill>
                  <a:schemeClr val="tx1">
                    <a:lumMod val="50000"/>
                    <a:lumOff val="50000"/>
                  </a:schemeClr>
                </a:solidFill>
                <a:latin typeface="微软雅黑"/>
                <a:ea typeface="微软雅黑"/>
              </a:rPr>
              <a:t>……</a:t>
            </a:r>
          </a:p>
        </p:txBody>
      </p:sp>
      <p:sp>
        <p:nvSpPr>
          <p:cNvPr id="95" name="Rectangle 65"/>
          <p:cNvSpPr/>
          <p:nvPr/>
        </p:nvSpPr>
        <p:spPr>
          <a:xfrm>
            <a:off x="3987221" y="2127616"/>
            <a:ext cx="2016168" cy="577081"/>
          </a:xfrm>
          <a:prstGeom prst="rect">
            <a:avLst/>
          </a:prstGeom>
        </p:spPr>
        <p:txBody>
          <a:bodyPr wrap="square" lIns="68580" tIns="34290" rIns="68580" bIns="34290">
            <a:spAutoFit/>
          </a:bodyPr>
          <a:lstStyle/>
          <a:p>
            <a:r>
              <a:rPr lang="zh-CN" altLang="en-US" sz="1100" dirty="0">
                <a:solidFill>
                  <a:schemeClr val="tx1">
                    <a:lumMod val="50000"/>
                    <a:lumOff val="50000"/>
                  </a:schemeClr>
                </a:solidFill>
                <a:latin typeface="微软雅黑"/>
                <a:ea typeface="微软雅黑"/>
              </a:rPr>
              <a:t>点击输入简要文本内容，文字内容需概况精炼的说明该分项内容</a:t>
            </a:r>
            <a:r>
              <a:rPr lang="en-US" altLang="zh-CN" sz="1100" dirty="0">
                <a:solidFill>
                  <a:schemeClr val="tx1">
                    <a:lumMod val="50000"/>
                    <a:lumOff val="50000"/>
                  </a:schemeClr>
                </a:solidFill>
                <a:latin typeface="微软雅黑"/>
                <a:ea typeface="微软雅黑"/>
              </a:rPr>
              <a:t>licai2011</a:t>
            </a:r>
            <a:r>
              <a:rPr lang="zh-CN" altLang="en-US" sz="1100" dirty="0">
                <a:solidFill>
                  <a:schemeClr val="tx1">
                    <a:lumMod val="50000"/>
                    <a:lumOff val="50000"/>
                  </a:schemeClr>
                </a:solidFill>
                <a:latin typeface="微软雅黑"/>
                <a:ea typeface="微软雅黑"/>
              </a:rPr>
              <a:t>专业设计</a:t>
            </a:r>
            <a:r>
              <a:rPr lang="en-US" altLang="zh-CN" sz="1100" dirty="0">
                <a:solidFill>
                  <a:schemeClr val="tx1">
                    <a:lumMod val="50000"/>
                    <a:lumOff val="50000"/>
                  </a:schemeClr>
                </a:solidFill>
                <a:latin typeface="微软雅黑"/>
                <a:ea typeface="微软雅黑"/>
              </a:rPr>
              <a:t>……</a:t>
            </a:r>
          </a:p>
        </p:txBody>
      </p:sp>
      <p:sp>
        <p:nvSpPr>
          <p:cNvPr id="96" name="Rectangle 66"/>
          <p:cNvSpPr/>
          <p:nvPr/>
        </p:nvSpPr>
        <p:spPr>
          <a:xfrm>
            <a:off x="3750711" y="3189170"/>
            <a:ext cx="2252677" cy="577081"/>
          </a:xfrm>
          <a:prstGeom prst="rect">
            <a:avLst/>
          </a:prstGeom>
        </p:spPr>
        <p:txBody>
          <a:bodyPr wrap="square" lIns="68580" tIns="34290" rIns="68580" bIns="34290">
            <a:spAutoFit/>
          </a:bodyPr>
          <a:lstStyle/>
          <a:p>
            <a:r>
              <a:rPr lang="zh-CN" altLang="en-US" sz="1100" dirty="0">
                <a:solidFill>
                  <a:schemeClr val="tx1">
                    <a:lumMod val="50000"/>
                    <a:lumOff val="50000"/>
                  </a:schemeClr>
                </a:solidFill>
                <a:latin typeface="微软雅黑"/>
                <a:ea typeface="微软雅黑"/>
              </a:rPr>
              <a:t>点击输入简要文本内容，文字内容需概况精炼的说明该分项内容</a:t>
            </a:r>
            <a:r>
              <a:rPr lang="en-US" altLang="zh-CN" sz="1100" dirty="0">
                <a:solidFill>
                  <a:schemeClr val="tx1">
                    <a:lumMod val="50000"/>
                    <a:lumOff val="50000"/>
                  </a:schemeClr>
                </a:solidFill>
                <a:latin typeface="微软雅黑"/>
                <a:ea typeface="微软雅黑"/>
              </a:rPr>
              <a:t>licai2011</a:t>
            </a:r>
            <a:r>
              <a:rPr lang="zh-CN" altLang="en-US" sz="1100" dirty="0">
                <a:solidFill>
                  <a:schemeClr val="tx1">
                    <a:lumMod val="50000"/>
                    <a:lumOff val="50000"/>
                  </a:schemeClr>
                </a:solidFill>
                <a:latin typeface="微软雅黑"/>
                <a:ea typeface="微软雅黑"/>
              </a:rPr>
              <a:t>专业设计</a:t>
            </a:r>
            <a:r>
              <a:rPr lang="en-US" altLang="zh-CN" sz="1100" dirty="0">
                <a:solidFill>
                  <a:schemeClr val="tx1">
                    <a:lumMod val="50000"/>
                    <a:lumOff val="50000"/>
                  </a:schemeClr>
                </a:solidFill>
                <a:latin typeface="微软雅黑"/>
                <a:ea typeface="微软雅黑"/>
              </a:rPr>
              <a:t>……</a:t>
            </a:r>
          </a:p>
        </p:txBody>
      </p:sp>
      <p:sp>
        <p:nvSpPr>
          <p:cNvPr id="97" name="Rectangle 67"/>
          <p:cNvSpPr/>
          <p:nvPr/>
        </p:nvSpPr>
        <p:spPr>
          <a:xfrm>
            <a:off x="2703425" y="4152569"/>
            <a:ext cx="2942744" cy="407804"/>
          </a:xfrm>
          <a:prstGeom prst="rect">
            <a:avLst/>
          </a:prstGeom>
        </p:spPr>
        <p:txBody>
          <a:bodyPr wrap="square" lIns="68580" tIns="34290" rIns="68580" bIns="34290">
            <a:spAutoFit/>
          </a:bodyPr>
          <a:lstStyle/>
          <a:p>
            <a:r>
              <a:rPr lang="zh-CN" altLang="en-US" sz="1100" dirty="0">
                <a:solidFill>
                  <a:schemeClr val="tx1">
                    <a:lumMod val="50000"/>
                    <a:lumOff val="50000"/>
                  </a:schemeClr>
                </a:solidFill>
                <a:latin typeface="微软雅黑"/>
                <a:ea typeface="微软雅黑"/>
              </a:rPr>
              <a:t>点击输入简要文本内容，文字内容需概况精炼的说明该分项内容</a:t>
            </a:r>
            <a:r>
              <a:rPr lang="en-US" altLang="zh-CN" sz="1100" dirty="0">
                <a:solidFill>
                  <a:schemeClr val="tx1">
                    <a:lumMod val="50000"/>
                    <a:lumOff val="50000"/>
                  </a:schemeClr>
                </a:solidFill>
                <a:latin typeface="微软雅黑"/>
                <a:ea typeface="微软雅黑"/>
              </a:rPr>
              <a:t>licai2011</a:t>
            </a:r>
            <a:r>
              <a:rPr lang="zh-CN" altLang="en-US" sz="1100" dirty="0">
                <a:solidFill>
                  <a:schemeClr val="tx1">
                    <a:lumMod val="50000"/>
                    <a:lumOff val="50000"/>
                  </a:schemeClr>
                </a:solidFill>
                <a:latin typeface="微软雅黑"/>
                <a:ea typeface="微软雅黑"/>
              </a:rPr>
              <a:t>专业设计</a:t>
            </a:r>
            <a:r>
              <a:rPr lang="en-US" altLang="zh-CN" sz="1100" dirty="0">
                <a:solidFill>
                  <a:schemeClr val="tx1">
                    <a:lumMod val="50000"/>
                    <a:lumOff val="50000"/>
                  </a:schemeClr>
                </a:solidFill>
                <a:latin typeface="微软雅黑"/>
                <a:ea typeface="微软雅黑"/>
              </a:rPr>
              <a:t>……</a:t>
            </a:r>
          </a:p>
        </p:txBody>
      </p:sp>
      <p:cxnSp>
        <p:nvCxnSpPr>
          <p:cNvPr id="98" name="Straight Connector 69"/>
          <p:cNvCxnSpPr/>
          <p:nvPr/>
        </p:nvCxnSpPr>
        <p:spPr>
          <a:xfrm>
            <a:off x="6140546" y="1207684"/>
            <a:ext cx="0" cy="3512693"/>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99" name="Rectangle 70"/>
          <p:cNvSpPr/>
          <p:nvPr/>
        </p:nvSpPr>
        <p:spPr>
          <a:xfrm>
            <a:off x="6233524" y="1614476"/>
            <a:ext cx="2565815" cy="407804"/>
          </a:xfrm>
          <a:prstGeom prst="rect">
            <a:avLst/>
          </a:prstGeom>
        </p:spPr>
        <p:txBody>
          <a:bodyPr wrap="square" lIns="68580" tIns="34290" rIns="68580" bIns="34290">
            <a:spAutoFit/>
          </a:bodyPr>
          <a:lstStyle/>
          <a:p>
            <a:r>
              <a:rPr lang="zh-CN" altLang="en-US" sz="1100" dirty="0">
                <a:solidFill>
                  <a:schemeClr val="tx1">
                    <a:lumMod val="50000"/>
                    <a:lumOff val="50000"/>
                  </a:schemeClr>
                </a:solidFill>
                <a:latin typeface="微软雅黑"/>
                <a:ea typeface="微软雅黑"/>
              </a:rPr>
              <a:t>点击输入简要文本内容，文字内容需概况精炼的说明该分项</a:t>
            </a:r>
            <a:r>
              <a:rPr lang="zh-CN" altLang="en-US" sz="1100" dirty="0" smtClean="0">
                <a:solidFill>
                  <a:schemeClr val="tx1">
                    <a:lumMod val="50000"/>
                    <a:lumOff val="50000"/>
                  </a:schemeClr>
                </a:solidFill>
                <a:latin typeface="微软雅黑"/>
                <a:ea typeface="微软雅黑"/>
              </a:rPr>
              <a:t>内容</a:t>
            </a:r>
            <a:endParaRPr lang="en-US" altLang="zh-CN" sz="1100" dirty="0">
              <a:solidFill>
                <a:schemeClr val="tx1">
                  <a:lumMod val="50000"/>
                  <a:lumOff val="50000"/>
                </a:schemeClr>
              </a:solidFill>
              <a:latin typeface="微软雅黑"/>
              <a:ea typeface="微软雅黑"/>
            </a:endParaRPr>
          </a:p>
        </p:txBody>
      </p:sp>
      <p:sp>
        <p:nvSpPr>
          <p:cNvPr id="100" name="TextBox 99"/>
          <p:cNvSpPr txBox="1"/>
          <p:nvPr/>
        </p:nvSpPr>
        <p:spPr>
          <a:xfrm>
            <a:off x="6233524" y="1347614"/>
            <a:ext cx="856645" cy="284693"/>
          </a:xfrm>
          <a:prstGeom prst="rect">
            <a:avLst/>
          </a:prstGeom>
          <a:noFill/>
        </p:spPr>
        <p:txBody>
          <a:bodyPr wrap="none" lIns="68580" tIns="34290" rIns="68580" bIns="34290" rtlCol="0">
            <a:spAutoFit/>
          </a:bodyPr>
          <a:lstStyle/>
          <a:p>
            <a:pPr algn="r"/>
            <a:r>
              <a:rPr lang="zh-CN" altLang="en-US" sz="1400" b="1" dirty="0">
                <a:solidFill>
                  <a:srgbClr val="7030A0"/>
                </a:solidFill>
                <a:latin typeface="微软雅黑"/>
                <a:ea typeface="微软雅黑"/>
              </a:rPr>
              <a:t>添加文本</a:t>
            </a:r>
          </a:p>
        </p:txBody>
      </p:sp>
      <p:sp>
        <p:nvSpPr>
          <p:cNvPr id="101" name="Rectangle 70"/>
          <p:cNvSpPr/>
          <p:nvPr/>
        </p:nvSpPr>
        <p:spPr>
          <a:xfrm>
            <a:off x="6233524" y="2440350"/>
            <a:ext cx="2565815" cy="407804"/>
          </a:xfrm>
          <a:prstGeom prst="rect">
            <a:avLst/>
          </a:prstGeom>
        </p:spPr>
        <p:txBody>
          <a:bodyPr wrap="square" lIns="68580" tIns="34290" rIns="68580" bIns="34290">
            <a:spAutoFit/>
          </a:bodyPr>
          <a:lstStyle/>
          <a:p>
            <a:r>
              <a:rPr lang="zh-CN" altLang="en-US" sz="1100" dirty="0">
                <a:solidFill>
                  <a:schemeClr val="tx1">
                    <a:lumMod val="50000"/>
                    <a:lumOff val="50000"/>
                  </a:schemeClr>
                </a:solidFill>
                <a:latin typeface="微软雅黑"/>
                <a:ea typeface="微软雅黑"/>
              </a:rPr>
              <a:t>点击输入简要文本内容，文字内容需概况精炼的说明该分项</a:t>
            </a:r>
            <a:r>
              <a:rPr lang="zh-CN" altLang="en-US" sz="1100" dirty="0" smtClean="0">
                <a:solidFill>
                  <a:schemeClr val="tx1">
                    <a:lumMod val="50000"/>
                    <a:lumOff val="50000"/>
                  </a:schemeClr>
                </a:solidFill>
                <a:latin typeface="微软雅黑"/>
                <a:ea typeface="微软雅黑"/>
              </a:rPr>
              <a:t>内容</a:t>
            </a:r>
            <a:endParaRPr lang="en-US" altLang="zh-CN" sz="1100" dirty="0">
              <a:solidFill>
                <a:schemeClr val="tx1">
                  <a:lumMod val="50000"/>
                  <a:lumOff val="50000"/>
                </a:schemeClr>
              </a:solidFill>
              <a:latin typeface="微软雅黑"/>
              <a:ea typeface="微软雅黑"/>
            </a:endParaRPr>
          </a:p>
        </p:txBody>
      </p:sp>
      <p:sp>
        <p:nvSpPr>
          <p:cNvPr id="102" name="TextBox 101"/>
          <p:cNvSpPr txBox="1"/>
          <p:nvPr/>
        </p:nvSpPr>
        <p:spPr>
          <a:xfrm>
            <a:off x="6319316" y="2173488"/>
            <a:ext cx="856645" cy="284693"/>
          </a:xfrm>
          <a:prstGeom prst="rect">
            <a:avLst/>
          </a:prstGeom>
          <a:noFill/>
        </p:spPr>
        <p:txBody>
          <a:bodyPr wrap="none" lIns="68580" tIns="34290" rIns="68580" bIns="34290" rtlCol="0">
            <a:spAutoFit/>
          </a:bodyPr>
          <a:lstStyle/>
          <a:p>
            <a:pPr algn="r"/>
            <a:r>
              <a:rPr lang="zh-CN" altLang="en-US" sz="1400" b="1" dirty="0">
                <a:solidFill>
                  <a:srgbClr val="7030A0"/>
                </a:solidFill>
                <a:latin typeface="微软雅黑"/>
                <a:ea typeface="微软雅黑"/>
              </a:rPr>
              <a:t>添加文本</a:t>
            </a:r>
          </a:p>
        </p:txBody>
      </p:sp>
      <p:sp>
        <p:nvSpPr>
          <p:cNvPr id="103" name="Rectangle 70"/>
          <p:cNvSpPr/>
          <p:nvPr/>
        </p:nvSpPr>
        <p:spPr>
          <a:xfrm>
            <a:off x="6233524" y="3219840"/>
            <a:ext cx="2565815" cy="407804"/>
          </a:xfrm>
          <a:prstGeom prst="rect">
            <a:avLst/>
          </a:prstGeom>
        </p:spPr>
        <p:txBody>
          <a:bodyPr wrap="square" lIns="68580" tIns="34290" rIns="68580" bIns="34290">
            <a:spAutoFit/>
          </a:bodyPr>
          <a:lstStyle/>
          <a:p>
            <a:r>
              <a:rPr lang="zh-CN" altLang="en-US" sz="1100" dirty="0">
                <a:solidFill>
                  <a:schemeClr val="tx1">
                    <a:lumMod val="50000"/>
                    <a:lumOff val="50000"/>
                  </a:schemeClr>
                </a:solidFill>
                <a:latin typeface="微软雅黑"/>
                <a:ea typeface="微软雅黑"/>
              </a:rPr>
              <a:t>点击输入简要文本内容，文字内容需概况精炼的说明该分项</a:t>
            </a:r>
            <a:r>
              <a:rPr lang="zh-CN" altLang="en-US" sz="1100" dirty="0" smtClean="0">
                <a:solidFill>
                  <a:schemeClr val="tx1">
                    <a:lumMod val="50000"/>
                    <a:lumOff val="50000"/>
                  </a:schemeClr>
                </a:solidFill>
                <a:latin typeface="微软雅黑"/>
                <a:ea typeface="微软雅黑"/>
              </a:rPr>
              <a:t>内容</a:t>
            </a:r>
            <a:endParaRPr lang="en-US" altLang="zh-CN" sz="1100" dirty="0">
              <a:solidFill>
                <a:schemeClr val="tx1">
                  <a:lumMod val="50000"/>
                  <a:lumOff val="50000"/>
                </a:schemeClr>
              </a:solidFill>
              <a:latin typeface="微软雅黑"/>
              <a:ea typeface="微软雅黑"/>
            </a:endParaRPr>
          </a:p>
        </p:txBody>
      </p:sp>
      <p:sp>
        <p:nvSpPr>
          <p:cNvPr id="104" name="TextBox 103"/>
          <p:cNvSpPr txBox="1"/>
          <p:nvPr/>
        </p:nvSpPr>
        <p:spPr>
          <a:xfrm>
            <a:off x="6319316" y="2952978"/>
            <a:ext cx="856645" cy="284693"/>
          </a:xfrm>
          <a:prstGeom prst="rect">
            <a:avLst/>
          </a:prstGeom>
          <a:noFill/>
        </p:spPr>
        <p:txBody>
          <a:bodyPr wrap="none" lIns="68580" tIns="34290" rIns="68580" bIns="34290" rtlCol="0">
            <a:spAutoFit/>
          </a:bodyPr>
          <a:lstStyle/>
          <a:p>
            <a:pPr algn="r"/>
            <a:r>
              <a:rPr lang="zh-CN" altLang="en-US" sz="1400" b="1" dirty="0">
                <a:solidFill>
                  <a:srgbClr val="7030A0"/>
                </a:solidFill>
                <a:latin typeface="微软雅黑"/>
                <a:ea typeface="微软雅黑"/>
              </a:rPr>
              <a:t>添加文本</a:t>
            </a:r>
          </a:p>
        </p:txBody>
      </p:sp>
      <p:sp>
        <p:nvSpPr>
          <p:cNvPr id="105" name="Rectangle 70"/>
          <p:cNvSpPr/>
          <p:nvPr/>
        </p:nvSpPr>
        <p:spPr>
          <a:xfrm>
            <a:off x="6233524" y="4036154"/>
            <a:ext cx="2565815" cy="407804"/>
          </a:xfrm>
          <a:prstGeom prst="rect">
            <a:avLst/>
          </a:prstGeom>
        </p:spPr>
        <p:txBody>
          <a:bodyPr wrap="square" lIns="68580" tIns="34290" rIns="68580" bIns="34290">
            <a:spAutoFit/>
          </a:bodyPr>
          <a:lstStyle/>
          <a:p>
            <a:r>
              <a:rPr lang="zh-CN" altLang="en-US" sz="1100" dirty="0">
                <a:solidFill>
                  <a:schemeClr val="tx1">
                    <a:lumMod val="50000"/>
                    <a:lumOff val="50000"/>
                  </a:schemeClr>
                </a:solidFill>
                <a:latin typeface="微软雅黑"/>
                <a:ea typeface="微软雅黑"/>
              </a:rPr>
              <a:t>点击输入简要文本内容，文字内容需概况精炼的说明该分项</a:t>
            </a:r>
            <a:r>
              <a:rPr lang="zh-CN" altLang="en-US" sz="1100" dirty="0" smtClean="0">
                <a:solidFill>
                  <a:schemeClr val="tx1">
                    <a:lumMod val="50000"/>
                    <a:lumOff val="50000"/>
                  </a:schemeClr>
                </a:solidFill>
                <a:latin typeface="微软雅黑"/>
                <a:ea typeface="微软雅黑"/>
              </a:rPr>
              <a:t>内容</a:t>
            </a:r>
            <a:endParaRPr lang="en-US" altLang="zh-CN" sz="1100" dirty="0">
              <a:solidFill>
                <a:schemeClr val="tx1">
                  <a:lumMod val="50000"/>
                  <a:lumOff val="50000"/>
                </a:schemeClr>
              </a:solidFill>
              <a:latin typeface="微软雅黑"/>
              <a:ea typeface="微软雅黑"/>
            </a:endParaRPr>
          </a:p>
        </p:txBody>
      </p:sp>
      <p:sp>
        <p:nvSpPr>
          <p:cNvPr id="106" name="TextBox 105"/>
          <p:cNvSpPr txBox="1"/>
          <p:nvPr/>
        </p:nvSpPr>
        <p:spPr>
          <a:xfrm>
            <a:off x="6319316" y="3769292"/>
            <a:ext cx="856645" cy="284693"/>
          </a:xfrm>
          <a:prstGeom prst="rect">
            <a:avLst/>
          </a:prstGeom>
          <a:noFill/>
        </p:spPr>
        <p:txBody>
          <a:bodyPr wrap="none" lIns="68580" tIns="34290" rIns="68580" bIns="34290" rtlCol="0">
            <a:spAutoFit/>
          </a:bodyPr>
          <a:lstStyle/>
          <a:p>
            <a:pPr algn="r"/>
            <a:r>
              <a:rPr lang="zh-CN" altLang="en-US" sz="1400" b="1" dirty="0">
                <a:solidFill>
                  <a:srgbClr val="7030A0"/>
                </a:solidFill>
                <a:latin typeface="微软雅黑"/>
                <a:ea typeface="微软雅黑"/>
              </a:rPr>
              <a:t>添加文本</a:t>
            </a:r>
          </a:p>
        </p:txBody>
      </p:sp>
    </p:spTree>
    <p:extLst>
      <p:ext uri="{BB962C8B-B14F-4D97-AF65-F5344CB8AC3E}">
        <p14:creationId xmlns:p14="http://schemas.microsoft.com/office/powerpoint/2010/main" val="3564276834"/>
      </p:ext>
    </p:extLst>
  </p:cSld>
  <p:clrMapOvr>
    <a:masterClrMapping/>
  </p:clrMapOvr>
  <p:transition spd="slow" advClick="0" advTm="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8"/>
                                        </p:tgtEl>
                                        <p:attrNameLst>
                                          <p:attrName>style.visibility</p:attrName>
                                        </p:attrNameLst>
                                      </p:cBhvr>
                                      <p:to>
                                        <p:strVal val="visible"/>
                                      </p:to>
                                    </p:set>
                                    <p:animEffect transition="in" filter="fade">
                                      <p:cBhvr>
                                        <p:cTn id="7" dur="500"/>
                                        <p:tgtEl>
                                          <p:spTgt spid="128"/>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131"/>
                                        </p:tgtEl>
                                        <p:attrNameLst>
                                          <p:attrName>style.visibility</p:attrName>
                                        </p:attrNameLst>
                                      </p:cBhvr>
                                      <p:to>
                                        <p:strVal val="visible"/>
                                      </p:to>
                                    </p:set>
                                    <p:animEffect transition="in" filter="wipe(right)">
                                      <p:cBhvr>
                                        <p:cTn id="11" dur="300"/>
                                        <p:tgtEl>
                                          <p:spTgt spid="131"/>
                                        </p:tgtEl>
                                      </p:cBhvr>
                                    </p:animEffect>
                                  </p:childTnLst>
                                </p:cTn>
                              </p:par>
                            </p:childTnLst>
                          </p:cTn>
                        </p:par>
                        <p:par>
                          <p:cTn id="12" fill="hold">
                            <p:stCondLst>
                              <p:cond delay="800"/>
                            </p:stCondLst>
                            <p:childTnLst>
                              <p:par>
                                <p:cTn id="13" presetID="22" presetClass="entr" presetSubtype="8" fill="hold" grpId="0" nodeType="afterEffect">
                                  <p:stCondLst>
                                    <p:cond delay="0"/>
                                  </p:stCondLst>
                                  <p:childTnLst>
                                    <p:set>
                                      <p:cBhvr>
                                        <p:cTn id="14" dur="1" fill="hold">
                                          <p:stCondLst>
                                            <p:cond delay="0"/>
                                          </p:stCondLst>
                                        </p:cTn>
                                        <p:tgtEl>
                                          <p:spTgt spid="133"/>
                                        </p:tgtEl>
                                        <p:attrNameLst>
                                          <p:attrName>style.visibility</p:attrName>
                                        </p:attrNameLst>
                                      </p:cBhvr>
                                      <p:to>
                                        <p:strVal val="visible"/>
                                      </p:to>
                                    </p:set>
                                    <p:animEffect transition="in" filter="wipe(left)">
                                      <p:cBhvr>
                                        <p:cTn id="15" dur="500"/>
                                        <p:tgtEl>
                                          <p:spTgt spid="133"/>
                                        </p:tgtEl>
                                      </p:cBhvr>
                                    </p:animEffect>
                                  </p:childTnLst>
                                </p:cTn>
                              </p:par>
                            </p:childTnLst>
                          </p:cTn>
                        </p:par>
                        <p:par>
                          <p:cTn id="16" fill="hold">
                            <p:stCondLst>
                              <p:cond delay="1300"/>
                            </p:stCondLst>
                            <p:childTnLst>
                              <p:par>
                                <p:cTn id="17" presetID="14" presetClass="entr" presetSubtype="10" fill="hold" grpId="0" nodeType="after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randombar(horizontal)">
                                      <p:cBhvr>
                                        <p:cTn id="19" dur="500"/>
                                        <p:tgtEl>
                                          <p:spTgt spid="2"/>
                                        </p:tgtEl>
                                      </p:cBhvr>
                                    </p:animEffect>
                                  </p:childTnLst>
                                </p:cTn>
                              </p:par>
                            </p:childTnLst>
                          </p:cTn>
                        </p:par>
                        <p:par>
                          <p:cTn id="20" fill="hold">
                            <p:stCondLst>
                              <p:cond delay="1800"/>
                            </p:stCondLst>
                            <p:childTnLst>
                              <p:par>
                                <p:cTn id="21" presetID="53" presetClass="entr" presetSubtype="16" fill="hold" grpId="0" nodeType="afterEffect">
                                  <p:stCondLst>
                                    <p:cond delay="0"/>
                                  </p:stCondLst>
                                  <p:childTnLst>
                                    <p:set>
                                      <p:cBhvr>
                                        <p:cTn id="22" dur="1" fill="hold">
                                          <p:stCondLst>
                                            <p:cond delay="0"/>
                                          </p:stCondLst>
                                        </p:cTn>
                                        <p:tgtEl>
                                          <p:spTgt spid="76"/>
                                        </p:tgtEl>
                                        <p:attrNameLst>
                                          <p:attrName>style.visibility</p:attrName>
                                        </p:attrNameLst>
                                      </p:cBhvr>
                                      <p:to>
                                        <p:strVal val="visible"/>
                                      </p:to>
                                    </p:set>
                                    <p:anim calcmode="lin" valueType="num">
                                      <p:cBhvr>
                                        <p:cTn id="23" dur="500" fill="hold"/>
                                        <p:tgtEl>
                                          <p:spTgt spid="76"/>
                                        </p:tgtEl>
                                        <p:attrNameLst>
                                          <p:attrName>ppt_w</p:attrName>
                                        </p:attrNameLst>
                                      </p:cBhvr>
                                      <p:tavLst>
                                        <p:tav tm="0">
                                          <p:val>
                                            <p:fltVal val="0"/>
                                          </p:val>
                                        </p:tav>
                                        <p:tav tm="100000">
                                          <p:val>
                                            <p:strVal val="#ppt_w"/>
                                          </p:val>
                                        </p:tav>
                                      </p:tavLst>
                                    </p:anim>
                                    <p:anim calcmode="lin" valueType="num">
                                      <p:cBhvr>
                                        <p:cTn id="24" dur="500" fill="hold"/>
                                        <p:tgtEl>
                                          <p:spTgt spid="76"/>
                                        </p:tgtEl>
                                        <p:attrNameLst>
                                          <p:attrName>ppt_h</p:attrName>
                                        </p:attrNameLst>
                                      </p:cBhvr>
                                      <p:tavLst>
                                        <p:tav tm="0">
                                          <p:val>
                                            <p:fltVal val="0"/>
                                          </p:val>
                                        </p:tav>
                                        <p:tav tm="100000">
                                          <p:val>
                                            <p:strVal val="#ppt_h"/>
                                          </p:val>
                                        </p:tav>
                                      </p:tavLst>
                                    </p:anim>
                                    <p:animEffect transition="in" filter="fade">
                                      <p:cBhvr>
                                        <p:cTn id="25" dur="500"/>
                                        <p:tgtEl>
                                          <p:spTgt spid="76"/>
                                        </p:tgtEl>
                                      </p:cBhvr>
                                    </p:animEffect>
                                  </p:childTnLst>
                                </p:cTn>
                              </p:par>
                              <p:par>
                                <p:cTn id="26" presetID="53" presetClass="entr" presetSubtype="16" fill="hold" grpId="0" nodeType="withEffect">
                                  <p:stCondLst>
                                    <p:cond delay="250"/>
                                  </p:stCondLst>
                                  <p:childTnLst>
                                    <p:set>
                                      <p:cBhvr>
                                        <p:cTn id="27" dur="1" fill="hold">
                                          <p:stCondLst>
                                            <p:cond delay="0"/>
                                          </p:stCondLst>
                                        </p:cTn>
                                        <p:tgtEl>
                                          <p:spTgt spid="77"/>
                                        </p:tgtEl>
                                        <p:attrNameLst>
                                          <p:attrName>style.visibility</p:attrName>
                                        </p:attrNameLst>
                                      </p:cBhvr>
                                      <p:to>
                                        <p:strVal val="visible"/>
                                      </p:to>
                                    </p:set>
                                    <p:anim calcmode="lin" valueType="num">
                                      <p:cBhvr>
                                        <p:cTn id="28" dur="500" fill="hold"/>
                                        <p:tgtEl>
                                          <p:spTgt spid="77"/>
                                        </p:tgtEl>
                                        <p:attrNameLst>
                                          <p:attrName>ppt_w</p:attrName>
                                        </p:attrNameLst>
                                      </p:cBhvr>
                                      <p:tavLst>
                                        <p:tav tm="0">
                                          <p:val>
                                            <p:fltVal val="0"/>
                                          </p:val>
                                        </p:tav>
                                        <p:tav tm="100000">
                                          <p:val>
                                            <p:strVal val="#ppt_w"/>
                                          </p:val>
                                        </p:tav>
                                      </p:tavLst>
                                    </p:anim>
                                    <p:anim calcmode="lin" valueType="num">
                                      <p:cBhvr>
                                        <p:cTn id="29" dur="500" fill="hold"/>
                                        <p:tgtEl>
                                          <p:spTgt spid="77"/>
                                        </p:tgtEl>
                                        <p:attrNameLst>
                                          <p:attrName>ppt_h</p:attrName>
                                        </p:attrNameLst>
                                      </p:cBhvr>
                                      <p:tavLst>
                                        <p:tav tm="0">
                                          <p:val>
                                            <p:fltVal val="0"/>
                                          </p:val>
                                        </p:tav>
                                        <p:tav tm="100000">
                                          <p:val>
                                            <p:strVal val="#ppt_h"/>
                                          </p:val>
                                        </p:tav>
                                      </p:tavLst>
                                    </p:anim>
                                    <p:animEffect transition="in" filter="fade">
                                      <p:cBhvr>
                                        <p:cTn id="30" dur="500"/>
                                        <p:tgtEl>
                                          <p:spTgt spid="77"/>
                                        </p:tgtEl>
                                      </p:cBhvr>
                                    </p:animEffect>
                                  </p:childTnLst>
                                </p:cTn>
                              </p:par>
                              <p:par>
                                <p:cTn id="31" presetID="53" presetClass="entr" presetSubtype="16" fill="hold" grpId="0" nodeType="withEffect">
                                  <p:stCondLst>
                                    <p:cond delay="500"/>
                                  </p:stCondLst>
                                  <p:childTnLst>
                                    <p:set>
                                      <p:cBhvr>
                                        <p:cTn id="32" dur="1" fill="hold">
                                          <p:stCondLst>
                                            <p:cond delay="0"/>
                                          </p:stCondLst>
                                        </p:cTn>
                                        <p:tgtEl>
                                          <p:spTgt spid="78"/>
                                        </p:tgtEl>
                                        <p:attrNameLst>
                                          <p:attrName>style.visibility</p:attrName>
                                        </p:attrNameLst>
                                      </p:cBhvr>
                                      <p:to>
                                        <p:strVal val="visible"/>
                                      </p:to>
                                    </p:set>
                                    <p:anim calcmode="lin" valueType="num">
                                      <p:cBhvr>
                                        <p:cTn id="33" dur="500" fill="hold"/>
                                        <p:tgtEl>
                                          <p:spTgt spid="78"/>
                                        </p:tgtEl>
                                        <p:attrNameLst>
                                          <p:attrName>ppt_w</p:attrName>
                                        </p:attrNameLst>
                                      </p:cBhvr>
                                      <p:tavLst>
                                        <p:tav tm="0">
                                          <p:val>
                                            <p:fltVal val="0"/>
                                          </p:val>
                                        </p:tav>
                                        <p:tav tm="100000">
                                          <p:val>
                                            <p:strVal val="#ppt_w"/>
                                          </p:val>
                                        </p:tav>
                                      </p:tavLst>
                                    </p:anim>
                                    <p:anim calcmode="lin" valueType="num">
                                      <p:cBhvr>
                                        <p:cTn id="34" dur="500" fill="hold"/>
                                        <p:tgtEl>
                                          <p:spTgt spid="78"/>
                                        </p:tgtEl>
                                        <p:attrNameLst>
                                          <p:attrName>ppt_h</p:attrName>
                                        </p:attrNameLst>
                                      </p:cBhvr>
                                      <p:tavLst>
                                        <p:tav tm="0">
                                          <p:val>
                                            <p:fltVal val="0"/>
                                          </p:val>
                                        </p:tav>
                                        <p:tav tm="100000">
                                          <p:val>
                                            <p:strVal val="#ppt_h"/>
                                          </p:val>
                                        </p:tav>
                                      </p:tavLst>
                                    </p:anim>
                                    <p:animEffect transition="in" filter="fade">
                                      <p:cBhvr>
                                        <p:cTn id="35" dur="500"/>
                                        <p:tgtEl>
                                          <p:spTgt spid="78"/>
                                        </p:tgtEl>
                                      </p:cBhvr>
                                    </p:animEffect>
                                  </p:childTnLst>
                                </p:cTn>
                              </p:par>
                              <p:par>
                                <p:cTn id="36" presetID="53" presetClass="entr" presetSubtype="16" fill="hold" grpId="0" nodeType="withEffect">
                                  <p:stCondLst>
                                    <p:cond delay="750"/>
                                  </p:stCondLst>
                                  <p:childTnLst>
                                    <p:set>
                                      <p:cBhvr>
                                        <p:cTn id="37" dur="1" fill="hold">
                                          <p:stCondLst>
                                            <p:cond delay="0"/>
                                          </p:stCondLst>
                                        </p:cTn>
                                        <p:tgtEl>
                                          <p:spTgt spid="79"/>
                                        </p:tgtEl>
                                        <p:attrNameLst>
                                          <p:attrName>style.visibility</p:attrName>
                                        </p:attrNameLst>
                                      </p:cBhvr>
                                      <p:to>
                                        <p:strVal val="visible"/>
                                      </p:to>
                                    </p:set>
                                    <p:anim calcmode="lin" valueType="num">
                                      <p:cBhvr>
                                        <p:cTn id="38" dur="500" fill="hold"/>
                                        <p:tgtEl>
                                          <p:spTgt spid="79"/>
                                        </p:tgtEl>
                                        <p:attrNameLst>
                                          <p:attrName>ppt_w</p:attrName>
                                        </p:attrNameLst>
                                      </p:cBhvr>
                                      <p:tavLst>
                                        <p:tav tm="0">
                                          <p:val>
                                            <p:fltVal val="0"/>
                                          </p:val>
                                        </p:tav>
                                        <p:tav tm="100000">
                                          <p:val>
                                            <p:strVal val="#ppt_w"/>
                                          </p:val>
                                        </p:tav>
                                      </p:tavLst>
                                    </p:anim>
                                    <p:anim calcmode="lin" valueType="num">
                                      <p:cBhvr>
                                        <p:cTn id="39" dur="500" fill="hold"/>
                                        <p:tgtEl>
                                          <p:spTgt spid="79"/>
                                        </p:tgtEl>
                                        <p:attrNameLst>
                                          <p:attrName>ppt_h</p:attrName>
                                        </p:attrNameLst>
                                      </p:cBhvr>
                                      <p:tavLst>
                                        <p:tav tm="0">
                                          <p:val>
                                            <p:fltVal val="0"/>
                                          </p:val>
                                        </p:tav>
                                        <p:tav tm="100000">
                                          <p:val>
                                            <p:strVal val="#ppt_h"/>
                                          </p:val>
                                        </p:tav>
                                      </p:tavLst>
                                    </p:anim>
                                    <p:animEffect transition="in" filter="fade">
                                      <p:cBhvr>
                                        <p:cTn id="40" dur="500"/>
                                        <p:tgtEl>
                                          <p:spTgt spid="79"/>
                                        </p:tgtEl>
                                      </p:cBhvr>
                                    </p:animEffect>
                                  </p:childTnLst>
                                </p:cTn>
                              </p:par>
                              <p:par>
                                <p:cTn id="41" presetID="53" presetClass="entr" presetSubtype="16" fill="hold" grpId="0" nodeType="withEffect">
                                  <p:stCondLst>
                                    <p:cond delay="1000"/>
                                  </p:stCondLst>
                                  <p:childTnLst>
                                    <p:set>
                                      <p:cBhvr>
                                        <p:cTn id="42" dur="1" fill="hold">
                                          <p:stCondLst>
                                            <p:cond delay="0"/>
                                          </p:stCondLst>
                                        </p:cTn>
                                        <p:tgtEl>
                                          <p:spTgt spid="92"/>
                                        </p:tgtEl>
                                        <p:attrNameLst>
                                          <p:attrName>style.visibility</p:attrName>
                                        </p:attrNameLst>
                                      </p:cBhvr>
                                      <p:to>
                                        <p:strVal val="visible"/>
                                      </p:to>
                                    </p:set>
                                    <p:anim calcmode="lin" valueType="num">
                                      <p:cBhvr>
                                        <p:cTn id="43" dur="500" fill="hold"/>
                                        <p:tgtEl>
                                          <p:spTgt spid="92"/>
                                        </p:tgtEl>
                                        <p:attrNameLst>
                                          <p:attrName>ppt_w</p:attrName>
                                        </p:attrNameLst>
                                      </p:cBhvr>
                                      <p:tavLst>
                                        <p:tav tm="0">
                                          <p:val>
                                            <p:fltVal val="0"/>
                                          </p:val>
                                        </p:tav>
                                        <p:tav tm="100000">
                                          <p:val>
                                            <p:strVal val="#ppt_w"/>
                                          </p:val>
                                        </p:tav>
                                      </p:tavLst>
                                    </p:anim>
                                    <p:anim calcmode="lin" valueType="num">
                                      <p:cBhvr>
                                        <p:cTn id="44" dur="500" fill="hold"/>
                                        <p:tgtEl>
                                          <p:spTgt spid="92"/>
                                        </p:tgtEl>
                                        <p:attrNameLst>
                                          <p:attrName>ppt_h</p:attrName>
                                        </p:attrNameLst>
                                      </p:cBhvr>
                                      <p:tavLst>
                                        <p:tav tm="0">
                                          <p:val>
                                            <p:fltVal val="0"/>
                                          </p:val>
                                        </p:tav>
                                        <p:tav tm="100000">
                                          <p:val>
                                            <p:strVal val="#ppt_h"/>
                                          </p:val>
                                        </p:tav>
                                      </p:tavLst>
                                    </p:anim>
                                    <p:animEffect transition="in" filter="fade">
                                      <p:cBhvr>
                                        <p:cTn id="45" dur="500"/>
                                        <p:tgtEl>
                                          <p:spTgt spid="92"/>
                                        </p:tgtEl>
                                      </p:cBhvr>
                                    </p:animEffect>
                                  </p:childTnLst>
                                </p:cTn>
                              </p:par>
                              <p:par>
                                <p:cTn id="46" presetID="53" presetClass="entr" presetSubtype="16" fill="hold" grpId="0" nodeType="withEffect">
                                  <p:stCondLst>
                                    <p:cond delay="1250"/>
                                  </p:stCondLst>
                                  <p:childTnLst>
                                    <p:set>
                                      <p:cBhvr>
                                        <p:cTn id="47" dur="1" fill="hold">
                                          <p:stCondLst>
                                            <p:cond delay="0"/>
                                          </p:stCondLst>
                                        </p:cTn>
                                        <p:tgtEl>
                                          <p:spTgt spid="93"/>
                                        </p:tgtEl>
                                        <p:attrNameLst>
                                          <p:attrName>style.visibility</p:attrName>
                                        </p:attrNameLst>
                                      </p:cBhvr>
                                      <p:to>
                                        <p:strVal val="visible"/>
                                      </p:to>
                                    </p:set>
                                    <p:anim calcmode="lin" valueType="num">
                                      <p:cBhvr>
                                        <p:cTn id="48" dur="500" fill="hold"/>
                                        <p:tgtEl>
                                          <p:spTgt spid="93"/>
                                        </p:tgtEl>
                                        <p:attrNameLst>
                                          <p:attrName>ppt_w</p:attrName>
                                        </p:attrNameLst>
                                      </p:cBhvr>
                                      <p:tavLst>
                                        <p:tav tm="0">
                                          <p:val>
                                            <p:fltVal val="0"/>
                                          </p:val>
                                        </p:tav>
                                        <p:tav tm="100000">
                                          <p:val>
                                            <p:strVal val="#ppt_w"/>
                                          </p:val>
                                        </p:tav>
                                      </p:tavLst>
                                    </p:anim>
                                    <p:anim calcmode="lin" valueType="num">
                                      <p:cBhvr>
                                        <p:cTn id="49" dur="500" fill="hold"/>
                                        <p:tgtEl>
                                          <p:spTgt spid="93"/>
                                        </p:tgtEl>
                                        <p:attrNameLst>
                                          <p:attrName>ppt_h</p:attrName>
                                        </p:attrNameLst>
                                      </p:cBhvr>
                                      <p:tavLst>
                                        <p:tav tm="0">
                                          <p:val>
                                            <p:fltVal val="0"/>
                                          </p:val>
                                        </p:tav>
                                        <p:tav tm="100000">
                                          <p:val>
                                            <p:strVal val="#ppt_h"/>
                                          </p:val>
                                        </p:tav>
                                      </p:tavLst>
                                    </p:anim>
                                    <p:animEffect transition="in" filter="fade">
                                      <p:cBhvr>
                                        <p:cTn id="50" dur="500"/>
                                        <p:tgtEl>
                                          <p:spTgt spid="93"/>
                                        </p:tgtEl>
                                      </p:cBhvr>
                                    </p:animEffect>
                                  </p:childTnLst>
                                </p:cTn>
                              </p:par>
                              <p:par>
                                <p:cTn id="51" presetID="10" presetClass="entr" presetSubtype="0" fill="hold" grpId="0" nodeType="withEffect">
                                  <p:stCondLst>
                                    <p:cond delay="1500"/>
                                  </p:stCondLst>
                                  <p:childTnLst>
                                    <p:set>
                                      <p:cBhvr>
                                        <p:cTn id="52" dur="1" fill="hold">
                                          <p:stCondLst>
                                            <p:cond delay="0"/>
                                          </p:stCondLst>
                                        </p:cTn>
                                        <p:tgtEl>
                                          <p:spTgt spid="75"/>
                                        </p:tgtEl>
                                        <p:attrNameLst>
                                          <p:attrName>style.visibility</p:attrName>
                                        </p:attrNameLst>
                                      </p:cBhvr>
                                      <p:to>
                                        <p:strVal val="visible"/>
                                      </p:to>
                                    </p:set>
                                    <p:animEffect transition="in" filter="fade">
                                      <p:cBhvr>
                                        <p:cTn id="53" dur="500"/>
                                        <p:tgtEl>
                                          <p:spTgt spid="75"/>
                                        </p:tgtEl>
                                      </p:cBhvr>
                                    </p:animEffect>
                                  </p:childTnLst>
                                </p:cTn>
                              </p:par>
                            </p:childTnLst>
                          </p:cTn>
                        </p:par>
                        <p:par>
                          <p:cTn id="54" fill="hold">
                            <p:stCondLst>
                              <p:cond delay="3800"/>
                            </p:stCondLst>
                            <p:childTnLst>
                              <p:par>
                                <p:cTn id="55" presetID="10" presetClass="entr" presetSubtype="0" fill="hold" grpId="0" nodeType="afterEffect">
                                  <p:stCondLst>
                                    <p:cond delay="0"/>
                                  </p:stCondLst>
                                  <p:childTnLst>
                                    <p:set>
                                      <p:cBhvr>
                                        <p:cTn id="56" dur="1" fill="hold">
                                          <p:stCondLst>
                                            <p:cond delay="0"/>
                                          </p:stCondLst>
                                        </p:cTn>
                                        <p:tgtEl>
                                          <p:spTgt spid="80"/>
                                        </p:tgtEl>
                                        <p:attrNameLst>
                                          <p:attrName>style.visibility</p:attrName>
                                        </p:attrNameLst>
                                      </p:cBhvr>
                                      <p:to>
                                        <p:strVal val="visible"/>
                                      </p:to>
                                    </p:set>
                                    <p:animEffect transition="in" filter="fade">
                                      <p:cBhvr>
                                        <p:cTn id="57" dur="500"/>
                                        <p:tgtEl>
                                          <p:spTgt spid="80"/>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81"/>
                                        </p:tgtEl>
                                        <p:attrNameLst>
                                          <p:attrName>style.visibility</p:attrName>
                                        </p:attrNameLst>
                                      </p:cBhvr>
                                      <p:to>
                                        <p:strVal val="visible"/>
                                      </p:to>
                                    </p:set>
                                    <p:animEffect transition="in" filter="fade">
                                      <p:cBhvr>
                                        <p:cTn id="60" dur="500"/>
                                        <p:tgtEl>
                                          <p:spTgt spid="81"/>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82"/>
                                        </p:tgtEl>
                                        <p:attrNameLst>
                                          <p:attrName>style.visibility</p:attrName>
                                        </p:attrNameLst>
                                      </p:cBhvr>
                                      <p:to>
                                        <p:strVal val="visible"/>
                                      </p:to>
                                    </p:set>
                                    <p:animEffect transition="in" filter="fade">
                                      <p:cBhvr>
                                        <p:cTn id="63" dur="500"/>
                                        <p:tgtEl>
                                          <p:spTgt spid="82"/>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83"/>
                                        </p:tgtEl>
                                        <p:attrNameLst>
                                          <p:attrName>style.visibility</p:attrName>
                                        </p:attrNameLst>
                                      </p:cBhvr>
                                      <p:to>
                                        <p:strVal val="visible"/>
                                      </p:to>
                                    </p:set>
                                    <p:animEffect transition="in" filter="fade">
                                      <p:cBhvr>
                                        <p:cTn id="66" dur="500"/>
                                        <p:tgtEl>
                                          <p:spTgt spid="83"/>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84"/>
                                        </p:tgtEl>
                                        <p:attrNameLst>
                                          <p:attrName>style.visibility</p:attrName>
                                        </p:attrNameLst>
                                      </p:cBhvr>
                                      <p:to>
                                        <p:strVal val="visible"/>
                                      </p:to>
                                    </p:set>
                                    <p:animEffect transition="in" filter="fade">
                                      <p:cBhvr>
                                        <p:cTn id="69" dur="500"/>
                                        <p:tgtEl>
                                          <p:spTgt spid="84"/>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85"/>
                                        </p:tgtEl>
                                        <p:attrNameLst>
                                          <p:attrName>style.visibility</p:attrName>
                                        </p:attrNameLst>
                                      </p:cBhvr>
                                      <p:to>
                                        <p:strVal val="visible"/>
                                      </p:to>
                                    </p:set>
                                    <p:animEffect transition="in" filter="fade">
                                      <p:cBhvr>
                                        <p:cTn id="72" dur="500"/>
                                        <p:tgtEl>
                                          <p:spTgt spid="85"/>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86"/>
                                        </p:tgtEl>
                                        <p:attrNameLst>
                                          <p:attrName>style.visibility</p:attrName>
                                        </p:attrNameLst>
                                      </p:cBhvr>
                                      <p:to>
                                        <p:strVal val="visible"/>
                                      </p:to>
                                    </p:set>
                                    <p:animEffect transition="in" filter="fade">
                                      <p:cBhvr>
                                        <p:cTn id="75" dur="500"/>
                                        <p:tgtEl>
                                          <p:spTgt spid="86"/>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87"/>
                                        </p:tgtEl>
                                        <p:attrNameLst>
                                          <p:attrName>style.visibility</p:attrName>
                                        </p:attrNameLst>
                                      </p:cBhvr>
                                      <p:to>
                                        <p:strVal val="visible"/>
                                      </p:to>
                                    </p:set>
                                    <p:animEffect transition="in" filter="fade">
                                      <p:cBhvr>
                                        <p:cTn id="78" dur="500"/>
                                        <p:tgtEl>
                                          <p:spTgt spid="87"/>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88"/>
                                        </p:tgtEl>
                                        <p:attrNameLst>
                                          <p:attrName>style.visibility</p:attrName>
                                        </p:attrNameLst>
                                      </p:cBhvr>
                                      <p:to>
                                        <p:strVal val="visible"/>
                                      </p:to>
                                    </p:set>
                                    <p:animEffect transition="in" filter="fade">
                                      <p:cBhvr>
                                        <p:cTn id="81" dur="500"/>
                                        <p:tgtEl>
                                          <p:spTgt spid="88"/>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89"/>
                                        </p:tgtEl>
                                        <p:attrNameLst>
                                          <p:attrName>style.visibility</p:attrName>
                                        </p:attrNameLst>
                                      </p:cBhvr>
                                      <p:to>
                                        <p:strVal val="visible"/>
                                      </p:to>
                                    </p:set>
                                    <p:animEffect transition="in" filter="fade">
                                      <p:cBhvr>
                                        <p:cTn id="84" dur="500"/>
                                        <p:tgtEl>
                                          <p:spTgt spid="89"/>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90"/>
                                        </p:tgtEl>
                                        <p:attrNameLst>
                                          <p:attrName>style.visibility</p:attrName>
                                        </p:attrNameLst>
                                      </p:cBhvr>
                                      <p:to>
                                        <p:strVal val="visible"/>
                                      </p:to>
                                    </p:set>
                                    <p:animEffect transition="in" filter="fade">
                                      <p:cBhvr>
                                        <p:cTn id="87" dur="500"/>
                                        <p:tgtEl>
                                          <p:spTgt spid="90"/>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91"/>
                                        </p:tgtEl>
                                        <p:attrNameLst>
                                          <p:attrName>style.visibility</p:attrName>
                                        </p:attrNameLst>
                                      </p:cBhvr>
                                      <p:to>
                                        <p:strVal val="visible"/>
                                      </p:to>
                                    </p:set>
                                    <p:animEffect transition="in" filter="fade">
                                      <p:cBhvr>
                                        <p:cTn id="90" dur="500"/>
                                        <p:tgtEl>
                                          <p:spTgt spid="91"/>
                                        </p:tgtEl>
                                      </p:cBhvr>
                                    </p:animEffect>
                                  </p:childTnLst>
                                </p:cTn>
                              </p:par>
                            </p:childTnLst>
                          </p:cTn>
                        </p:par>
                        <p:par>
                          <p:cTn id="91" fill="hold">
                            <p:stCondLst>
                              <p:cond delay="4300"/>
                            </p:stCondLst>
                            <p:childTnLst>
                              <p:par>
                                <p:cTn id="92" presetID="12" presetClass="entr" presetSubtype="8" fill="hold" grpId="0" nodeType="afterEffect">
                                  <p:stCondLst>
                                    <p:cond delay="0"/>
                                  </p:stCondLst>
                                  <p:childTnLst>
                                    <p:set>
                                      <p:cBhvr>
                                        <p:cTn id="93" dur="1" fill="hold">
                                          <p:stCondLst>
                                            <p:cond delay="0"/>
                                          </p:stCondLst>
                                        </p:cTn>
                                        <p:tgtEl>
                                          <p:spTgt spid="94"/>
                                        </p:tgtEl>
                                        <p:attrNameLst>
                                          <p:attrName>style.visibility</p:attrName>
                                        </p:attrNameLst>
                                      </p:cBhvr>
                                      <p:to>
                                        <p:strVal val="visible"/>
                                      </p:to>
                                    </p:set>
                                    <p:anim calcmode="lin" valueType="num">
                                      <p:cBhvr additive="base">
                                        <p:cTn id="94" dur="500"/>
                                        <p:tgtEl>
                                          <p:spTgt spid="94"/>
                                        </p:tgtEl>
                                        <p:attrNameLst>
                                          <p:attrName>ppt_x</p:attrName>
                                        </p:attrNameLst>
                                      </p:cBhvr>
                                      <p:tavLst>
                                        <p:tav tm="0">
                                          <p:val>
                                            <p:strVal val="#ppt_x-#ppt_w*1.125000"/>
                                          </p:val>
                                        </p:tav>
                                        <p:tav tm="100000">
                                          <p:val>
                                            <p:strVal val="#ppt_x"/>
                                          </p:val>
                                        </p:tav>
                                      </p:tavLst>
                                    </p:anim>
                                    <p:animEffect transition="in" filter="wipe(right)">
                                      <p:cBhvr>
                                        <p:cTn id="95" dur="500"/>
                                        <p:tgtEl>
                                          <p:spTgt spid="94"/>
                                        </p:tgtEl>
                                      </p:cBhvr>
                                    </p:animEffect>
                                  </p:childTnLst>
                                </p:cTn>
                              </p:par>
                            </p:childTnLst>
                          </p:cTn>
                        </p:par>
                        <p:par>
                          <p:cTn id="96" fill="hold">
                            <p:stCondLst>
                              <p:cond delay="4800"/>
                            </p:stCondLst>
                            <p:childTnLst>
                              <p:par>
                                <p:cTn id="97" presetID="12" presetClass="entr" presetSubtype="8" fill="hold" grpId="0" nodeType="afterEffect">
                                  <p:stCondLst>
                                    <p:cond delay="0"/>
                                  </p:stCondLst>
                                  <p:childTnLst>
                                    <p:set>
                                      <p:cBhvr>
                                        <p:cTn id="98" dur="1" fill="hold">
                                          <p:stCondLst>
                                            <p:cond delay="0"/>
                                          </p:stCondLst>
                                        </p:cTn>
                                        <p:tgtEl>
                                          <p:spTgt spid="95"/>
                                        </p:tgtEl>
                                        <p:attrNameLst>
                                          <p:attrName>style.visibility</p:attrName>
                                        </p:attrNameLst>
                                      </p:cBhvr>
                                      <p:to>
                                        <p:strVal val="visible"/>
                                      </p:to>
                                    </p:set>
                                    <p:anim calcmode="lin" valueType="num">
                                      <p:cBhvr additive="base">
                                        <p:cTn id="99" dur="500"/>
                                        <p:tgtEl>
                                          <p:spTgt spid="95"/>
                                        </p:tgtEl>
                                        <p:attrNameLst>
                                          <p:attrName>ppt_x</p:attrName>
                                        </p:attrNameLst>
                                      </p:cBhvr>
                                      <p:tavLst>
                                        <p:tav tm="0">
                                          <p:val>
                                            <p:strVal val="#ppt_x-#ppt_w*1.125000"/>
                                          </p:val>
                                        </p:tav>
                                        <p:tav tm="100000">
                                          <p:val>
                                            <p:strVal val="#ppt_x"/>
                                          </p:val>
                                        </p:tav>
                                      </p:tavLst>
                                    </p:anim>
                                    <p:animEffect transition="in" filter="wipe(right)">
                                      <p:cBhvr>
                                        <p:cTn id="100" dur="500"/>
                                        <p:tgtEl>
                                          <p:spTgt spid="95"/>
                                        </p:tgtEl>
                                      </p:cBhvr>
                                    </p:animEffect>
                                  </p:childTnLst>
                                </p:cTn>
                              </p:par>
                            </p:childTnLst>
                          </p:cTn>
                        </p:par>
                        <p:par>
                          <p:cTn id="101" fill="hold">
                            <p:stCondLst>
                              <p:cond delay="5300"/>
                            </p:stCondLst>
                            <p:childTnLst>
                              <p:par>
                                <p:cTn id="102" presetID="12" presetClass="entr" presetSubtype="8" fill="hold" grpId="0" nodeType="afterEffect">
                                  <p:stCondLst>
                                    <p:cond delay="0"/>
                                  </p:stCondLst>
                                  <p:childTnLst>
                                    <p:set>
                                      <p:cBhvr>
                                        <p:cTn id="103" dur="1" fill="hold">
                                          <p:stCondLst>
                                            <p:cond delay="0"/>
                                          </p:stCondLst>
                                        </p:cTn>
                                        <p:tgtEl>
                                          <p:spTgt spid="96"/>
                                        </p:tgtEl>
                                        <p:attrNameLst>
                                          <p:attrName>style.visibility</p:attrName>
                                        </p:attrNameLst>
                                      </p:cBhvr>
                                      <p:to>
                                        <p:strVal val="visible"/>
                                      </p:to>
                                    </p:set>
                                    <p:anim calcmode="lin" valueType="num">
                                      <p:cBhvr additive="base">
                                        <p:cTn id="104" dur="500"/>
                                        <p:tgtEl>
                                          <p:spTgt spid="96"/>
                                        </p:tgtEl>
                                        <p:attrNameLst>
                                          <p:attrName>ppt_x</p:attrName>
                                        </p:attrNameLst>
                                      </p:cBhvr>
                                      <p:tavLst>
                                        <p:tav tm="0">
                                          <p:val>
                                            <p:strVal val="#ppt_x-#ppt_w*1.125000"/>
                                          </p:val>
                                        </p:tav>
                                        <p:tav tm="100000">
                                          <p:val>
                                            <p:strVal val="#ppt_x"/>
                                          </p:val>
                                        </p:tav>
                                      </p:tavLst>
                                    </p:anim>
                                    <p:animEffect transition="in" filter="wipe(right)">
                                      <p:cBhvr>
                                        <p:cTn id="105" dur="500"/>
                                        <p:tgtEl>
                                          <p:spTgt spid="96"/>
                                        </p:tgtEl>
                                      </p:cBhvr>
                                    </p:animEffect>
                                  </p:childTnLst>
                                </p:cTn>
                              </p:par>
                            </p:childTnLst>
                          </p:cTn>
                        </p:par>
                        <p:par>
                          <p:cTn id="106" fill="hold">
                            <p:stCondLst>
                              <p:cond delay="5800"/>
                            </p:stCondLst>
                            <p:childTnLst>
                              <p:par>
                                <p:cTn id="107" presetID="12" presetClass="entr" presetSubtype="8" fill="hold" grpId="0" nodeType="afterEffect">
                                  <p:stCondLst>
                                    <p:cond delay="0"/>
                                  </p:stCondLst>
                                  <p:childTnLst>
                                    <p:set>
                                      <p:cBhvr>
                                        <p:cTn id="108" dur="1" fill="hold">
                                          <p:stCondLst>
                                            <p:cond delay="0"/>
                                          </p:stCondLst>
                                        </p:cTn>
                                        <p:tgtEl>
                                          <p:spTgt spid="97"/>
                                        </p:tgtEl>
                                        <p:attrNameLst>
                                          <p:attrName>style.visibility</p:attrName>
                                        </p:attrNameLst>
                                      </p:cBhvr>
                                      <p:to>
                                        <p:strVal val="visible"/>
                                      </p:to>
                                    </p:set>
                                    <p:anim calcmode="lin" valueType="num">
                                      <p:cBhvr additive="base">
                                        <p:cTn id="109" dur="500"/>
                                        <p:tgtEl>
                                          <p:spTgt spid="97"/>
                                        </p:tgtEl>
                                        <p:attrNameLst>
                                          <p:attrName>ppt_x</p:attrName>
                                        </p:attrNameLst>
                                      </p:cBhvr>
                                      <p:tavLst>
                                        <p:tav tm="0">
                                          <p:val>
                                            <p:strVal val="#ppt_x-#ppt_w*1.125000"/>
                                          </p:val>
                                        </p:tav>
                                        <p:tav tm="100000">
                                          <p:val>
                                            <p:strVal val="#ppt_x"/>
                                          </p:val>
                                        </p:tav>
                                      </p:tavLst>
                                    </p:anim>
                                    <p:animEffect transition="in" filter="wipe(right)">
                                      <p:cBhvr>
                                        <p:cTn id="110" dur="500"/>
                                        <p:tgtEl>
                                          <p:spTgt spid="97"/>
                                        </p:tgtEl>
                                      </p:cBhvr>
                                    </p:animEffect>
                                  </p:childTnLst>
                                </p:cTn>
                              </p:par>
                            </p:childTnLst>
                          </p:cTn>
                        </p:par>
                        <p:par>
                          <p:cTn id="111" fill="hold">
                            <p:stCondLst>
                              <p:cond delay="6300"/>
                            </p:stCondLst>
                            <p:childTnLst>
                              <p:par>
                                <p:cTn id="112" presetID="22" presetClass="entr" presetSubtype="1" fill="hold" nodeType="afterEffect">
                                  <p:stCondLst>
                                    <p:cond delay="0"/>
                                  </p:stCondLst>
                                  <p:childTnLst>
                                    <p:set>
                                      <p:cBhvr>
                                        <p:cTn id="113" dur="1" fill="hold">
                                          <p:stCondLst>
                                            <p:cond delay="0"/>
                                          </p:stCondLst>
                                        </p:cTn>
                                        <p:tgtEl>
                                          <p:spTgt spid="98"/>
                                        </p:tgtEl>
                                        <p:attrNameLst>
                                          <p:attrName>style.visibility</p:attrName>
                                        </p:attrNameLst>
                                      </p:cBhvr>
                                      <p:to>
                                        <p:strVal val="visible"/>
                                      </p:to>
                                    </p:set>
                                    <p:animEffect transition="in" filter="wipe(up)">
                                      <p:cBhvr>
                                        <p:cTn id="114" dur="500"/>
                                        <p:tgtEl>
                                          <p:spTgt spid="98"/>
                                        </p:tgtEl>
                                      </p:cBhvr>
                                    </p:animEffect>
                                  </p:childTnLst>
                                </p:cTn>
                              </p:par>
                            </p:childTnLst>
                          </p:cTn>
                        </p:par>
                        <p:par>
                          <p:cTn id="115" fill="hold">
                            <p:stCondLst>
                              <p:cond delay="6800"/>
                            </p:stCondLst>
                            <p:childTnLst>
                              <p:par>
                                <p:cTn id="116" presetID="2" presetClass="entr" presetSubtype="2" fill="hold" grpId="0" nodeType="afterEffect">
                                  <p:stCondLst>
                                    <p:cond delay="0"/>
                                  </p:stCondLst>
                                  <p:childTnLst>
                                    <p:set>
                                      <p:cBhvr>
                                        <p:cTn id="117" dur="1" fill="hold">
                                          <p:stCondLst>
                                            <p:cond delay="0"/>
                                          </p:stCondLst>
                                        </p:cTn>
                                        <p:tgtEl>
                                          <p:spTgt spid="100"/>
                                        </p:tgtEl>
                                        <p:attrNameLst>
                                          <p:attrName>style.visibility</p:attrName>
                                        </p:attrNameLst>
                                      </p:cBhvr>
                                      <p:to>
                                        <p:strVal val="visible"/>
                                      </p:to>
                                    </p:set>
                                    <p:anim calcmode="lin" valueType="num">
                                      <p:cBhvr additive="base">
                                        <p:cTn id="118" dur="250" fill="hold"/>
                                        <p:tgtEl>
                                          <p:spTgt spid="100"/>
                                        </p:tgtEl>
                                        <p:attrNameLst>
                                          <p:attrName>ppt_x</p:attrName>
                                        </p:attrNameLst>
                                      </p:cBhvr>
                                      <p:tavLst>
                                        <p:tav tm="0">
                                          <p:val>
                                            <p:strVal val="1+#ppt_w/2"/>
                                          </p:val>
                                        </p:tav>
                                        <p:tav tm="100000">
                                          <p:val>
                                            <p:strVal val="#ppt_x"/>
                                          </p:val>
                                        </p:tav>
                                      </p:tavLst>
                                    </p:anim>
                                    <p:anim calcmode="lin" valueType="num">
                                      <p:cBhvr additive="base">
                                        <p:cTn id="119" dur="250" fill="hold"/>
                                        <p:tgtEl>
                                          <p:spTgt spid="100"/>
                                        </p:tgtEl>
                                        <p:attrNameLst>
                                          <p:attrName>ppt_y</p:attrName>
                                        </p:attrNameLst>
                                      </p:cBhvr>
                                      <p:tavLst>
                                        <p:tav tm="0">
                                          <p:val>
                                            <p:strVal val="#ppt_y"/>
                                          </p:val>
                                        </p:tav>
                                        <p:tav tm="100000">
                                          <p:val>
                                            <p:strVal val="#ppt_y"/>
                                          </p:val>
                                        </p:tav>
                                      </p:tavLst>
                                    </p:anim>
                                  </p:childTnLst>
                                </p:cTn>
                              </p:par>
                            </p:childTnLst>
                          </p:cTn>
                        </p:par>
                        <p:par>
                          <p:cTn id="120" fill="hold">
                            <p:stCondLst>
                              <p:cond delay="7050"/>
                            </p:stCondLst>
                            <p:childTnLst>
                              <p:par>
                                <p:cTn id="121" presetID="22" presetClass="entr" presetSubtype="1" fill="hold" grpId="0" nodeType="afterEffect">
                                  <p:stCondLst>
                                    <p:cond delay="0"/>
                                  </p:stCondLst>
                                  <p:childTnLst>
                                    <p:set>
                                      <p:cBhvr>
                                        <p:cTn id="122" dur="1" fill="hold">
                                          <p:stCondLst>
                                            <p:cond delay="0"/>
                                          </p:stCondLst>
                                        </p:cTn>
                                        <p:tgtEl>
                                          <p:spTgt spid="99"/>
                                        </p:tgtEl>
                                        <p:attrNameLst>
                                          <p:attrName>style.visibility</p:attrName>
                                        </p:attrNameLst>
                                      </p:cBhvr>
                                      <p:to>
                                        <p:strVal val="visible"/>
                                      </p:to>
                                    </p:set>
                                    <p:animEffect transition="in" filter="wipe(up)">
                                      <p:cBhvr>
                                        <p:cTn id="123" dur="500"/>
                                        <p:tgtEl>
                                          <p:spTgt spid="99"/>
                                        </p:tgtEl>
                                      </p:cBhvr>
                                    </p:animEffect>
                                  </p:childTnLst>
                                </p:cTn>
                              </p:par>
                            </p:childTnLst>
                          </p:cTn>
                        </p:par>
                        <p:par>
                          <p:cTn id="124" fill="hold">
                            <p:stCondLst>
                              <p:cond delay="7550"/>
                            </p:stCondLst>
                            <p:childTnLst>
                              <p:par>
                                <p:cTn id="125" presetID="2" presetClass="entr" presetSubtype="2" fill="hold" grpId="0" nodeType="afterEffect">
                                  <p:stCondLst>
                                    <p:cond delay="0"/>
                                  </p:stCondLst>
                                  <p:childTnLst>
                                    <p:set>
                                      <p:cBhvr>
                                        <p:cTn id="126" dur="1" fill="hold">
                                          <p:stCondLst>
                                            <p:cond delay="0"/>
                                          </p:stCondLst>
                                        </p:cTn>
                                        <p:tgtEl>
                                          <p:spTgt spid="102"/>
                                        </p:tgtEl>
                                        <p:attrNameLst>
                                          <p:attrName>style.visibility</p:attrName>
                                        </p:attrNameLst>
                                      </p:cBhvr>
                                      <p:to>
                                        <p:strVal val="visible"/>
                                      </p:to>
                                    </p:set>
                                    <p:anim calcmode="lin" valueType="num">
                                      <p:cBhvr additive="base">
                                        <p:cTn id="127" dur="250" fill="hold"/>
                                        <p:tgtEl>
                                          <p:spTgt spid="102"/>
                                        </p:tgtEl>
                                        <p:attrNameLst>
                                          <p:attrName>ppt_x</p:attrName>
                                        </p:attrNameLst>
                                      </p:cBhvr>
                                      <p:tavLst>
                                        <p:tav tm="0">
                                          <p:val>
                                            <p:strVal val="1+#ppt_w/2"/>
                                          </p:val>
                                        </p:tav>
                                        <p:tav tm="100000">
                                          <p:val>
                                            <p:strVal val="#ppt_x"/>
                                          </p:val>
                                        </p:tav>
                                      </p:tavLst>
                                    </p:anim>
                                    <p:anim calcmode="lin" valueType="num">
                                      <p:cBhvr additive="base">
                                        <p:cTn id="128" dur="250" fill="hold"/>
                                        <p:tgtEl>
                                          <p:spTgt spid="102"/>
                                        </p:tgtEl>
                                        <p:attrNameLst>
                                          <p:attrName>ppt_y</p:attrName>
                                        </p:attrNameLst>
                                      </p:cBhvr>
                                      <p:tavLst>
                                        <p:tav tm="0">
                                          <p:val>
                                            <p:strVal val="#ppt_y"/>
                                          </p:val>
                                        </p:tav>
                                        <p:tav tm="100000">
                                          <p:val>
                                            <p:strVal val="#ppt_y"/>
                                          </p:val>
                                        </p:tav>
                                      </p:tavLst>
                                    </p:anim>
                                  </p:childTnLst>
                                </p:cTn>
                              </p:par>
                            </p:childTnLst>
                          </p:cTn>
                        </p:par>
                        <p:par>
                          <p:cTn id="129" fill="hold">
                            <p:stCondLst>
                              <p:cond delay="7800"/>
                            </p:stCondLst>
                            <p:childTnLst>
                              <p:par>
                                <p:cTn id="130" presetID="22" presetClass="entr" presetSubtype="1" fill="hold" grpId="0" nodeType="afterEffect">
                                  <p:stCondLst>
                                    <p:cond delay="0"/>
                                  </p:stCondLst>
                                  <p:childTnLst>
                                    <p:set>
                                      <p:cBhvr>
                                        <p:cTn id="131" dur="1" fill="hold">
                                          <p:stCondLst>
                                            <p:cond delay="0"/>
                                          </p:stCondLst>
                                        </p:cTn>
                                        <p:tgtEl>
                                          <p:spTgt spid="101"/>
                                        </p:tgtEl>
                                        <p:attrNameLst>
                                          <p:attrName>style.visibility</p:attrName>
                                        </p:attrNameLst>
                                      </p:cBhvr>
                                      <p:to>
                                        <p:strVal val="visible"/>
                                      </p:to>
                                    </p:set>
                                    <p:animEffect transition="in" filter="wipe(up)">
                                      <p:cBhvr>
                                        <p:cTn id="132" dur="500"/>
                                        <p:tgtEl>
                                          <p:spTgt spid="101"/>
                                        </p:tgtEl>
                                      </p:cBhvr>
                                    </p:animEffect>
                                  </p:childTnLst>
                                </p:cTn>
                              </p:par>
                            </p:childTnLst>
                          </p:cTn>
                        </p:par>
                        <p:par>
                          <p:cTn id="133" fill="hold">
                            <p:stCondLst>
                              <p:cond delay="8300"/>
                            </p:stCondLst>
                            <p:childTnLst>
                              <p:par>
                                <p:cTn id="134" presetID="2" presetClass="entr" presetSubtype="2" fill="hold" grpId="0" nodeType="afterEffect">
                                  <p:stCondLst>
                                    <p:cond delay="0"/>
                                  </p:stCondLst>
                                  <p:childTnLst>
                                    <p:set>
                                      <p:cBhvr>
                                        <p:cTn id="135" dur="1" fill="hold">
                                          <p:stCondLst>
                                            <p:cond delay="0"/>
                                          </p:stCondLst>
                                        </p:cTn>
                                        <p:tgtEl>
                                          <p:spTgt spid="104"/>
                                        </p:tgtEl>
                                        <p:attrNameLst>
                                          <p:attrName>style.visibility</p:attrName>
                                        </p:attrNameLst>
                                      </p:cBhvr>
                                      <p:to>
                                        <p:strVal val="visible"/>
                                      </p:to>
                                    </p:set>
                                    <p:anim calcmode="lin" valueType="num">
                                      <p:cBhvr additive="base">
                                        <p:cTn id="136" dur="250" fill="hold"/>
                                        <p:tgtEl>
                                          <p:spTgt spid="104"/>
                                        </p:tgtEl>
                                        <p:attrNameLst>
                                          <p:attrName>ppt_x</p:attrName>
                                        </p:attrNameLst>
                                      </p:cBhvr>
                                      <p:tavLst>
                                        <p:tav tm="0">
                                          <p:val>
                                            <p:strVal val="1+#ppt_w/2"/>
                                          </p:val>
                                        </p:tav>
                                        <p:tav tm="100000">
                                          <p:val>
                                            <p:strVal val="#ppt_x"/>
                                          </p:val>
                                        </p:tav>
                                      </p:tavLst>
                                    </p:anim>
                                    <p:anim calcmode="lin" valueType="num">
                                      <p:cBhvr additive="base">
                                        <p:cTn id="137" dur="250" fill="hold"/>
                                        <p:tgtEl>
                                          <p:spTgt spid="104"/>
                                        </p:tgtEl>
                                        <p:attrNameLst>
                                          <p:attrName>ppt_y</p:attrName>
                                        </p:attrNameLst>
                                      </p:cBhvr>
                                      <p:tavLst>
                                        <p:tav tm="0">
                                          <p:val>
                                            <p:strVal val="#ppt_y"/>
                                          </p:val>
                                        </p:tav>
                                        <p:tav tm="100000">
                                          <p:val>
                                            <p:strVal val="#ppt_y"/>
                                          </p:val>
                                        </p:tav>
                                      </p:tavLst>
                                    </p:anim>
                                  </p:childTnLst>
                                </p:cTn>
                              </p:par>
                            </p:childTnLst>
                          </p:cTn>
                        </p:par>
                        <p:par>
                          <p:cTn id="138" fill="hold">
                            <p:stCondLst>
                              <p:cond delay="8550"/>
                            </p:stCondLst>
                            <p:childTnLst>
                              <p:par>
                                <p:cTn id="139" presetID="22" presetClass="entr" presetSubtype="1" fill="hold" grpId="0" nodeType="afterEffect">
                                  <p:stCondLst>
                                    <p:cond delay="0"/>
                                  </p:stCondLst>
                                  <p:childTnLst>
                                    <p:set>
                                      <p:cBhvr>
                                        <p:cTn id="140" dur="1" fill="hold">
                                          <p:stCondLst>
                                            <p:cond delay="0"/>
                                          </p:stCondLst>
                                        </p:cTn>
                                        <p:tgtEl>
                                          <p:spTgt spid="103"/>
                                        </p:tgtEl>
                                        <p:attrNameLst>
                                          <p:attrName>style.visibility</p:attrName>
                                        </p:attrNameLst>
                                      </p:cBhvr>
                                      <p:to>
                                        <p:strVal val="visible"/>
                                      </p:to>
                                    </p:set>
                                    <p:animEffect transition="in" filter="wipe(up)">
                                      <p:cBhvr>
                                        <p:cTn id="141" dur="500"/>
                                        <p:tgtEl>
                                          <p:spTgt spid="103"/>
                                        </p:tgtEl>
                                      </p:cBhvr>
                                    </p:animEffect>
                                  </p:childTnLst>
                                </p:cTn>
                              </p:par>
                            </p:childTnLst>
                          </p:cTn>
                        </p:par>
                        <p:par>
                          <p:cTn id="142" fill="hold">
                            <p:stCondLst>
                              <p:cond delay="9050"/>
                            </p:stCondLst>
                            <p:childTnLst>
                              <p:par>
                                <p:cTn id="143" presetID="2" presetClass="entr" presetSubtype="2" fill="hold" grpId="0" nodeType="afterEffect">
                                  <p:stCondLst>
                                    <p:cond delay="0"/>
                                  </p:stCondLst>
                                  <p:childTnLst>
                                    <p:set>
                                      <p:cBhvr>
                                        <p:cTn id="144" dur="1" fill="hold">
                                          <p:stCondLst>
                                            <p:cond delay="0"/>
                                          </p:stCondLst>
                                        </p:cTn>
                                        <p:tgtEl>
                                          <p:spTgt spid="106"/>
                                        </p:tgtEl>
                                        <p:attrNameLst>
                                          <p:attrName>style.visibility</p:attrName>
                                        </p:attrNameLst>
                                      </p:cBhvr>
                                      <p:to>
                                        <p:strVal val="visible"/>
                                      </p:to>
                                    </p:set>
                                    <p:anim calcmode="lin" valueType="num">
                                      <p:cBhvr additive="base">
                                        <p:cTn id="145" dur="250" fill="hold"/>
                                        <p:tgtEl>
                                          <p:spTgt spid="106"/>
                                        </p:tgtEl>
                                        <p:attrNameLst>
                                          <p:attrName>ppt_x</p:attrName>
                                        </p:attrNameLst>
                                      </p:cBhvr>
                                      <p:tavLst>
                                        <p:tav tm="0">
                                          <p:val>
                                            <p:strVal val="1+#ppt_w/2"/>
                                          </p:val>
                                        </p:tav>
                                        <p:tav tm="100000">
                                          <p:val>
                                            <p:strVal val="#ppt_x"/>
                                          </p:val>
                                        </p:tav>
                                      </p:tavLst>
                                    </p:anim>
                                    <p:anim calcmode="lin" valueType="num">
                                      <p:cBhvr additive="base">
                                        <p:cTn id="146" dur="250" fill="hold"/>
                                        <p:tgtEl>
                                          <p:spTgt spid="106"/>
                                        </p:tgtEl>
                                        <p:attrNameLst>
                                          <p:attrName>ppt_y</p:attrName>
                                        </p:attrNameLst>
                                      </p:cBhvr>
                                      <p:tavLst>
                                        <p:tav tm="0">
                                          <p:val>
                                            <p:strVal val="#ppt_y"/>
                                          </p:val>
                                        </p:tav>
                                        <p:tav tm="100000">
                                          <p:val>
                                            <p:strVal val="#ppt_y"/>
                                          </p:val>
                                        </p:tav>
                                      </p:tavLst>
                                    </p:anim>
                                  </p:childTnLst>
                                </p:cTn>
                              </p:par>
                            </p:childTnLst>
                          </p:cTn>
                        </p:par>
                        <p:par>
                          <p:cTn id="147" fill="hold">
                            <p:stCondLst>
                              <p:cond delay="9300"/>
                            </p:stCondLst>
                            <p:childTnLst>
                              <p:par>
                                <p:cTn id="148" presetID="22" presetClass="entr" presetSubtype="1" fill="hold" grpId="0" nodeType="afterEffect">
                                  <p:stCondLst>
                                    <p:cond delay="0"/>
                                  </p:stCondLst>
                                  <p:childTnLst>
                                    <p:set>
                                      <p:cBhvr>
                                        <p:cTn id="149" dur="1" fill="hold">
                                          <p:stCondLst>
                                            <p:cond delay="0"/>
                                          </p:stCondLst>
                                        </p:cTn>
                                        <p:tgtEl>
                                          <p:spTgt spid="105"/>
                                        </p:tgtEl>
                                        <p:attrNameLst>
                                          <p:attrName>style.visibility</p:attrName>
                                        </p:attrNameLst>
                                      </p:cBhvr>
                                      <p:to>
                                        <p:strVal val="visible"/>
                                      </p:to>
                                    </p:set>
                                    <p:animEffect transition="in" filter="wipe(up)">
                                      <p:cBhvr>
                                        <p:cTn id="150" dur="500"/>
                                        <p:tgtEl>
                                          <p:spTgt spid="1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33" grpId="0"/>
      <p:bldP spid="75" grpId="0" animBg="1"/>
      <p:bldP spid="76" grpId="0" animBg="1"/>
      <p:bldP spid="77" grpId="0" animBg="1"/>
      <p:bldP spid="78" grpId="0" animBg="1"/>
      <p:bldP spid="79" grpId="0" animBg="1"/>
      <p:bldP spid="80" grpId="0" animBg="1"/>
      <p:bldP spid="81" grpId="0" animBg="1"/>
      <p:bldP spid="82" grpId="0"/>
      <p:bldP spid="83" grpId="0" animBg="1"/>
      <p:bldP spid="84" grpId="0" animBg="1"/>
      <p:bldP spid="85" grpId="0"/>
      <p:bldP spid="86" grpId="0" animBg="1"/>
      <p:bldP spid="87" grpId="0" animBg="1"/>
      <p:bldP spid="88" grpId="0"/>
      <p:bldP spid="89" grpId="0" animBg="1"/>
      <p:bldP spid="90" grpId="0" animBg="1"/>
      <p:bldP spid="91" grpId="0"/>
      <p:bldP spid="92" grpId="0" animBg="1"/>
      <p:bldP spid="93" grpId="0"/>
      <p:bldP spid="94" grpId="0"/>
      <p:bldP spid="95" grpId="0"/>
      <p:bldP spid="96" grpId="0"/>
      <p:bldP spid="97" grpId="0"/>
      <p:bldP spid="99" grpId="0"/>
      <p:bldP spid="100" grpId="0"/>
      <p:bldP spid="101" grpId="0"/>
      <p:bldP spid="102" grpId="0"/>
      <p:bldP spid="103" grpId="0"/>
      <p:bldP spid="104" grpId="0"/>
      <p:bldP spid="105" grpId="0"/>
      <p:bldP spid="10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4" descr="D:\360data\重要数据\桌面\未标题2-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51470" y="1676977"/>
            <a:ext cx="2293443" cy="3503186"/>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3" descr="D:\360data\重要数据\桌面\未标题-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17765" y="1719351"/>
            <a:ext cx="2221995" cy="3450483"/>
          </a:xfrm>
          <a:prstGeom prst="rect">
            <a:avLst/>
          </a:prstGeom>
          <a:noFill/>
          <a:extLst>
            <a:ext uri="{909E8E84-426E-40DD-AFC4-6F175D3DCCD1}">
              <a14:hiddenFill xmlns:a14="http://schemas.microsoft.com/office/drawing/2010/main">
                <a:solidFill>
                  <a:srgbClr val="FFFFFF"/>
                </a:solidFill>
              </a14:hiddenFill>
            </a:ext>
          </a:extLst>
        </p:spPr>
      </p:pic>
      <p:grpSp>
        <p:nvGrpSpPr>
          <p:cNvPr id="13" name="组合 12"/>
          <p:cNvGrpSpPr/>
          <p:nvPr/>
        </p:nvGrpSpPr>
        <p:grpSpPr>
          <a:xfrm>
            <a:off x="1196455" y="714376"/>
            <a:ext cx="6985520" cy="3598348"/>
            <a:chOff x="4304042" y="1286668"/>
            <a:chExt cx="3837945" cy="2757793"/>
          </a:xfrm>
          <a:effectLst>
            <a:outerShdw blurRad="381000" dist="254000" dir="8100000" algn="tr" rotWithShape="0">
              <a:prstClr val="black">
                <a:alpha val="40000"/>
              </a:prstClr>
            </a:outerShdw>
          </a:effectLst>
        </p:grpSpPr>
        <p:sp>
          <p:nvSpPr>
            <p:cNvPr id="14" name="圆角矩形 13"/>
            <p:cNvSpPr/>
            <p:nvPr/>
          </p:nvSpPr>
          <p:spPr>
            <a:xfrm>
              <a:off x="4304043" y="1286668"/>
              <a:ext cx="38379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圆角矩形 14"/>
            <p:cNvSpPr/>
            <p:nvPr/>
          </p:nvSpPr>
          <p:spPr>
            <a:xfrm>
              <a:off x="4304042" y="1286668"/>
              <a:ext cx="3837945" cy="2729523"/>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0" hangingPunct="0">
                <a:lnSpc>
                  <a:spcPct val="150000"/>
                </a:lnSpc>
              </a:pPr>
              <a:r>
                <a:rPr lang="zh-CN" altLang="en-US" sz="1200" dirty="0">
                  <a:solidFill>
                    <a:schemeClr val="tx1">
                      <a:lumMod val="75000"/>
                      <a:lumOff val="25000"/>
                    </a:schemeClr>
                  </a:solidFill>
                  <a:latin typeface="微软雅黑" pitchFamily="34" charset="-122"/>
                  <a:ea typeface="微软雅黑" pitchFamily="34" charset="-122"/>
                  <a:sym typeface="微软雅黑" pitchFamily="34" charset="-122"/>
                </a:rPr>
                <a:t> </a:t>
              </a:r>
              <a:r>
                <a:rPr lang="zh-CN" altLang="en-US" sz="1200" dirty="0" smtClean="0">
                  <a:solidFill>
                    <a:schemeClr val="tx1">
                      <a:lumMod val="75000"/>
                      <a:lumOff val="25000"/>
                    </a:schemeClr>
                  </a:solidFill>
                  <a:latin typeface="微软雅黑" pitchFamily="34" charset="-122"/>
                  <a:ea typeface="微软雅黑" pitchFamily="34" charset="-122"/>
                  <a:sym typeface="微软雅黑" pitchFamily="34" charset="-122"/>
                </a:rPr>
                <a:t>      </a:t>
              </a:r>
              <a:r>
                <a:rPr lang="zh-CN" altLang="en-US" sz="1200" dirty="0" smtClean="0">
                  <a:solidFill>
                    <a:schemeClr val="tx1">
                      <a:lumMod val="50000"/>
                      <a:lumOff val="50000"/>
                    </a:schemeClr>
                  </a:solidFill>
                  <a:latin typeface="微软雅黑" pitchFamily="34" charset="-122"/>
                  <a:ea typeface="微软雅黑" pitchFamily="34" charset="-122"/>
                  <a:sym typeface="微软雅黑" pitchFamily="34" charset="-122"/>
                </a:rPr>
                <a:t>岁月</a:t>
              </a:r>
              <a:r>
                <a:rPr lang="zh-CN" altLang="en-US" sz="1200" dirty="0">
                  <a:solidFill>
                    <a:schemeClr val="tx1">
                      <a:lumMod val="50000"/>
                      <a:lumOff val="50000"/>
                    </a:schemeClr>
                  </a:solidFill>
                  <a:latin typeface="微软雅黑" pitchFamily="34" charset="-122"/>
                  <a:ea typeface="微软雅黑" pitchFamily="34" charset="-122"/>
                  <a:sym typeface="微软雅黑" pitchFamily="34" charset="-122"/>
                </a:rPr>
                <a:t>流转，时光飞逝，转眼间</a:t>
              </a:r>
              <a:r>
                <a:rPr lang="en-US" altLang="zh-CN" sz="1200" dirty="0">
                  <a:solidFill>
                    <a:schemeClr val="tx1">
                      <a:lumMod val="50000"/>
                      <a:lumOff val="50000"/>
                    </a:schemeClr>
                  </a:solidFill>
                  <a:latin typeface="微软雅黑" pitchFamily="34" charset="-122"/>
                  <a:ea typeface="微软雅黑" pitchFamily="34" charset="-122"/>
                  <a:sym typeface="微软雅黑" pitchFamily="34" charset="-122"/>
                </a:rPr>
                <a:t>2015</a:t>
              </a:r>
              <a:r>
                <a:rPr lang="zh-CN" altLang="en-US" sz="1200" dirty="0">
                  <a:solidFill>
                    <a:schemeClr val="tx1">
                      <a:lumMod val="50000"/>
                      <a:lumOff val="50000"/>
                    </a:schemeClr>
                  </a:solidFill>
                  <a:latin typeface="微软雅黑" pitchFamily="34" charset="-122"/>
                  <a:ea typeface="微软雅黑" pitchFamily="34" charset="-122"/>
                  <a:sym typeface="微软雅黑" pitchFamily="34" charset="-122"/>
                </a:rPr>
                <a:t>年的工作又接近尾声。</a:t>
              </a:r>
            </a:p>
            <a:p>
              <a:pPr eaLnBrk="0" hangingPunct="0">
                <a:lnSpc>
                  <a:spcPct val="150000"/>
                </a:lnSpc>
              </a:pPr>
              <a:r>
                <a:rPr lang="zh-CN" altLang="en-US" sz="1200" dirty="0">
                  <a:solidFill>
                    <a:schemeClr val="tx1">
                      <a:lumMod val="50000"/>
                      <a:lumOff val="50000"/>
                    </a:schemeClr>
                  </a:solidFill>
                  <a:latin typeface="微软雅黑" pitchFamily="34" charset="-122"/>
                  <a:ea typeface="微软雅黑" pitchFamily="34" charset="-122"/>
                  <a:sym typeface="微软雅黑" pitchFamily="34" charset="-122"/>
                </a:rPr>
                <a:t>       回首过去一年的工作，经过全体领导及员工的共同努力，公司经营业绩保持良好，行业地位、社会形象日渐提升，各项工作全面发展。今年，面对经济下行所带来的影响，公司上下团结一致，奋力拼搏，打了一场漂亮的安全效益翻身仗。我们不仅在上半年实现了扭亏为赢，而且全年销售收入突破了</a:t>
              </a:r>
              <a:r>
                <a:rPr lang="en-US" altLang="zh-CN" sz="1200" dirty="0">
                  <a:solidFill>
                    <a:schemeClr val="tx1">
                      <a:lumMod val="50000"/>
                      <a:lumOff val="50000"/>
                    </a:schemeClr>
                  </a:solidFill>
                  <a:latin typeface="微软雅黑" pitchFamily="34" charset="-122"/>
                  <a:ea typeface="微软雅黑" pitchFamily="34" charset="-122"/>
                  <a:sym typeface="微软雅黑" pitchFamily="34" charset="-122"/>
                </a:rPr>
                <a:t>3</a:t>
              </a:r>
              <a:r>
                <a:rPr lang="zh-CN" altLang="en-US" sz="1200" dirty="0">
                  <a:solidFill>
                    <a:schemeClr val="tx1">
                      <a:lumMod val="50000"/>
                      <a:lumOff val="50000"/>
                    </a:schemeClr>
                  </a:solidFill>
                  <a:latin typeface="微软雅黑" pitchFamily="34" charset="-122"/>
                  <a:ea typeface="微软雅黑" pitchFamily="34" charset="-122"/>
                  <a:sym typeface="微软雅黑" pitchFamily="34" charset="-122"/>
                </a:rPr>
                <a:t>亿元，标志着公司迈上了一个新台阶，步入了一个新的发展阶段。</a:t>
              </a:r>
            </a:p>
            <a:p>
              <a:pPr eaLnBrk="0" hangingPunct="0">
                <a:lnSpc>
                  <a:spcPct val="150000"/>
                </a:lnSpc>
              </a:pPr>
              <a:r>
                <a:rPr lang="zh-CN" altLang="en-US" sz="1200" dirty="0">
                  <a:solidFill>
                    <a:schemeClr val="tx1">
                      <a:lumMod val="50000"/>
                      <a:lumOff val="50000"/>
                    </a:schemeClr>
                  </a:solidFill>
                  <a:latin typeface="微软雅黑" pitchFamily="34" charset="-122"/>
                  <a:ea typeface="微软雅黑" pitchFamily="34" charset="-122"/>
                  <a:sym typeface="微软雅黑" pitchFamily="34" charset="-122"/>
                </a:rPr>
                <a:t>       新起点、新希望。站在</a:t>
              </a:r>
              <a:r>
                <a:rPr lang="en-US" altLang="zh-CN" sz="1200" dirty="0">
                  <a:solidFill>
                    <a:schemeClr val="tx1">
                      <a:lumMod val="50000"/>
                      <a:lumOff val="50000"/>
                    </a:schemeClr>
                  </a:solidFill>
                  <a:latin typeface="微软雅黑" pitchFamily="34" charset="-122"/>
                  <a:ea typeface="微软雅黑" pitchFamily="34" charset="-122"/>
                  <a:sym typeface="微软雅黑" pitchFamily="34" charset="-122"/>
                </a:rPr>
                <a:t>2016</a:t>
              </a:r>
              <a:r>
                <a:rPr lang="zh-CN" altLang="en-US" sz="1200" dirty="0">
                  <a:solidFill>
                    <a:schemeClr val="tx1">
                      <a:lumMod val="50000"/>
                      <a:lumOff val="50000"/>
                    </a:schemeClr>
                  </a:solidFill>
                  <a:latin typeface="微软雅黑" pitchFamily="34" charset="-122"/>
                  <a:ea typeface="微软雅黑" pitchFamily="34" charset="-122"/>
                  <a:sym typeface="微软雅黑" pitchFamily="34" charset="-122"/>
                </a:rPr>
                <a:t>年的起点，我们将继承和发扬过去工作中存在的优点，汲取经验，摒弃不足，满怀信心，以更清醒的头脑、更旺盛的斗志、更奋发的姿态和更充沛的干劲，向我们的既定目标进发！</a:t>
              </a:r>
              <a:endParaRPr lang="zh-CN" altLang="en-US" sz="1200" dirty="0">
                <a:solidFill>
                  <a:schemeClr val="tx1">
                    <a:lumMod val="50000"/>
                    <a:lumOff val="50000"/>
                  </a:schemeClr>
                </a:solidFill>
              </a:endParaRPr>
            </a:p>
          </p:txBody>
        </p:sp>
      </p:grpSp>
      <p:sp>
        <p:nvSpPr>
          <p:cNvPr id="23" name="TextBox 18"/>
          <p:cNvSpPr>
            <a:spLocks noChangeArrowheads="1"/>
          </p:cNvSpPr>
          <p:nvPr/>
        </p:nvSpPr>
        <p:spPr bwMode="auto">
          <a:xfrm>
            <a:off x="1429359" y="797321"/>
            <a:ext cx="1210865" cy="708422"/>
          </a:xfrm>
          <a:prstGeom prst="rect">
            <a:avLst/>
          </a:prstGeom>
          <a:noFill/>
          <a:ln w="9525">
            <a:noFill/>
            <a:bevel/>
            <a:headEnd/>
            <a:tailEnd/>
          </a:ln>
        </p:spPr>
        <p:txBody>
          <a:bodyPr wrap="none" lIns="91411" tIns="45706" rIns="91411" bIns="45706">
            <a:spAutoFit/>
          </a:bodyPr>
          <a:lstStyle/>
          <a:p>
            <a:pPr algn="ctr" defTabSz="914171">
              <a:defRPr/>
            </a:pPr>
            <a:r>
              <a:rPr lang="zh-CN" altLang="en-US" sz="4000" b="1" kern="0" dirty="0">
                <a:solidFill>
                  <a:srgbClr val="7030A0"/>
                </a:solidFill>
                <a:latin typeface="微软雅黑" pitchFamily="34" charset="-122"/>
                <a:ea typeface="微软雅黑" pitchFamily="34" charset="-122"/>
                <a:sym typeface="方正兰亭黑_GBK" pitchFamily="2" charset="-122"/>
              </a:rPr>
              <a:t>前言</a:t>
            </a:r>
            <a:endParaRPr lang="zh-CN" altLang="en-US" b="1" kern="0" dirty="0">
              <a:solidFill>
                <a:srgbClr val="7030A0"/>
              </a:solidFill>
              <a:latin typeface="微软雅黑" pitchFamily="34" charset="-122"/>
              <a:ea typeface="微软雅黑" pitchFamily="34" charset="-122"/>
            </a:endParaRPr>
          </a:p>
        </p:txBody>
      </p:sp>
      <p:sp>
        <p:nvSpPr>
          <p:cNvPr id="24" name="前言"/>
          <p:cNvSpPr>
            <a:spLocks noChangeArrowheads="1"/>
          </p:cNvSpPr>
          <p:nvPr/>
        </p:nvSpPr>
        <p:spPr bwMode="auto">
          <a:xfrm>
            <a:off x="2636990" y="1071164"/>
            <a:ext cx="1503878" cy="400081"/>
          </a:xfrm>
          <a:prstGeom prst="rect">
            <a:avLst/>
          </a:prstGeom>
          <a:noFill/>
          <a:ln w="9525">
            <a:noFill/>
            <a:bevel/>
            <a:headEnd/>
            <a:tailEnd/>
          </a:ln>
        </p:spPr>
        <p:txBody>
          <a:bodyPr wrap="none" lIns="91411" tIns="45706" rIns="91411" bIns="45706">
            <a:spAutoFit/>
          </a:bodyPr>
          <a:lstStyle/>
          <a:p>
            <a:pPr algn="ctr"/>
            <a:r>
              <a:rPr lang="en-US" altLang="zh-CN" sz="2000" dirty="0">
                <a:solidFill>
                  <a:srgbClr val="7030A0"/>
                </a:solidFill>
                <a:latin typeface="Impact" pitchFamily="34" charset="0"/>
                <a:ea typeface="方正兰亭黑_GBK" pitchFamily="2" charset="-122"/>
                <a:sym typeface="Impact" pitchFamily="34" charset="0"/>
              </a:rPr>
              <a:t>Introduction</a:t>
            </a:r>
            <a:endParaRPr lang="zh-CN" altLang="en-US" sz="2000" dirty="0">
              <a:solidFill>
                <a:srgbClr val="7030A0"/>
              </a:solidFill>
              <a:latin typeface="Impact" pitchFamily="34" charset="0"/>
              <a:ea typeface="方正兰亭黑_GBK" pitchFamily="2" charset="-122"/>
              <a:sym typeface="Impact" pitchFamily="34" charset="0"/>
            </a:endParaRPr>
          </a:p>
        </p:txBody>
      </p:sp>
      <p:grpSp>
        <p:nvGrpSpPr>
          <p:cNvPr id="74" name="组合 73"/>
          <p:cNvGrpSpPr/>
          <p:nvPr/>
        </p:nvGrpSpPr>
        <p:grpSpPr>
          <a:xfrm>
            <a:off x="6327053" y="4227166"/>
            <a:ext cx="1179076" cy="1178917"/>
            <a:chOff x="304800" y="673100"/>
            <a:chExt cx="4000500" cy="4000500"/>
          </a:xfrm>
          <a:effectLst>
            <a:outerShdw blurRad="444500" dist="254000" dir="8100000" algn="tr" rotWithShape="0">
              <a:prstClr val="black">
                <a:alpha val="50000"/>
              </a:prstClr>
            </a:outerShdw>
          </a:effectLst>
        </p:grpSpPr>
        <p:sp>
          <p:nvSpPr>
            <p:cNvPr id="75" name="同心圆 74"/>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054">
                <a:defRPr/>
              </a:pPr>
              <a:endParaRPr lang="zh-CN" altLang="en-US" kern="0">
                <a:solidFill>
                  <a:sysClr val="windowText" lastClr="000000"/>
                </a:solidFill>
                <a:latin typeface="Calibri"/>
                <a:ea typeface="微软雅黑"/>
              </a:endParaRPr>
            </a:p>
          </p:txBody>
        </p:sp>
        <p:sp>
          <p:nvSpPr>
            <p:cNvPr id="76" name="椭圆 75"/>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054">
                <a:defRPr/>
              </a:pPr>
              <a:endParaRPr lang="zh-CN" altLang="en-US" kern="0">
                <a:solidFill>
                  <a:sysClr val="window" lastClr="FFFFFF"/>
                </a:solidFill>
                <a:latin typeface="Calibri"/>
                <a:ea typeface="微软雅黑"/>
              </a:endParaRPr>
            </a:p>
          </p:txBody>
        </p:sp>
      </p:grpSp>
      <p:grpSp>
        <p:nvGrpSpPr>
          <p:cNvPr id="77" name="组合 76"/>
          <p:cNvGrpSpPr/>
          <p:nvPr/>
        </p:nvGrpSpPr>
        <p:grpSpPr>
          <a:xfrm>
            <a:off x="4758018" y="4722005"/>
            <a:ext cx="630120" cy="630035"/>
            <a:chOff x="304800" y="673100"/>
            <a:chExt cx="4000500" cy="4000500"/>
          </a:xfrm>
          <a:effectLst>
            <a:outerShdw blurRad="444500" dist="254000" dir="8100000" algn="tr" rotWithShape="0">
              <a:prstClr val="black">
                <a:alpha val="50000"/>
              </a:prstClr>
            </a:outerShdw>
          </a:effectLst>
        </p:grpSpPr>
        <p:sp>
          <p:nvSpPr>
            <p:cNvPr id="78" name="同心圆 77"/>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054">
                <a:defRPr/>
              </a:pPr>
              <a:endParaRPr lang="zh-CN" altLang="en-US" sz="1200" kern="0">
                <a:solidFill>
                  <a:sysClr val="windowText" lastClr="000000"/>
                </a:solidFill>
                <a:latin typeface="Calibri"/>
                <a:ea typeface="微软雅黑"/>
              </a:endParaRPr>
            </a:p>
          </p:txBody>
        </p:sp>
        <p:sp>
          <p:nvSpPr>
            <p:cNvPr id="79" name="椭圆 78"/>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054">
                <a:defRPr/>
              </a:pPr>
              <a:endParaRPr lang="zh-CN" altLang="en-US" sz="1200" kern="0">
                <a:solidFill>
                  <a:sysClr val="windowText" lastClr="000000"/>
                </a:solidFill>
                <a:latin typeface="Calibri"/>
                <a:ea typeface="微软雅黑"/>
              </a:endParaRPr>
            </a:p>
          </p:txBody>
        </p:sp>
      </p:grpSp>
      <p:grpSp>
        <p:nvGrpSpPr>
          <p:cNvPr id="80" name="组合 79"/>
          <p:cNvGrpSpPr/>
          <p:nvPr/>
        </p:nvGrpSpPr>
        <p:grpSpPr>
          <a:xfrm>
            <a:off x="5436688" y="5037024"/>
            <a:ext cx="890364" cy="890244"/>
            <a:chOff x="304800" y="673100"/>
            <a:chExt cx="4000500" cy="4000500"/>
          </a:xfrm>
          <a:effectLst>
            <a:outerShdw blurRad="444500" dist="254000" dir="8100000" algn="tr" rotWithShape="0">
              <a:prstClr val="black">
                <a:alpha val="50000"/>
              </a:prstClr>
            </a:outerShdw>
          </a:effectLst>
        </p:grpSpPr>
        <p:sp>
          <p:nvSpPr>
            <p:cNvPr id="81" name="同心圆 80"/>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054">
                <a:defRPr/>
              </a:pPr>
              <a:endParaRPr lang="zh-CN" altLang="en-US" sz="1200" kern="0">
                <a:solidFill>
                  <a:sysClr val="windowText" lastClr="000000"/>
                </a:solidFill>
                <a:latin typeface="Calibri"/>
                <a:ea typeface="微软雅黑"/>
              </a:endParaRPr>
            </a:p>
          </p:txBody>
        </p:sp>
        <p:sp>
          <p:nvSpPr>
            <p:cNvPr id="82" name="椭圆 81"/>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054">
                <a:defRPr/>
              </a:pPr>
              <a:endParaRPr lang="zh-CN" altLang="en-US" sz="1200" kern="0">
                <a:solidFill>
                  <a:sysClr val="windowText" lastClr="000000"/>
                </a:solidFill>
                <a:latin typeface="Calibri"/>
                <a:ea typeface="微软雅黑"/>
              </a:endParaRPr>
            </a:p>
          </p:txBody>
        </p:sp>
      </p:grpSp>
      <p:grpSp>
        <p:nvGrpSpPr>
          <p:cNvPr id="83" name="组合 82"/>
          <p:cNvGrpSpPr/>
          <p:nvPr/>
        </p:nvGrpSpPr>
        <p:grpSpPr>
          <a:xfrm>
            <a:off x="7758788" y="4847205"/>
            <a:ext cx="685681" cy="685588"/>
            <a:chOff x="304800" y="673100"/>
            <a:chExt cx="4000500" cy="4000500"/>
          </a:xfrm>
          <a:effectLst>
            <a:outerShdw blurRad="444500" dist="254000" dir="8100000" algn="tr" rotWithShape="0">
              <a:prstClr val="black">
                <a:alpha val="50000"/>
              </a:prstClr>
            </a:outerShdw>
          </a:effectLst>
        </p:grpSpPr>
        <p:sp>
          <p:nvSpPr>
            <p:cNvPr id="84" name="同心圆 83"/>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054">
                <a:defRPr/>
              </a:pPr>
              <a:endParaRPr lang="zh-CN" altLang="en-US" kern="0">
                <a:solidFill>
                  <a:sysClr val="windowText" lastClr="000000"/>
                </a:solidFill>
                <a:latin typeface="Calibri"/>
                <a:ea typeface="微软雅黑"/>
              </a:endParaRPr>
            </a:p>
          </p:txBody>
        </p:sp>
        <p:sp>
          <p:nvSpPr>
            <p:cNvPr id="85" name="椭圆 84"/>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054">
                <a:defRPr/>
              </a:pPr>
              <a:endParaRPr lang="zh-CN" altLang="en-US" kern="0">
                <a:solidFill>
                  <a:sysClr val="window" lastClr="FFFFFF"/>
                </a:solidFill>
                <a:latin typeface="Calibri"/>
                <a:ea typeface="微软雅黑"/>
              </a:endParaRPr>
            </a:p>
          </p:txBody>
        </p:sp>
      </p:grpSp>
      <p:grpSp>
        <p:nvGrpSpPr>
          <p:cNvPr id="86" name="组合 85"/>
          <p:cNvGrpSpPr/>
          <p:nvPr/>
        </p:nvGrpSpPr>
        <p:grpSpPr>
          <a:xfrm>
            <a:off x="766439" y="5155716"/>
            <a:ext cx="588755" cy="588675"/>
            <a:chOff x="304800" y="673100"/>
            <a:chExt cx="4000500" cy="4000500"/>
          </a:xfrm>
          <a:effectLst>
            <a:outerShdw blurRad="444500" dist="254000" dir="8100000" algn="tr" rotWithShape="0">
              <a:prstClr val="black">
                <a:alpha val="50000"/>
              </a:prstClr>
            </a:outerShdw>
          </a:effectLst>
        </p:grpSpPr>
        <p:sp>
          <p:nvSpPr>
            <p:cNvPr id="87" name="同心圆 86"/>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054">
                <a:defRPr/>
              </a:pPr>
              <a:endParaRPr lang="zh-CN" altLang="en-US" sz="1200" kern="0">
                <a:solidFill>
                  <a:sysClr val="windowText" lastClr="000000"/>
                </a:solidFill>
                <a:latin typeface="Calibri"/>
                <a:ea typeface="微软雅黑"/>
              </a:endParaRPr>
            </a:p>
          </p:txBody>
        </p:sp>
        <p:sp>
          <p:nvSpPr>
            <p:cNvPr id="88" name="椭圆 87"/>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054">
                <a:defRPr/>
              </a:pPr>
              <a:endParaRPr lang="zh-CN" altLang="en-US" sz="1200" kern="0">
                <a:solidFill>
                  <a:sysClr val="windowText" lastClr="000000"/>
                </a:solidFill>
                <a:latin typeface="Calibri"/>
                <a:ea typeface="微软雅黑"/>
              </a:endParaRPr>
            </a:p>
          </p:txBody>
        </p:sp>
      </p:grpSp>
      <p:grpSp>
        <p:nvGrpSpPr>
          <p:cNvPr id="89" name="组合 88"/>
          <p:cNvGrpSpPr/>
          <p:nvPr/>
        </p:nvGrpSpPr>
        <p:grpSpPr>
          <a:xfrm>
            <a:off x="3962506" y="4645238"/>
            <a:ext cx="252447" cy="252413"/>
            <a:chOff x="304800" y="673100"/>
            <a:chExt cx="4000500" cy="4000500"/>
          </a:xfrm>
          <a:effectLst>
            <a:outerShdw blurRad="444500" dist="254000" dir="8100000" algn="tr" rotWithShape="0">
              <a:prstClr val="black">
                <a:alpha val="50000"/>
              </a:prstClr>
            </a:outerShdw>
          </a:effectLst>
        </p:grpSpPr>
        <p:sp>
          <p:nvSpPr>
            <p:cNvPr id="90" name="同心圆 89"/>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054">
                <a:defRPr/>
              </a:pPr>
              <a:endParaRPr lang="zh-CN" altLang="en-US" sz="1200" kern="0">
                <a:solidFill>
                  <a:sysClr val="windowText" lastClr="000000"/>
                </a:solidFill>
                <a:latin typeface="Calibri"/>
                <a:ea typeface="微软雅黑"/>
              </a:endParaRPr>
            </a:p>
          </p:txBody>
        </p:sp>
        <p:sp>
          <p:nvSpPr>
            <p:cNvPr id="91" name="椭圆 90"/>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054">
                <a:defRPr/>
              </a:pPr>
              <a:endParaRPr lang="zh-CN" altLang="en-US" sz="1200" kern="0">
                <a:solidFill>
                  <a:sysClr val="windowText" lastClr="000000"/>
                </a:solidFill>
                <a:latin typeface="Calibri"/>
                <a:ea typeface="微软雅黑"/>
              </a:endParaRPr>
            </a:p>
          </p:txBody>
        </p:sp>
      </p:grpSp>
      <p:grpSp>
        <p:nvGrpSpPr>
          <p:cNvPr id="92" name="组合 91"/>
          <p:cNvGrpSpPr/>
          <p:nvPr/>
        </p:nvGrpSpPr>
        <p:grpSpPr>
          <a:xfrm>
            <a:off x="3181252" y="4442499"/>
            <a:ext cx="528983" cy="528912"/>
            <a:chOff x="304800" y="673100"/>
            <a:chExt cx="4000500" cy="4000500"/>
          </a:xfrm>
          <a:effectLst>
            <a:outerShdw blurRad="444500" dist="254000" dir="8100000" algn="tr" rotWithShape="0">
              <a:prstClr val="black">
                <a:alpha val="50000"/>
              </a:prstClr>
            </a:outerShdw>
          </a:effectLst>
        </p:grpSpPr>
        <p:sp>
          <p:nvSpPr>
            <p:cNvPr id="93" name="同心圆 92"/>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054">
                <a:defRPr/>
              </a:pPr>
              <a:endParaRPr lang="zh-CN" altLang="en-US" sz="1200" kern="0">
                <a:solidFill>
                  <a:sysClr val="windowText" lastClr="000000"/>
                </a:solidFill>
                <a:latin typeface="Calibri"/>
                <a:ea typeface="微软雅黑"/>
              </a:endParaRPr>
            </a:p>
          </p:txBody>
        </p:sp>
        <p:sp>
          <p:nvSpPr>
            <p:cNvPr id="94" name="椭圆 93"/>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054">
                <a:defRPr/>
              </a:pPr>
              <a:endParaRPr lang="zh-CN" altLang="en-US" sz="1200" kern="0">
                <a:solidFill>
                  <a:sysClr val="windowText" lastClr="000000"/>
                </a:solidFill>
                <a:latin typeface="Calibri"/>
                <a:ea typeface="微软雅黑"/>
              </a:endParaRPr>
            </a:p>
          </p:txBody>
        </p:sp>
      </p:grpSp>
      <p:grpSp>
        <p:nvGrpSpPr>
          <p:cNvPr id="95" name="组合 94"/>
          <p:cNvGrpSpPr/>
          <p:nvPr/>
        </p:nvGrpSpPr>
        <p:grpSpPr>
          <a:xfrm>
            <a:off x="8463984" y="3947264"/>
            <a:ext cx="1179076" cy="1178917"/>
            <a:chOff x="304800" y="673100"/>
            <a:chExt cx="4000500" cy="4000500"/>
          </a:xfrm>
          <a:effectLst>
            <a:outerShdw blurRad="444500" dist="254000" dir="8100000" algn="tr" rotWithShape="0">
              <a:prstClr val="black">
                <a:alpha val="50000"/>
              </a:prstClr>
            </a:outerShdw>
          </a:effectLst>
        </p:grpSpPr>
        <p:sp>
          <p:nvSpPr>
            <p:cNvPr id="96" name="同心圆 95"/>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054">
                <a:defRPr/>
              </a:pPr>
              <a:endParaRPr lang="zh-CN" altLang="en-US" kern="0">
                <a:solidFill>
                  <a:sysClr val="windowText" lastClr="000000"/>
                </a:solidFill>
                <a:latin typeface="Calibri"/>
                <a:ea typeface="微软雅黑"/>
              </a:endParaRPr>
            </a:p>
          </p:txBody>
        </p:sp>
        <p:sp>
          <p:nvSpPr>
            <p:cNvPr id="97" name="椭圆 96"/>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054">
                <a:defRPr/>
              </a:pPr>
              <a:endParaRPr lang="zh-CN" altLang="en-US" kern="0">
                <a:solidFill>
                  <a:sysClr val="window" lastClr="FFFFFF"/>
                </a:solidFill>
                <a:latin typeface="Calibri"/>
                <a:ea typeface="微软雅黑"/>
              </a:endParaRPr>
            </a:p>
          </p:txBody>
        </p:sp>
      </p:grpSp>
      <p:grpSp>
        <p:nvGrpSpPr>
          <p:cNvPr id="98" name="组合 97"/>
          <p:cNvGrpSpPr/>
          <p:nvPr/>
        </p:nvGrpSpPr>
        <p:grpSpPr>
          <a:xfrm>
            <a:off x="4419626" y="4440592"/>
            <a:ext cx="223042" cy="223011"/>
            <a:chOff x="304800" y="673100"/>
            <a:chExt cx="4000500" cy="4000500"/>
          </a:xfrm>
          <a:effectLst>
            <a:outerShdw blurRad="444500" dist="254000" dir="8100000" algn="tr" rotWithShape="0">
              <a:prstClr val="black">
                <a:alpha val="50000"/>
              </a:prstClr>
            </a:outerShdw>
          </a:effectLst>
        </p:grpSpPr>
        <p:sp>
          <p:nvSpPr>
            <p:cNvPr id="99" name="同心圆 98"/>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054">
                <a:defRPr/>
              </a:pPr>
              <a:endParaRPr lang="zh-CN" altLang="en-US" sz="1200" kern="0">
                <a:solidFill>
                  <a:sysClr val="windowText" lastClr="000000"/>
                </a:solidFill>
                <a:latin typeface="Calibri"/>
                <a:ea typeface="微软雅黑"/>
              </a:endParaRPr>
            </a:p>
          </p:txBody>
        </p:sp>
        <p:sp>
          <p:nvSpPr>
            <p:cNvPr id="100" name="椭圆 99"/>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054">
                <a:defRPr/>
              </a:pPr>
              <a:endParaRPr lang="zh-CN" altLang="en-US" sz="1200" kern="0">
                <a:solidFill>
                  <a:sysClr val="windowText" lastClr="000000"/>
                </a:solidFill>
                <a:latin typeface="Calibri"/>
                <a:ea typeface="微软雅黑"/>
              </a:endParaRPr>
            </a:p>
          </p:txBody>
        </p:sp>
      </p:grpSp>
      <p:grpSp>
        <p:nvGrpSpPr>
          <p:cNvPr id="101" name="组合 100"/>
          <p:cNvGrpSpPr/>
          <p:nvPr/>
        </p:nvGrpSpPr>
        <p:grpSpPr>
          <a:xfrm>
            <a:off x="1943138" y="4821475"/>
            <a:ext cx="1179076" cy="1178917"/>
            <a:chOff x="304800" y="673100"/>
            <a:chExt cx="4000500" cy="4000500"/>
          </a:xfrm>
          <a:effectLst>
            <a:outerShdw blurRad="444500" dist="254000" dir="8100000" algn="tr" rotWithShape="0">
              <a:prstClr val="black">
                <a:alpha val="50000"/>
              </a:prstClr>
            </a:outerShdw>
          </a:effectLst>
        </p:grpSpPr>
        <p:sp>
          <p:nvSpPr>
            <p:cNvPr id="102" name="同心圆 101"/>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054">
                <a:defRPr/>
              </a:pPr>
              <a:endParaRPr lang="zh-CN" altLang="en-US" kern="0">
                <a:solidFill>
                  <a:sysClr val="windowText" lastClr="000000"/>
                </a:solidFill>
                <a:latin typeface="Calibri"/>
                <a:ea typeface="微软雅黑"/>
              </a:endParaRPr>
            </a:p>
          </p:txBody>
        </p:sp>
        <p:sp>
          <p:nvSpPr>
            <p:cNvPr id="103" name="椭圆 102"/>
            <p:cNvSpPr/>
            <p:nvPr/>
          </p:nvSpPr>
          <p:spPr>
            <a:xfrm>
              <a:off x="392112" y="760412"/>
              <a:ext cx="3825873" cy="3825873"/>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054">
                <a:defRPr/>
              </a:pPr>
              <a:endParaRPr lang="zh-CN" altLang="en-US" kern="0">
                <a:solidFill>
                  <a:sysClr val="window" lastClr="FFFFFF"/>
                </a:solidFill>
                <a:latin typeface="Calibri"/>
                <a:ea typeface="微软雅黑"/>
              </a:endParaRPr>
            </a:p>
          </p:txBody>
        </p:sp>
      </p:grpSp>
      <p:grpSp>
        <p:nvGrpSpPr>
          <p:cNvPr id="104" name="组合 103"/>
          <p:cNvGrpSpPr/>
          <p:nvPr/>
        </p:nvGrpSpPr>
        <p:grpSpPr>
          <a:xfrm>
            <a:off x="1275195" y="4722007"/>
            <a:ext cx="520102" cy="520031"/>
            <a:chOff x="304800" y="673100"/>
            <a:chExt cx="4000500" cy="4000500"/>
          </a:xfrm>
          <a:effectLst>
            <a:outerShdw blurRad="444500" dist="254000" dir="8100000" algn="tr" rotWithShape="0">
              <a:prstClr val="black">
                <a:alpha val="50000"/>
              </a:prstClr>
            </a:outerShdw>
          </a:effectLst>
        </p:grpSpPr>
        <p:sp>
          <p:nvSpPr>
            <p:cNvPr id="105" name="同心圆 104"/>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054">
                <a:defRPr/>
              </a:pPr>
              <a:endParaRPr lang="zh-CN" altLang="en-US" sz="1200" kern="0">
                <a:solidFill>
                  <a:sysClr val="windowText" lastClr="000000"/>
                </a:solidFill>
                <a:latin typeface="Calibri"/>
                <a:ea typeface="微软雅黑"/>
              </a:endParaRPr>
            </a:p>
          </p:txBody>
        </p:sp>
        <p:sp>
          <p:nvSpPr>
            <p:cNvPr id="106" name="椭圆 105"/>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054">
                <a:defRPr/>
              </a:pPr>
              <a:endParaRPr lang="zh-CN" altLang="en-US" sz="1200" kern="0">
                <a:solidFill>
                  <a:sysClr val="windowText" lastClr="000000"/>
                </a:solidFill>
                <a:latin typeface="Calibri"/>
                <a:ea typeface="微软雅黑"/>
              </a:endParaRPr>
            </a:p>
          </p:txBody>
        </p:sp>
      </p:grpSp>
      <p:grpSp>
        <p:nvGrpSpPr>
          <p:cNvPr id="107" name="组合 106"/>
          <p:cNvGrpSpPr/>
          <p:nvPr/>
        </p:nvGrpSpPr>
        <p:grpSpPr>
          <a:xfrm>
            <a:off x="291078" y="5037024"/>
            <a:ext cx="316822" cy="316779"/>
            <a:chOff x="304800" y="673100"/>
            <a:chExt cx="4000500" cy="4000500"/>
          </a:xfrm>
          <a:effectLst>
            <a:outerShdw blurRad="444500" dist="254000" dir="8100000" algn="tr" rotWithShape="0">
              <a:prstClr val="black">
                <a:alpha val="50000"/>
              </a:prstClr>
            </a:outerShdw>
          </a:effectLst>
        </p:grpSpPr>
        <p:sp>
          <p:nvSpPr>
            <p:cNvPr id="108" name="同心圆 107"/>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054">
                <a:defRPr/>
              </a:pPr>
              <a:endParaRPr lang="zh-CN" altLang="en-US" sz="1200" kern="0">
                <a:solidFill>
                  <a:sysClr val="windowText" lastClr="000000"/>
                </a:solidFill>
                <a:latin typeface="Calibri"/>
                <a:ea typeface="微软雅黑"/>
              </a:endParaRPr>
            </a:p>
          </p:txBody>
        </p:sp>
        <p:sp>
          <p:nvSpPr>
            <p:cNvPr id="109" name="椭圆 108"/>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054">
                <a:defRPr/>
              </a:pPr>
              <a:endParaRPr lang="zh-CN" altLang="en-US" sz="1200" kern="0">
                <a:solidFill>
                  <a:sysClr val="windowText" lastClr="000000"/>
                </a:solidFill>
                <a:latin typeface="Calibri"/>
                <a:ea typeface="微软雅黑"/>
              </a:endParaRPr>
            </a:p>
          </p:txBody>
        </p:sp>
      </p:grpSp>
      <p:grpSp>
        <p:nvGrpSpPr>
          <p:cNvPr id="110" name="组合 109"/>
          <p:cNvGrpSpPr/>
          <p:nvPr/>
        </p:nvGrpSpPr>
        <p:grpSpPr>
          <a:xfrm>
            <a:off x="117144" y="4853773"/>
            <a:ext cx="158410" cy="158389"/>
            <a:chOff x="304800" y="673100"/>
            <a:chExt cx="4000500" cy="4000500"/>
          </a:xfrm>
          <a:effectLst>
            <a:outerShdw blurRad="444500" dist="254000" dir="8100000" algn="tr" rotWithShape="0">
              <a:prstClr val="black">
                <a:alpha val="50000"/>
              </a:prstClr>
            </a:outerShdw>
          </a:effectLst>
        </p:grpSpPr>
        <p:sp>
          <p:nvSpPr>
            <p:cNvPr id="111" name="同心圆 110"/>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054">
                <a:defRPr/>
              </a:pPr>
              <a:endParaRPr lang="zh-CN" altLang="en-US" sz="1200" kern="0">
                <a:solidFill>
                  <a:sysClr val="windowText" lastClr="000000"/>
                </a:solidFill>
                <a:latin typeface="Calibri"/>
                <a:ea typeface="微软雅黑"/>
              </a:endParaRPr>
            </a:p>
          </p:txBody>
        </p:sp>
        <p:sp>
          <p:nvSpPr>
            <p:cNvPr id="112" name="椭圆 111"/>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054">
                <a:defRPr/>
              </a:pPr>
              <a:endParaRPr lang="zh-CN" altLang="en-US" sz="1200" kern="0">
                <a:solidFill>
                  <a:sysClr val="windowText" lastClr="000000"/>
                </a:solidFill>
                <a:latin typeface="Calibri"/>
                <a:ea typeface="微软雅黑"/>
              </a:endParaRPr>
            </a:p>
          </p:txBody>
        </p:sp>
      </p:grpSp>
    </p:spTree>
    <p:extLst>
      <p:ext uri="{BB962C8B-B14F-4D97-AF65-F5344CB8AC3E}">
        <p14:creationId xmlns:p14="http://schemas.microsoft.com/office/powerpoint/2010/main" val="3345983481"/>
      </p:ext>
    </p:extLst>
  </p:cSld>
  <p:clrMapOvr>
    <a:masterClrMapping/>
  </p:clrMapOvr>
  <p:transition spd="slow" advClick="0" advTm="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1000"/>
                                        <p:tgtEl>
                                          <p:spTgt spid="23"/>
                                        </p:tgtEl>
                                      </p:cBhvr>
                                    </p:animEffect>
                                    <p:anim calcmode="lin" valueType="num">
                                      <p:cBhvr>
                                        <p:cTn id="8" dur="1000" fill="hold"/>
                                        <p:tgtEl>
                                          <p:spTgt spid="23"/>
                                        </p:tgtEl>
                                        <p:attrNameLst>
                                          <p:attrName>ppt_x</p:attrName>
                                        </p:attrNameLst>
                                      </p:cBhvr>
                                      <p:tavLst>
                                        <p:tav tm="0">
                                          <p:val>
                                            <p:strVal val="#ppt_x"/>
                                          </p:val>
                                        </p:tav>
                                        <p:tav tm="100000">
                                          <p:val>
                                            <p:strVal val="#ppt_x"/>
                                          </p:val>
                                        </p:tav>
                                      </p:tavLst>
                                    </p:anim>
                                    <p:anim calcmode="lin" valueType="num">
                                      <p:cBhvr>
                                        <p:cTn id="9" dur="1000" fill="hold"/>
                                        <p:tgtEl>
                                          <p:spTgt spid="23"/>
                                        </p:tgtEl>
                                        <p:attrNameLst>
                                          <p:attrName>ppt_y</p:attrName>
                                        </p:attrNameLst>
                                      </p:cBhvr>
                                      <p:tavLst>
                                        <p:tav tm="0">
                                          <p:val>
                                            <p:strVal val="#ppt_y+.1"/>
                                          </p:val>
                                        </p:tav>
                                        <p:tav tm="100000">
                                          <p:val>
                                            <p:strVal val="#ppt_y"/>
                                          </p:val>
                                        </p:tav>
                                      </p:tavLst>
                                    </p:anim>
                                  </p:childTnLst>
                                </p:cTn>
                              </p:par>
                              <p:par>
                                <p:cTn id="10" presetID="22" presetClass="entr" presetSubtype="8" fill="hold" grpId="0" nodeType="withEffect">
                                  <p:stCondLst>
                                    <p:cond delay="400"/>
                                  </p:stCondLst>
                                  <p:childTnLst>
                                    <p:set>
                                      <p:cBhvr>
                                        <p:cTn id="11" dur="1" fill="hold">
                                          <p:stCondLst>
                                            <p:cond delay="0"/>
                                          </p:stCondLst>
                                        </p:cTn>
                                        <p:tgtEl>
                                          <p:spTgt spid="24"/>
                                        </p:tgtEl>
                                        <p:attrNameLst>
                                          <p:attrName>style.visibility</p:attrName>
                                        </p:attrNameLst>
                                      </p:cBhvr>
                                      <p:to>
                                        <p:strVal val="visible"/>
                                      </p:to>
                                    </p:set>
                                    <p:animEffect transition="in" filter="wipe(left)">
                                      <p:cBhvr>
                                        <p:cTn id="12" dur="500"/>
                                        <p:tgtEl>
                                          <p:spTgt spid="24"/>
                                        </p:tgtEl>
                                      </p:cBhvr>
                                    </p:animEffect>
                                  </p:childTnLst>
                                </p:cTn>
                              </p:par>
                            </p:childTnLst>
                          </p:cTn>
                        </p:par>
                        <p:par>
                          <p:cTn id="13" fill="hold">
                            <p:stCondLst>
                              <p:cond delay="1000"/>
                            </p:stCondLst>
                            <p:childTnLst>
                              <p:par>
                                <p:cTn id="14" presetID="2" presetClass="entr" presetSubtype="4" decel="100000" fill="hold" nodeType="afterEffect">
                                  <p:stCondLst>
                                    <p:cond delay="0"/>
                                  </p:stCondLst>
                                  <p:childTnLst>
                                    <p:set>
                                      <p:cBhvr>
                                        <p:cTn id="15" dur="1" fill="hold">
                                          <p:stCondLst>
                                            <p:cond delay="0"/>
                                          </p:stCondLst>
                                        </p:cTn>
                                        <p:tgtEl>
                                          <p:spTgt spid="25"/>
                                        </p:tgtEl>
                                        <p:attrNameLst>
                                          <p:attrName>style.visibility</p:attrName>
                                        </p:attrNameLst>
                                      </p:cBhvr>
                                      <p:to>
                                        <p:strVal val="visible"/>
                                      </p:to>
                                    </p:set>
                                    <p:anim calcmode="lin" valueType="num">
                                      <p:cBhvr additive="base">
                                        <p:cTn id="16" dur="500" fill="hold"/>
                                        <p:tgtEl>
                                          <p:spTgt spid="25"/>
                                        </p:tgtEl>
                                        <p:attrNameLst>
                                          <p:attrName>ppt_x</p:attrName>
                                        </p:attrNameLst>
                                      </p:cBhvr>
                                      <p:tavLst>
                                        <p:tav tm="0">
                                          <p:val>
                                            <p:strVal val="#ppt_x"/>
                                          </p:val>
                                        </p:tav>
                                        <p:tav tm="100000">
                                          <p:val>
                                            <p:strVal val="#ppt_x"/>
                                          </p:val>
                                        </p:tav>
                                      </p:tavLst>
                                    </p:anim>
                                    <p:anim calcmode="lin" valueType="num">
                                      <p:cBhvr additive="base">
                                        <p:cTn id="17" dur="500" fill="hold"/>
                                        <p:tgtEl>
                                          <p:spTgt spid="25"/>
                                        </p:tgtEl>
                                        <p:attrNameLst>
                                          <p:attrName>ppt_y</p:attrName>
                                        </p:attrNameLst>
                                      </p:cBhvr>
                                      <p:tavLst>
                                        <p:tav tm="0">
                                          <p:val>
                                            <p:strVal val="1+#ppt_h/2"/>
                                          </p:val>
                                        </p:tav>
                                        <p:tav tm="100000">
                                          <p:val>
                                            <p:strVal val="#ppt_y"/>
                                          </p:val>
                                        </p:tav>
                                      </p:tavLst>
                                    </p:anim>
                                  </p:childTnLst>
                                </p:cTn>
                              </p:par>
                              <p:par>
                                <p:cTn id="18" presetID="2" presetClass="entr" presetSubtype="4" decel="100000" fill="hold" nodeType="withEffect">
                                  <p:stCondLst>
                                    <p:cond delay="0"/>
                                  </p:stCondLst>
                                  <p:childTnLst>
                                    <p:set>
                                      <p:cBhvr>
                                        <p:cTn id="19" dur="1" fill="hold">
                                          <p:stCondLst>
                                            <p:cond delay="0"/>
                                          </p:stCondLst>
                                        </p:cTn>
                                        <p:tgtEl>
                                          <p:spTgt spid="26"/>
                                        </p:tgtEl>
                                        <p:attrNameLst>
                                          <p:attrName>style.visibility</p:attrName>
                                        </p:attrNameLst>
                                      </p:cBhvr>
                                      <p:to>
                                        <p:strVal val="visible"/>
                                      </p:to>
                                    </p:set>
                                    <p:anim calcmode="lin" valueType="num">
                                      <p:cBhvr additive="base">
                                        <p:cTn id="20" dur="500" fill="hold"/>
                                        <p:tgtEl>
                                          <p:spTgt spid="26"/>
                                        </p:tgtEl>
                                        <p:attrNameLst>
                                          <p:attrName>ppt_x</p:attrName>
                                        </p:attrNameLst>
                                      </p:cBhvr>
                                      <p:tavLst>
                                        <p:tav tm="0">
                                          <p:val>
                                            <p:strVal val="#ppt_x"/>
                                          </p:val>
                                        </p:tav>
                                        <p:tav tm="100000">
                                          <p:val>
                                            <p:strVal val="#ppt_x"/>
                                          </p:val>
                                        </p:tav>
                                      </p:tavLst>
                                    </p:anim>
                                    <p:anim calcmode="lin" valueType="num">
                                      <p:cBhvr additive="base">
                                        <p:cTn id="21" dur="500" fill="hold"/>
                                        <p:tgtEl>
                                          <p:spTgt spid="26"/>
                                        </p:tgtEl>
                                        <p:attrNameLst>
                                          <p:attrName>ppt_y</p:attrName>
                                        </p:attrNameLst>
                                      </p:cBhvr>
                                      <p:tavLst>
                                        <p:tav tm="0">
                                          <p:val>
                                            <p:strVal val="1+#ppt_h/2"/>
                                          </p:val>
                                        </p:tav>
                                        <p:tav tm="100000">
                                          <p:val>
                                            <p:strVal val="#ppt_y"/>
                                          </p:val>
                                        </p:tav>
                                      </p:tavLst>
                                    </p:anim>
                                  </p:childTnLst>
                                </p:cTn>
                              </p:par>
                              <p:par>
                                <p:cTn id="22" presetID="63" presetClass="path" presetSubtype="0" fill="hold" nodeType="withEffect">
                                  <p:stCondLst>
                                    <p:cond delay="400"/>
                                  </p:stCondLst>
                                  <p:childTnLst>
                                    <p:animMotion origin="layout" path="M 0 0 L 0.25 0 E" pathEditMode="relative" ptsTypes="">
                                      <p:cBhvr>
                                        <p:cTn id="23" dur="500" fill="hold"/>
                                        <p:tgtEl>
                                          <p:spTgt spid="25"/>
                                        </p:tgtEl>
                                        <p:attrNameLst>
                                          <p:attrName>ppt_x</p:attrName>
                                          <p:attrName>ppt_y</p:attrName>
                                        </p:attrNameLst>
                                      </p:cBhvr>
                                    </p:animMotion>
                                  </p:childTnLst>
                                </p:cTn>
                              </p:par>
                              <p:par>
                                <p:cTn id="24" presetID="35" presetClass="path" presetSubtype="0" fill="hold" nodeType="withEffect">
                                  <p:stCondLst>
                                    <p:cond delay="500"/>
                                  </p:stCondLst>
                                  <p:childTnLst>
                                    <p:animMotion origin="layout" path="M 0 0 L -0.25 0 E" pathEditMode="relative" ptsTypes="">
                                      <p:cBhvr>
                                        <p:cTn id="25" dur="500" fill="hold"/>
                                        <p:tgtEl>
                                          <p:spTgt spid="26"/>
                                        </p:tgtEl>
                                        <p:attrNameLst>
                                          <p:attrName>ppt_x</p:attrName>
                                          <p:attrName>ppt_y</p:attrName>
                                        </p:attrNameLst>
                                      </p:cBhvr>
                                    </p:animMotion>
                                  </p:childTnLst>
                                </p:cTn>
                              </p:par>
                            </p:childTnLst>
                          </p:cTn>
                        </p:par>
                        <p:par>
                          <p:cTn id="26" fill="hold">
                            <p:stCondLst>
                              <p:cond delay="2000"/>
                            </p:stCondLst>
                            <p:childTnLst>
                              <p:par>
                                <p:cTn id="27" presetID="10" presetClass="exit" presetSubtype="0" fill="hold" nodeType="afterEffect">
                                  <p:stCondLst>
                                    <p:cond delay="0"/>
                                  </p:stCondLst>
                                  <p:childTnLst>
                                    <p:animEffect transition="out" filter="fade">
                                      <p:cBhvr>
                                        <p:cTn id="28" dur="300"/>
                                        <p:tgtEl>
                                          <p:spTgt spid="26"/>
                                        </p:tgtEl>
                                      </p:cBhvr>
                                    </p:animEffect>
                                    <p:set>
                                      <p:cBhvr>
                                        <p:cTn id="29" dur="1" fill="hold">
                                          <p:stCondLst>
                                            <p:cond delay="299"/>
                                          </p:stCondLst>
                                        </p:cTn>
                                        <p:tgtEl>
                                          <p:spTgt spid="26"/>
                                        </p:tgtEl>
                                        <p:attrNameLst>
                                          <p:attrName>style.visibility</p:attrName>
                                        </p:attrNameLst>
                                      </p:cBhvr>
                                      <p:to>
                                        <p:strVal val="hidden"/>
                                      </p:to>
                                    </p:set>
                                  </p:childTnLst>
                                </p:cTn>
                              </p:par>
                              <p:par>
                                <p:cTn id="30" presetID="10" presetClass="exit" presetSubtype="0" fill="hold" nodeType="withEffect">
                                  <p:stCondLst>
                                    <p:cond delay="0"/>
                                  </p:stCondLst>
                                  <p:childTnLst>
                                    <p:animEffect transition="out" filter="fade">
                                      <p:cBhvr>
                                        <p:cTn id="31" dur="300"/>
                                        <p:tgtEl>
                                          <p:spTgt spid="25"/>
                                        </p:tgtEl>
                                      </p:cBhvr>
                                    </p:animEffect>
                                    <p:set>
                                      <p:cBhvr>
                                        <p:cTn id="32" dur="1" fill="hold">
                                          <p:stCondLst>
                                            <p:cond delay="299"/>
                                          </p:stCondLst>
                                        </p:cTn>
                                        <p:tgtEl>
                                          <p:spTgt spid="25"/>
                                        </p:tgtEl>
                                        <p:attrNameLst>
                                          <p:attrName>style.visibility</p:attrName>
                                        </p:attrNameLst>
                                      </p:cBhvr>
                                      <p:to>
                                        <p:strVal val="hidden"/>
                                      </p:to>
                                    </p:set>
                                  </p:childTnLst>
                                </p:cTn>
                              </p:par>
                              <p:par>
                                <p:cTn id="33" presetID="16" presetClass="entr" presetSubtype="37" fill="hold"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barn(outVertical)">
                                      <p:cBhvr>
                                        <p:cTn id="35" dur="700"/>
                                        <p:tgtEl>
                                          <p:spTgt spid="13"/>
                                        </p:tgtEl>
                                      </p:cBhvr>
                                    </p:animEffect>
                                  </p:childTnLst>
                                </p:cTn>
                              </p:par>
                            </p:childTnLst>
                          </p:cTn>
                        </p:par>
                        <p:par>
                          <p:cTn id="36" fill="hold">
                            <p:stCondLst>
                              <p:cond delay="2700"/>
                            </p:stCondLst>
                            <p:childTnLst>
                              <p:par>
                                <p:cTn id="37" presetID="23" presetClass="entr" presetSubtype="528" fill="hold" nodeType="afterEffect">
                                  <p:stCondLst>
                                    <p:cond delay="0"/>
                                  </p:stCondLst>
                                  <p:childTnLst>
                                    <p:set>
                                      <p:cBhvr>
                                        <p:cTn id="38" dur="1" fill="hold">
                                          <p:stCondLst>
                                            <p:cond delay="0"/>
                                          </p:stCondLst>
                                        </p:cTn>
                                        <p:tgtEl>
                                          <p:spTgt spid="74"/>
                                        </p:tgtEl>
                                        <p:attrNameLst>
                                          <p:attrName>style.visibility</p:attrName>
                                        </p:attrNameLst>
                                      </p:cBhvr>
                                      <p:to>
                                        <p:strVal val="visible"/>
                                      </p:to>
                                    </p:set>
                                    <p:anim calcmode="lin" valueType="num">
                                      <p:cBhvr>
                                        <p:cTn id="39" dur="500" fill="hold"/>
                                        <p:tgtEl>
                                          <p:spTgt spid="74"/>
                                        </p:tgtEl>
                                        <p:attrNameLst>
                                          <p:attrName>ppt_w</p:attrName>
                                        </p:attrNameLst>
                                      </p:cBhvr>
                                      <p:tavLst>
                                        <p:tav tm="0">
                                          <p:val>
                                            <p:fltVal val="0"/>
                                          </p:val>
                                        </p:tav>
                                        <p:tav tm="100000">
                                          <p:val>
                                            <p:strVal val="#ppt_w"/>
                                          </p:val>
                                        </p:tav>
                                      </p:tavLst>
                                    </p:anim>
                                    <p:anim calcmode="lin" valueType="num">
                                      <p:cBhvr>
                                        <p:cTn id="40" dur="500" fill="hold"/>
                                        <p:tgtEl>
                                          <p:spTgt spid="74"/>
                                        </p:tgtEl>
                                        <p:attrNameLst>
                                          <p:attrName>ppt_h</p:attrName>
                                        </p:attrNameLst>
                                      </p:cBhvr>
                                      <p:tavLst>
                                        <p:tav tm="0">
                                          <p:val>
                                            <p:fltVal val="0"/>
                                          </p:val>
                                        </p:tav>
                                        <p:tav tm="100000">
                                          <p:val>
                                            <p:strVal val="#ppt_h"/>
                                          </p:val>
                                        </p:tav>
                                      </p:tavLst>
                                    </p:anim>
                                    <p:anim calcmode="lin" valueType="num">
                                      <p:cBhvr>
                                        <p:cTn id="41" dur="500" fill="hold"/>
                                        <p:tgtEl>
                                          <p:spTgt spid="74"/>
                                        </p:tgtEl>
                                        <p:attrNameLst>
                                          <p:attrName>ppt_x</p:attrName>
                                        </p:attrNameLst>
                                      </p:cBhvr>
                                      <p:tavLst>
                                        <p:tav tm="0">
                                          <p:val>
                                            <p:fltVal val="0.5"/>
                                          </p:val>
                                        </p:tav>
                                        <p:tav tm="100000">
                                          <p:val>
                                            <p:strVal val="#ppt_x"/>
                                          </p:val>
                                        </p:tav>
                                      </p:tavLst>
                                    </p:anim>
                                    <p:anim calcmode="lin" valueType="num">
                                      <p:cBhvr>
                                        <p:cTn id="42" dur="500" fill="hold"/>
                                        <p:tgtEl>
                                          <p:spTgt spid="74"/>
                                        </p:tgtEl>
                                        <p:attrNameLst>
                                          <p:attrName>ppt_y</p:attrName>
                                        </p:attrNameLst>
                                      </p:cBhvr>
                                      <p:tavLst>
                                        <p:tav tm="0">
                                          <p:val>
                                            <p:fltVal val="0.5"/>
                                          </p:val>
                                        </p:tav>
                                        <p:tav tm="100000">
                                          <p:val>
                                            <p:strVal val="#ppt_y"/>
                                          </p:val>
                                        </p:tav>
                                      </p:tavLst>
                                    </p:anim>
                                  </p:childTnLst>
                                </p:cTn>
                              </p:par>
                              <p:par>
                                <p:cTn id="43" presetID="23" presetClass="entr" presetSubtype="528" fill="hold" nodeType="withEffect">
                                  <p:stCondLst>
                                    <p:cond delay="300"/>
                                  </p:stCondLst>
                                  <p:childTnLst>
                                    <p:set>
                                      <p:cBhvr>
                                        <p:cTn id="44" dur="1" fill="hold">
                                          <p:stCondLst>
                                            <p:cond delay="0"/>
                                          </p:stCondLst>
                                        </p:cTn>
                                        <p:tgtEl>
                                          <p:spTgt spid="77"/>
                                        </p:tgtEl>
                                        <p:attrNameLst>
                                          <p:attrName>style.visibility</p:attrName>
                                        </p:attrNameLst>
                                      </p:cBhvr>
                                      <p:to>
                                        <p:strVal val="visible"/>
                                      </p:to>
                                    </p:set>
                                    <p:anim calcmode="lin" valueType="num">
                                      <p:cBhvr>
                                        <p:cTn id="45" dur="500" fill="hold"/>
                                        <p:tgtEl>
                                          <p:spTgt spid="77"/>
                                        </p:tgtEl>
                                        <p:attrNameLst>
                                          <p:attrName>ppt_w</p:attrName>
                                        </p:attrNameLst>
                                      </p:cBhvr>
                                      <p:tavLst>
                                        <p:tav tm="0">
                                          <p:val>
                                            <p:fltVal val="0"/>
                                          </p:val>
                                        </p:tav>
                                        <p:tav tm="100000">
                                          <p:val>
                                            <p:strVal val="#ppt_w"/>
                                          </p:val>
                                        </p:tav>
                                      </p:tavLst>
                                    </p:anim>
                                    <p:anim calcmode="lin" valueType="num">
                                      <p:cBhvr>
                                        <p:cTn id="46" dur="500" fill="hold"/>
                                        <p:tgtEl>
                                          <p:spTgt spid="77"/>
                                        </p:tgtEl>
                                        <p:attrNameLst>
                                          <p:attrName>ppt_h</p:attrName>
                                        </p:attrNameLst>
                                      </p:cBhvr>
                                      <p:tavLst>
                                        <p:tav tm="0">
                                          <p:val>
                                            <p:fltVal val="0"/>
                                          </p:val>
                                        </p:tav>
                                        <p:tav tm="100000">
                                          <p:val>
                                            <p:strVal val="#ppt_h"/>
                                          </p:val>
                                        </p:tav>
                                      </p:tavLst>
                                    </p:anim>
                                    <p:anim calcmode="lin" valueType="num">
                                      <p:cBhvr>
                                        <p:cTn id="47" dur="500" fill="hold"/>
                                        <p:tgtEl>
                                          <p:spTgt spid="77"/>
                                        </p:tgtEl>
                                        <p:attrNameLst>
                                          <p:attrName>ppt_x</p:attrName>
                                        </p:attrNameLst>
                                      </p:cBhvr>
                                      <p:tavLst>
                                        <p:tav tm="0">
                                          <p:val>
                                            <p:fltVal val="0.5"/>
                                          </p:val>
                                        </p:tav>
                                        <p:tav tm="100000">
                                          <p:val>
                                            <p:strVal val="#ppt_x"/>
                                          </p:val>
                                        </p:tav>
                                      </p:tavLst>
                                    </p:anim>
                                    <p:anim calcmode="lin" valueType="num">
                                      <p:cBhvr>
                                        <p:cTn id="48" dur="500" fill="hold"/>
                                        <p:tgtEl>
                                          <p:spTgt spid="77"/>
                                        </p:tgtEl>
                                        <p:attrNameLst>
                                          <p:attrName>ppt_y</p:attrName>
                                        </p:attrNameLst>
                                      </p:cBhvr>
                                      <p:tavLst>
                                        <p:tav tm="0">
                                          <p:val>
                                            <p:fltVal val="0.5"/>
                                          </p:val>
                                        </p:tav>
                                        <p:tav tm="100000">
                                          <p:val>
                                            <p:strVal val="#ppt_y"/>
                                          </p:val>
                                        </p:tav>
                                      </p:tavLst>
                                    </p:anim>
                                  </p:childTnLst>
                                </p:cTn>
                              </p:par>
                              <p:par>
                                <p:cTn id="49" presetID="23" presetClass="entr" presetSubtype="528" fill="hold" nodeType="withEffect">
                                  <p:stCondLst>
                                    <p:cond delay="700"/>
                                  </p:stCondLst>
                                  <p:childTnLst>
                                    <p:set>
                                      <p:cBhvr>
                                        <p:cTn id="50" dur="1" fill="hold">
                                          <p:stCondLst>
                                            <p:cond delay="0"/>
                                          </p:stCondLst>
                                        </p:cTn>
                                        <p:tgtEl>
                                          <p:spTgt spid="80"/>
                                        </p:tgtEl>
                                        <p:attrNameLst>
                                          <p:attrName>style.visibility</p:attrName>
                                        </p:attrNameLst>
                                      </p:cBhvr>
                                      <p:to>
                                        <p:strVal val="visible"/>
                                      </p:to>
                                    </p:set>
                                    <p:anim calcmode="lin" valueType="num">
                                      <p:cBhvr>
                                        <p:cTn id="51" dur="500" fill="hold"/>
                                        <p:tgtEl>
                                          <p:spTgt spid="80"/>
                                        </p:tgtEl>
                                        <p:attrNameLst>
                                          <p:attrName>ppt_w</p:attrName>
                                        </p:attrNameLst>
                                      </p:cBhvr>
                                      <p:tavLst>
                                        <p:tav tm="0">
                                          <p:val>
                                            <p:fltVal val="0"/>
                                          </p:val>
                                        </p:tav>
                                        <p:tav tm="100000">
                                          <p:val>
                                            <p:strVal val="#ppt_w"/>
                                          </p:val>
                                        </p:tav>
                                      </p:tavLst>
                                    </p:anim>
                                    <p:anim calcmode="lin" valueType="num">
                                      <p:cBhvr>
                                        <p:cTn id="52" dur="500" fill="hold"/>
                                        <p:tgtEl>
                                          <p:spTgt spid="80"/>
                                        </p:tgtEl>
                                        <p:attrNameLst>
                                          <p:attrName>ppt_h</p:attrName>
                                        </p:attrNameLst>
                                      </p:cBhvr>
                                      <p:tavLst>
                                        <p:tav tm="0">
                                          <p:val>
                                            <p:fltVal val="0"/>
                                          </p:val>
                                        </p:tav>
                                        <p:tav tm="100000">
                                          <p:val>
                                            <p:strVal val="#ppt_h"/>
                                          </p:val>
                                        </p:tav>
                                      </p:tavLst>
                                    </p:anim>
                                    <p:anim calcmode="lin" valueType="num">
                                      <p:cBhvr>
                                        <p:cTn id="53" dur="500" fill="hold"/>
                                        <p:tgtEl>
                                          <p:spTgt spid="80"/>
                                        </p:tgtEl>
                                        <p:attrNameLst>
                                          <p:attrName>ppt_x</p:attrName>
                                        </p:attrNameLst>
                                      </p:cBhvr>
                                      <p:tavLst>
                                        <p:tav tm="0">
                                          <p:val>
                                            <p:fltVal val="0.5"/>
                                          </p:val>
                                        </p:tav>
                                        <p:tav tm="100000">
                                          <p:val>
                                            <p:strVal val="#ppt_x"/>
                                          </p:val>
                                        </p:tav>
                                      </p:tavLst>
                                    </p:anim>
                                    <p:anim calcmode="lin" valueType="num">
                                      <p:cBhvr>
                                        <p:cTn id="54" dur="500" fill="hold"/>
                                        <p:tgtEl>
                                          <p:spTgt spid="80"/>
                                        </p:tgtEl>
                                        <p:attrNameLst>
                                          <p:attrName>ppt_y</p:attrName>
                                        </p:attrNameLst>
                                      </p:cBhvr>
                                      <p:tavLst>
                                        <p:tav tm="0">
                                          <p:val>
                                            <p:fltVal val="0.5"/>
                                          </p:val>
                                        </p:tav>
                                        <p:tav tm="100000">
                                          <p:val>
                                            <p:strVal val="#ppt_y"/>
                                          </p:val>
                                        </p:tav>
                                      </p:tavLst>
                                    </p:anim>
                                  </p:childTnLst>
                                </p:cTn>
                              </p:par>
                              <p:par>
                                <p:cTn id="55" presetID="23" presetClass="entr" presetSubtype="528" fill="hold" nodeType="withEffect">
                                  <p:stCondLst>
                                    <p:cond delay="300"/>
                                  </p:stCondLst>
                                  <p:childTnLst>
                                    <p:set>
                                      <p:cBhvr>
                                        <p:cTn id="56" dur="1" fill="hold">
                                          <p:stCondLst>
                                            <p:cond delay="0"/>
                                          </p:stCondLst>
                                        </p:cTn>
                                        <p:tgtEl>
                                          <p:spTgt spid="83"/>
                                        </p:tgtEl>
                                        <p:attrNameLst>
                                          <p:attrName>style.visibility</p:attrName>
                                        </p:attrNameLst>
                                      </p:cBhvr>
                                      <p:to>
                                        <p:strVal val="visible"/>
                                      </p:to>
                                    </p:set>
                                    <p:anim calcmode="lin" valueType="num">
                                      <p:cBhvr>
                                        <p:cTn id="57" dur="500" fill="hold"/>
                                        <p:tgtEl>
                                          <p:spTgt spid="83"/>
                                        </p:tgtEl>
                                        <p:attrNameLst>
                                          <p:attrName>ppt_w</p:attrName>
                                        </p:attrNameLst>
                                      </p:cBhvr>
                                      <p:tavLst>
                                        <p:tav tm="0">
                                          <p:val>
                                            <p:fltVal val="0"/>
                                          </p:val>
                                        </p:tav>
                                        <p:tav tm="100000">
                                          <p:val>
                                            <p:strVal val="#ppt_w"/>
                                          </p:val>
                                        </p:tav>
                                      </p:tavLst>
                                    </p:anim>
                                    <p:anim calcmode="lin" valueType="num">
                                      <p:cBhvr>
                                        <p:cTn id="58" dur="500" fill="hold"/>
                                        <p:tgtEl>
                                          <p:spTgt spid="83"/>
                                        </p:tgtEl>
                                        <p:attrNameLst>
                                          <p:attrName>ppt_h</p:attrName>
                                        </p:attrNameLst>
                                      </p:cBhvr>
                                      <p:tavLst>
                                        <p:tav tm="0">
                                          <p:val>
                                            <p:fltVal val="0"/>
                                          </p:val>
                                        </p:tav>
                                        <p:tav tm="100000">
                                          <p:val>
                                            <p:strVal val="#ppt_h"/>
                                          </p:val>
                                        </p:tav>
                                      </p:tavLst>
                                    </p:anim>
                                    <p:anim calcmode="lin" valueType="num">
                                      <p:cBhvr>
                                        <p:cTn id="59" dur="500" fill="hold"/>
                                        <p:tgtEl>
                                          <p:spTgt spid="83"/>
                                        </p:tgtEl>
                                        <p:attrNameLst>
                                          <p:attrName>ppt_x</p:attrName>
                                        </p:attrNameLst>
                                      </p:cBhvr>
                                      <p:tavLst>
                                        <p:tav tm="0">
                                          <p:val>
                                            <p:fltVal val="0.5"/>
                                          </p:val>
                                        </p:tav>
                                        <p:tav tm="100000">
                                          <p:val>
                                            <p:strVal val="#ppt_x"/>
                                          </p:val>
                                        </p:tav>
                                      </p:tavLst>
                                    </p:anim>
                                    <p:anim calcmode="lin" valueType="num">
                                      <p:cBhvr>
                                        <p:cTn id="60" dur="500" fill="hold"/>
                                        <p:tgtEl>
                                          <p:spTgt spid="83"/>
                                        </p:tgtEl>
                                        <p:attrNameLst>
                                          <p:attrName>ppt_y</p:attrName>
                                        </p:attrNameLst>
                                      </p:cBhvr>
                                      <p:tavLst>
                                        <p:tav tm="0">
                                          <p:val>
                                            <p:fltVal val="0.5"/>
                                          </p:val>
                                        </p:tav>
                                        <p:tav tm="100000">
                                          <p:val>
                                            <p:strVal val="#ppt_y"/>
                                          </p:val>
                                        </p:tav>
                                      </p:tavLst>
                                    </p:anim>
                                  </p:childTnLst>
                                </p:cTn>
                              </p:par>
                              <p:par>
                                <p:cTn id="61" presetID="23" presetClass="entr" presetSubtype="528" fill="hold" nodeType="withEffect">
                                  <p:stCondLst>
                                    <p:cond delay="100"/>
                                  </p:stCondLst>
                                  <p:childTnLst>
                                    <p:set>
                                      <p:cBhvr>
                                        <p:cTn id="62" dur="1" fill="hold">
                                          <p:stCondLst>
                                            <p:cond delay="0"/>
                                          </p:stCondLst>
                                        </p:cTn>
                                        <p:tgtEl>
                                          <p:spTgt spid="86"/>
                                        </p:tgtEl>
                                        <p:attrNameLst>
                                          <p:attrName>style.visibility</p:attrName>
                                        </p:attrNameLst>
                                      </p:cBhvr>
                                      <p:to>
                                        <p:strVal val="visible"/>
                                      </p:to>
                                    </p:set>
                                    <p:anim calcmode="lin" valueType="num">
                                      <p:cBhvr>
                                        <p:cTn id="63" dur="500" fill="hold"/>
                                        <p:tgtEl>
                                          <p:spTgt spid="86"/>
                                        </p:tgtEl>
                                        <p:attrNameLst>
                                          <p:attrName>ppt_w</p:attrName>
                                        </p:attrNameLst>
                                      </p:cBhvr>
                                      <p:tavLst>
                                        <p:tav tm="0">
                                          <p:val>
                                            <p:fltVal val="0"/>
                                          </p:val>
                                        </p:tav>
                                        <p:tav tm="100000">
                                          <p:val>
                                            <p:strVal val="#ppt_w"/>
                                          </p:val>
                                        </p:tav>
                                      </p:tavLst>
                                    </p:anim>
                                    <p:anim calcmode="lin" valueType="num">
                                      <p:cBhvr>
                                        <p:cTn id="64" dur="500" fill="hold"/>
                                        <p:tgtEl>
                                          <p:spTgt spid="86"/>
                                        </p:tgtEl>
                                        <p:attrNameLst>
                                          <p:attrName>ppt_h</p:attrName>
                                        </p:attrNameLst>
                                      </p:cBhvr>
                                      <p:tavLst>
                                        <p:tav tm="0">
                                          <p:val>
                                            <p:fltVal val="0"/>
                                          </p:val>
                                        </p:tav>
                                        <p:tav tm="100000">
                                          <p:val>
                                            <p:strVal val="#ppt_h"/>
                                          </p:val>
                                        </p:tav>
                                      </p:tavLst>
                                    </p:anim>
                                    <p:anim calcmode="lin" valueType="num">
                                      <p:cBhvr>
                                        <p:cTn id="65" dur="500" fill="hold"/>
                                        <p:tgtEl>
                                          <p:spTgt spid="86"/>
                                        </p:tgtEl>
                                        <p:attrNameLst>
                                          <p:attrName>ppt_x</p:attrName>
                                        </p:attrNameLst>
                                      </p:cBhvr>
                                      <p:tavLst>
                                        <p:tav tm="0">
                                          <p:val>
                                            <p:fltVal val="0.5"/>
                                          </p:val>
                                        </p:tav>
                                        <p:tav tm="100000">
                                          <p:val>
                                            <p:strVal val="#ppt_x"/>
                                          </p:val>
                                        </p:tav>
                                      </p:tavLst>
                                    </p:anim>
                                    <p:anim calcmode="lin" valueType="num">
                                      <p:cBhvr>
                                        <p:cTn id="66" dur="500" fill="hold"/>
                                        <p:tgtEl>
                                          <p:spTgt spid="86"/>
                                        </p:tgtEl>
                                        <p:attrNameLst>
                                          <p:attrName>ppt_y</p:attrName>
                                        </p:attrNameLst>
                                      </p:cBhvr>
                                      <p:tavLst>
                                        <p:tav tm="0">
                                          <p:val>
                                            <p:fltVal val="0.5"/>
                                          </p:val>
                                        </p:tav>
                                        <p:tav tm="100000">
                                          <p:val>
                                            <p:strVal val="#ppt_y"/>
                                          </p:val>
                                        </p:tav>
                                      </p:tavLst>
                                    </p:anim>
                                  </p:childTnLst>
                                </p:cTn>
                              </p:par>
                              <p:par>
                                <p:cTn id="67" presetID="23" presetClass="entr" presetSubtype="528" fill="hold" nodeType="withEffect">
                                  <p:stCondLst>
                                    <p:cond delay="600"/>
                                  </p:stCondLst>
                                  <p:childTnLst>
                                    <p:set>
                                      <p:cBhvr>
                                        <p:cTn id="68" dur="1" fill="hold">
                                          <p:stCondLst>
                                            <p:cond delay="0"/>
                                          </p:stCondLst>
                                        </p:cTn>
                                        <p:tgtEl>
                                          <p:spTgt spid="89"/>
                                        </p:tgtEl>
                                        <p:attrNameLst>
                                          <p:attrName>style.visibility</p:attrName>
                                        </p:attrNameLst>
                                      </p:cBhvr>
                                      <p:to>
                                        <p:strVal val="visible"/>
                                      </p:to>
                                    </p:set>
                                    <p:anim calcmode="lin" valueType="num">
                                      <p:cBhvr>
                                        <p:cTn id="69" dur="500" fill="hold"/>
                                        <p:tgtEl>
                                          <p:spTgt spid="89"/>
                                        </p:tgtEl>
                                        <p:attrNameLst>
                                          <p:attrName>ppt_w</p:attrName>
                                        </p:attrNameLst>
                                      </p:cBhvr>
                                      <p:tavLst>
                                        <p:tav tm="0">
                                          <p:val>
                                            <p:fltVal val="0"/>
                                          </p:val>
                                        </p:tav>
                                        <p:tav tm="100000">
                                          <p:val>
                                            <p:strVal val="#ppt_w"/>
                                          </p:val>
                                        </p:tav>
                                      </p:tavLst>
                                    </p:anim>
                                    <p:anim calcmode="lin" valueType="num">
                                      <p:cBhvr>
                                        <p:cTn id="70" dur="500" fill="hold"/>
                                        <p:tgtEl>
                                          <p:spTgt spid="89"/>
                                        </p:tgtEl>
                                        <p:attrNameLst>
                                          <p:attrName>ppt_h</p:attrName>
                                        </p:attrNameLst>
                                      </p:cBhvr>
                                      <p:tavLst>
                                        <p:tav tm="0">
                                          <p:val>
                                            <p:fltVal val="0"/>
                                          </p:val>
                                        </p:tav>
                                        <p:tav tm="100000">
                                          <p:val>
                                            <p:strVal val="#ppt_h"/>
                                          </p:val>
                                        </p:tav>
                                      </p:tavLst>
                                    </p:anim>
                                    <p:anim calcmode="lin" valueType="num">
                                      <p:cBhvr>
                                        <p:cTn id="71" dur="500" fill="hold"/>
                                        <p:tgtEl>
                                          <p:spTgt spid="89"/>
                                        </p:tgtEl>
                                        <p:attrNameLst>
                                          <p:attrName>ppt_x</p:attrName>
                                        </p:attrNameLst>
                                      </p:cBhvr>
                                      <p:tavLst>
                                        <p:tav tm="0">
                                          <p:val>
                                            <p:fltVal val="0.5"/>
                                          </p:val>
                                        </p:tav>
                                        <p:tav tm="100000">
                                          <p:val>
                                            <p:strVal val="#ppt_x"/>
                                          </p:val>
                                        </p:tav>
                                      </p:tavLst>
                                    </p:anim>
                                    <p:anim calcmode="lin" valueType="num">
                                      <p:cBhvr>
                                        <p:cTn id="72" dur="500" fill="hold"/>
                                        <p:tgtEl>
                                          <p:spTgt spid="89"/>
                                        </p:tgtEl>
                                        <p:attrNameLst>
                                          <p:attrName>ppt_y</p:attrName>
                                        </p:attrNameLst>
                                      </p:cBhvr>
                                      <p:tavLst>
                                        <p:tav tm="0">
                                          <p:val>
                                            <p:fltVal val="0.5"/>
                                          </p:val>
                                        </p:tav>
                                        <p:tav tm="100000">
                                          <p:val>
                                            <p:strVal val="#ppt_y"/>
                                          </p:val>
                                        </p:tav>
                                      </p:tavLst>
                                    </p:anim>
                                  </p:childTnLst>
                                </p:cTn>
                              </p:par>
                              <p:par>
                                <p:cTn id="73" presetID="23" presetClass="entr" presetSubtype="528" fill="hold" nodeType="withEffect">
                                  <p:stCondLst>
                                    <p:cond delay="300"/>
                                  </p:stCondLst>
                                  <p:childTnLst>
                                    <p:set>
                                      <p:cBhvr>
                                        <p:cTn id="74" dur="1" fill="hold">
                                          <p:stCondLst>
                                            <p:cond delay="0"/>
                                          </p:stCondLst>
                                        </p:cTn>
                                        <p:tgtEl>
                                          <p:spTgt spid="92"/>
                                        </p:tgtEl>
                                        <p:attrNameLst>
                                          <p:attrName>style.visibility</p:attrName>
                                        </p:attrNameLst>
                                      </p:cBhvr>
                                      <p:to>
                                        <p:strVal val="visible"/>
                                      </p:to>
                                    </p:set>
                                    <p:anim calcmode="lin" valueType="num">
                                      <p:cBhvr>
                                        <p:cTn id="75" dur="500" fill="hold"/>
                                        <p:tgtEl>
                                          <p:spTgt spid="92"/>
                                        </p:tgtEl>
                                        <p:attrNameLst>
                                          <p:attrName>ppt_w</p:attrName>
                                        </p:attrNameLst>
                                      </p:cBhvr>
                                      <p:tavLst>
                                        <p:tav tm="0">
                                          <p:val>
                                            <p:fltVal val="0"/>
                                          </p:val>
                                        </p:tav>
                                        <p:tav tm="100000">
                                          <p:val>
                                            <p:strVal val="#ppt_w"/>
                                          </p:val>
                                        </p:tav>
                                      </p:tavLst>
                                    </p:anim>
                                    <p:anim calcmode="lin" valueType="num">
                                      <p:cBhvr>
                                        <p:cTn id="76" dur="500" fill="hold"/>
                                        <p:tgtEl>
                                          <p:spTgt spid="92"/>
                                        </p:tgtEl>
                                        <p:attrNameLst>
                                          <p:attrName>ppt_h</p:attrName>
                                        </p:attrNameLst>
                                      </p:cBhvr>
                                      <p:tavLst>
                                        <p:tav tm="0">
                                          <p:val>
                                            <p:fltVal val="0"/>
                                          </p:val>
                                        </p:tav>
                                        <p:tav tm="100000">
                                          <p:val>
                                            <p:strVal val="#ppt_h"/>
                                          </p:val>
                                        </p:tav>
                                      </p:tavLst>
                                    </p:anim>
                                    <p:anim calcmode="lin" valueType="num">
                                      <p:cBhvr>
                                        <p:cTn id="77" dur="500" fill="hold"/>
                                        <p:tgtEl>
                                          <p:spTgt spid="92"/>
                                        </p:tgtEl>
                                        <p:attrNameLst>
                                          <p:attrName>ppt_x</p:attrName>
                                        </p:attrNameLst>
                                      </p:cBhvr>
                                      <p:tavLst>
                                        <p:tav tm="0">
                                          <p:val>
                                            <p:fltVal val="0.5"/>
                                          </p:val>
                                        </p:tav>
                                        <p:tav tm="100000">
                                          <p:val>
                                            <p:strVal val="#ppt_x"/>
                                          </p:val>
                                        </p:tav>
                                      </p:tavLst>
                                    </p:anim>
                                    <p:anim calcmode="lin" valueType="num">
                                      <p:cBhvr>
                                        <p:cTn id="78" dur="500" fill="hold"/>
                                        <p:tgtEl>
                                          <p:spTgt spid="92"/>
                                        </p:tgtEl>
                                        <p:attrNameLst>
                                          <p:attrName>ppt_y</p:attrName>
                                        </p:attrNameLst>
                                      </p:cBhvr>
                                      <p:tavLst>
                                        <p:tav tm="0">
                                          <p:val>
                                            <p:fltVal val="0.5"/>
                                          </p:val>
                                        </p:tav>
                                        <p:tav tm="100000">
                                          <p:val>
                                            <p:strVal val="#ppt_y"/>
                                          </p:val>
                                        </p:tav>
                                      </p:tavLst>
                                    </p:anim>
                                  </p:childTnLst>
                                </p:cTn>
                              </p:par>
                              <p:par>
                                <p:cTn id="79" presetID="23" presetClass="entr" presetSubtype="528" fill="hold" nodeType="withEffect">
                                  <p:stCondLst>
                                    <p:cond delay="300"/>
                                  </p:stCondLst>
                                  <p:childTnLst>
                                    <p:set>
                                      <p:cBhvr>
                                        <p:cTn id="80" dur="1" fill="hold">
                                          <p:stCondLst>
                                            <p:cond delay="0"/>
                                          </p:stCondLst>
                                        </p:cTn>
                                        <p:tgtEl>
                                          <p:spTgt spid="95"/>
                                        </p:tgtEl>
                                        <p:attrNameLst>
                                          <p:attrName>style.visibility</p:attrName>
                                        </p:attrNameLst>
                                      </p:cBhvr>
                                      <p:to>
                                        <p:strVal val="visible"/>
                                      </p:to>
                                    </p:set>
                                    <p:anim calcmode="lin" valueType="num">
                                      <p:cBhvr>
                                        <p:cTn id="81" dur="500" fill="hold"/>
                                        <p:tgtEl>
                                          <p:spTgt spid="95"/>
                                        </p:tgtEl>
                                        <p:attrNameLst>
                                          <p:attrName>ppt_w</p:attrName>
                                        </p:attrNameLst>
                                      </p:cBhvr>
                                      <p:tavLst>
                                        <p:tav tm="0">
                                          <p:val>
                                            <p:fltVal val="0"/>
                                          </p:val>
                                        </p:tav>
                                        <p:tav tm="100000">
                                          <p:val>
                                            <p:strVal val="#ppt_w"/>
                                          </p:val>
                                        </p:tav>
                                      </p:tavLst>
                                    </p:anim>
                                    <p:anim calcmode="lin" valueType="num">
                                      <p:cBhvr>
                                        <p:cTn id="82" dur="500" fill="hold"/>
                                        <p:tgtEl>
                                          <p:spTgt spid="95"/>
                                        </p:tgtEl>
                                        <p:attrNameLst>
                                          <p:attrName>ppt_h</p:attrName>
                                        </p:attrNameLst>
                                      </p:cBhvr>
                                      <p:tavLst>
                                        <p:tav tm="0">
                                          <p:val>
                                            <p:fltVal val="0"/>
                                          </p:val>
                                        </p:tav>
                                        <p:tav tm="100000">
                                          <p:val>
                                            <p:strVal val="#ppt_h"/>
                                          </p:val>
                                        </p:tav>
                                      </p:tavLst>
                                    </p:anim>
                                    <p:anim calcmode="lin" valueType="num">
                                      <p:cBhvr>
                                        <p:cTn id="83" dur="500" fill="hold"/>
                                        <p:tgtEl>
                                          <p:spTgt spid="95"/>
                                        </p:tgtEl>
                                        <p:attrNameLst>
                                          <p:attrName>ppt_x</p:attrName>
                                        </p:attrNameLst>
                                      </p:cBhvr>
                                      <p:tavLst>
                                        <p:tav tm="0">
                                          <p:val>
                                            <p:fltVal val="0.5"/>
                                          </p:val>
                                        </p:tav>
                                        <p:tav tm="100000">
                                          <p:val>
                                            <p:strVal val="#ppt_x"/>
                                          </p:val>
                                        </p:tav>
                                      </p:tavLst>
                                    </p:anim>
                                    <p:anim calcmode="lin" valueType="num">
                                      <p:cBhvr>
                                        <p:cTn id="84" dur="500" fill="hold"/>
                                        <p:tgtEl>
                                          <p:spTgt spid="95"/>
                                        </p:tgtEl>
                                        <p:attrNameLst>
                                          <p:attrName>ppt_y</p:attrName>
                                        </p:attrNameLst>
                                      </p:cBhvr>
                                      <p:tavLst>
                                        <p:tav tm="0">
                                          <p:val>
                                            <p:fltVal val="0.5"/>
                                          </p:val>
                                        </p:tav>
                                        <p:tav tm="100000">
                                          <p:val>
                                            <p:strVal val="#ppt_y"/>
                                          </p:val>
                                        </p:tav>
                                      </p:tavLst>
                                    </p:anim>
                                  </p:childTnLst>
                                </p:cTn>
                              </p:par>
                              <p:par>
                                <p:cTn id="85" presetID="23" presetClass="entr" presetSubtype="528" fill="hold" nodeType="withEffect">
                                  <p:stCondLst>
                                    <p:cond delay="600"/>
                                  </p:stCondLst>
                                  <p:childTnLst>
                                    <p:set>
                                      <p:cBhvr>
                                        <p:cTn id="86" dur="1" fill="hold">
                                          <p:stCondLst>
                                            <p:cond delay="0"/>
                                          </p:stCondLst>
                                        </p:cTn>
                                        <p:tgtEl>
                                          <p:spTgt spid="98"/>
                                        </p:tgtEl>
                                        <p:attrNameLst>
                                          <p:attrName>style.visibility</p:attrName>
                                        </p:attrNameLst>
                                      </p:cBhvr>
                                      <p:to>
                                        <p:strVal val="visible"/>
                                      </p:to>
                                    </p:set>
                                    <p:anim calcmode="lin" valueType="num">
                                      <p:cBhvr>
                                        <p:cTn id="87" dur="500" fill="hold"/>
                                        <p:tgtEl>
                                          <p:spTgt spid="98"/>
                                        </p:tgtEl>
                                        <p:attrNameLst>
                                          <p:attrName>ppt_w</p:attrName>
                                        </p:attrNameLst>
                                      </p:cBhvr>
                                      <p:tavLst>
                                        <p:tav tm="0">
                                          <p:val>
                                            <p:fltVal val="0"/>
                                          </p:val>
                                        </p:tav>
                                        <p:tav tm="100000">
                                          <p:val>
                                            <p:strVal val="#ppt_w"/>
                                          </p:val>
                                        </p:tav>
                                      </p:tavLst>
                                    </p:anim>
                                    <p:anim calcmode="lin" valueType="num">
                                      <p:cBhvr>
                                        <p:cTn id="88" dur="500" fill="hold"/>
                                        <p:tgtEl>
                                          <p:spTgt spid="98"/>
                                        </p:tgtEl>
                                        <p:attrNameLst>
                                          <p:attrName>ppt_h</p:attrName>
                                        </p:attrNameLst>
                                      </p:cBhvr>
                                      <p:tavLst>
                                        <p:tav tm="0">
                                          <p:val>
                                            <p:fltVal val="0"/>
                                          </p:val>
                                        </p:tav>
                                        <p:tav tm="100000">
                                          <p:val>
                                            <p:strVal val="#ppt_h"/>
                                          </p:val>
                                        </p:tav>
                                      </p:tavLst>
                                    </p:anim>
                                    <p:anim calcmode="lin" valueType="num">
                                      <p:cBhvr>
                                        <p:cTn id="89" dur="500" fill="hold"/>
                                        <p:tgtEl>
                                          <p:spTgt spid="98"/>
                                        </p:tgtEl>
                                        <p:attrNameLst>
                                          <p:attrName>ppt_x</p:attrName>
                                        </p:attrNameLst>
                                      </p:cBhvr>
                                      <p:tavLst>
                                        <p:tav tm="0">
                                          <p:val>
                                            <p:fltVal val="0.5"/>
                                          </p:val>
                                        </p:tav>
                                        <p:tav tm="100000">
                                          <p:val>
                                            <p:strVal val="#ppt_x"/>
                                          </p:val>
                                        </p:tav>
                                      </p:tavLst>
                                    </p:anim>
                                    <p:anim calcmode="lin" valueType="num">
                                      <p:cBhvr>
                                        <p:cTn id="90" dur="500" fill="hold"/>
                                        <p:tgtEl>
                                          <p:spTgt spid="98"/>
                                        </p:tgtEl>
                                        <p:attrNameLst>
                                          <p:attrName>ppt_y</p:attrName>
                                        </p:attrNameLst>
                                      </p:cBhvr>
                                      <p:tavLst>
                                        <p:tav tm="0">
                                          <p:val>
                                            <p:fltVal val="0.5"/>
                                          </p:val>
                                        </p:tav>
                                        <p:tav tm="100000">
                                          <p:val>
                                            <p:strVal val="#ppt_y"/>
                                          </p:val>
                                        </p:tav>
                                      </p:tavLst>
                                    </p:anim>
                                  </p:childTnLst>
                                </p:cTn>
                              </p:par>
                              <p:par>
                                <p:cTn id="91" presetID="23" presetClass="entr" presetSubtype="528" fill="hold" nodeType="withEffect">
                                  <p:stCondLst>
                                    <p:cond delay="600"/>
                                  </p:stCondLst>
                                  <p:childTnLst>
                                    <p:set>
                                      <p:cBhvr>
                                        <p:cTn id="92" dur="1" fill="hold">
                                          <p:stCondLst>
                                            <p:cond delay="0"/>
                                          </p:stCondLst>
                                        </p:cTn>
                                        <p:tgtEl>
                                          <p:spTgt spid="101"/>
                                        </p:tgtEl>
                                        <p:attrNameLst>
                                          <p:attrName>style.visibility</p:attrName>
                                        </p:attrNameLst>
                                      </p:cBhvr>
                                      <p:to>
                                        <p:strVal val="visible"/>
                                      </p:to>
                                    </p:set>
                                    <p:anim calcmode="lin" valueType="num">
                                      <p:cBhvr>
                                        <p:cTn id="93" dur="500" fill="hold"/>
                                        <p:tgtEl>
                                          <p:spTgt spid="101"/>
                                        </p:tgtEl>
                                        <p:attrNameLst>
                                          <p:attrName>ppt_w</p:attrName>
                                        </p:attrNameLst>
                                      </p:cBhvr>
                                      <p:tavLst>
                                        <p:tav tm="0">
                                          <p:val>
                                            <p:fltVal val="0"/>
                                          </p:val>
                                        </p:tav>
                                        <p:tav tm="100000">
                                          <p:val>
                                            <p:strVal val="#ppt_w"/>
                                          </p:val>
                                        </p:tav>
                                      </p:tavLst>
                                    </p:anim>
                                    <p:anim calcmode="lin" valueType="num">
                                      <p:cBhvr>
                                        <p:cTn id="94" dur="500" fill="hold"/>
                                        <p:tgtEl>
                                          <p:spTgt spid="101"/>
                                        </p:tgtEl>
                                        <p:attrNameLst>
                                          <p:attrName>ppt_h</p:attrName>
                                        </p:attrNameLst>
                                      </p:cBhvr>
                                      <p:tavLst>
                                        <p:tav tm="0">
                                          <p:val>
                                            <p:fltVal val="0"/>
                                          </p:val>
                                        </p:tav>
                                        <p:tav tm="100000">
                                          <p:val>
                                            <p:strVal val="#ppt_h"/>
                                          </p:val>
                                        </p:tav>
                                      </p:tavLst>
                                    </p:anim>
                                    <p:anim calcmode="lin" valueType="num">
                                      <p:cBhvr>
                                        <p:cTn id="95" dur="500" fill="hold"/>
                                        <p:tgtEl>
                                          <p:spTgt spid="101"/>
                                        </p:tgtEl>
                                        <p:attrNameLst>
                                          <p:attrName>ppt_x</p:attrName>
                                        </p:attrNameLst>
                                      </p:cBhvr>
                                      <p:tavLst>
                                        <p:tav tm="0">
                                          <p:val>
                                            <p:fltVal val="0.5"/>
                                          </p:val>
                                        </p:tav>
                                        <p:tav tm="100000">
                                          <p:val>
                                            <p:strVal val="#ppt_x"/>
                                          </p:val>
                                        </p:tav>
                                      </p:tavLst>
                                    </p:anim>
                                    <p:anim calcmode="lin" valueType="num">
                                      <p:cBhvr>
                                        <p:cTn id="96" dur="500" fill="hold"/>
                                        <p:tgtEl>
                                          <p:spTgt spid="101"/>
                                        </p:tgtEl>
                                        <p:attrNameLst>
                                          <p:attrName>ppt_y</p:attrName>
                                        </p:attrNameLst>
                                      </p:cBhvr>
                                      <p:tavLst>
                                        <p:tav tm="0">
                                          <p:val>
                                            <p:fltVal val="0.5"/>
                                          </p:val>
                                        </p:tav>
                                        <p:tav tm="100000">
                                          <p:val>
                                            <p:strVal val="#ppt_y"/>
                                          </p:val>
                                        </p:tav>
                                      </p:tavLst>
                                    </p:anim>
                                  </p:childTnLst>
                                </p:cTn>
                              </p:par>
                              <p:par>
                                <p:cTn id="97" presetID="23" presetClass="entr" presetSubtype="528" fill="hold" nodeType="withEffect">
                                  <p:stCondLst>
                                    <p:cond delay="300"/>
                                  </p:stCondLst>
                                  <p:childTnLst>
                                    <p:set>
                                      <p:cBhvr>
                                        <p:cTn id="98" dur="1" fill="hold">
                                          <p:stCondLst>
                                            <p:cond delay="0"/>
                                          </p:stCondLst>
                                        </p:cTn>
                                        <p:tgtEl>
                                          <p:spTgt spid="104"/>
                                        </p:tgtEl>
                                        <p:attrNameLst>
                                          <p:attrName>style.visibility</p:attrName>
                                        </p:attrNameLst>
                                      </p:cBhvr>
                                      <p:to>
                                        <p:strVal val="visible"/>
                                      </p:to>
                                    </p:set>
                                    <p:anim calcmode="lin" valueType="num">
                                      <p:cBhvr>
                                        <p:cTn id="99" dur="500" fill="hold"/>
                                        <p:tgtEl>
                                          <p:spTgt spid="104"/>
                                        </p:tgtEl>
                                        <p:attrNameLst>
                                          <p:attrName>ppt_w</p:attrName>
                                        </p:attrNameLst>
                                      </p:cBhvr>
                                      <p:tavLst>
                                        <p:tav tm="0">
                                          <p:val>
                                            <p:fltVal val="0"/>
                                          </p:val>
                                        </p:tav>
                                        <p:tav tm="100000">
                                          <p:val>
                                            <p:strVal val="#ppt_w"/>
                                          </p:val>
                                        </p:tav>
                                      </p:tavLst>
                                    </p:anim>
                                    <p:anim calcmode="lin" valueType="num">
                                      <p:cBhvr>
                                        <p:cTn id="100" dur="500" fill="hold"/>
                                        <p:tgtEl>
                                          <p:spTgt spid="104"/>
                                        </p:tgtEl>
                                        <p:attrNameLst>
                                          <p:attrName>ppt_h</p:attrName>
                                        </p:attrNameLst>
                                      </p:cBhvr>
                                      <p:tavLst>
                                        <p:tav tm="0">
                                          <p:val>
                                            <p:fltVal val="0"/>
                                          </p:val>
                                        </p:tav>
                                        <p:tav tm="100000">
                                          <p:val>
                                            <p:strVal val="#ppt_h"/>
                                          </p:val>
                                        </p:tav>
                                      </p:tavLst>
                                    </p:anim>
                                    <p:anim calcmode="lin" valueType="num">
                                      <p:cBhvr>
                                        <p:cTn id="101" dur="500" fill="hold"/>
                                        <p:tgtEl>
                                          <p:spTgt spid="104"/>
                                        </p:tgtEl>
                                        <p:attrNameLst>
                                          <p:attrName>ppt_x</p:attrName>
                                        </p:attrNameLst>
                                      </p:cBhvr>
                                      <p:tavLst>
                                        <p:tav tm="0">
                                          <p:val>
                                            <p:fltVal val="0.5"/>
                                          </p:val>
                                        </p:tav>
                                        <p:tav tm="100000">
                                          <p:val>
                                            <p:strVal val="#ppt_x"/>
                                          </p:val>
                                        </p:tav>
                                      </p:tavLst>
                                    </p:anim>
                                    <p:anim calcmode="lin" valueType="num">
                                      <p:cBhvr>
                                        <p:cTn id="102" dur="500" fill="hold"/>
                                        <p:tgtEl>
                                          <p:spTgt spid="104"/>
                                        </p:tgtEl>
                                        <p:attrNameLst>
                                          <p:attrName>ppt_y</p:attrName>
                                        </p:attrNameLst>
                                      </p:cBhvr>
                                      <p:tavLst>
                                        <p:tav tm="0">
                                          <p:val>
                                            <p:fltVal val="0.5"/>
                                          </p:val>
                                        </p:tav>
                                        <p:tav tm="100000">
                                          <p:val>
                                            <p:strVal val="#ppt_y"/>
                                          </p:val>
                                        </p:tav>
                                      </p:tavLst>
                                    </p:anim>
                                  </p:childTnLst>
                                </p:cTn>
                              </p:par>
                              <p:par>
                                <p:cTn id="103" presetID="23" presetClass="entr" presetSubtype="528" fill="hold" nodeType="withEffect">
                                  <p:stCondLst>
                                    <p:cond delay="600"/>
                                  </p:stCondLst>
                                  <p:childTnLst>
                                    <p:set>
                                      <p:cBhvr>
                                        <p:cTn id="104" dur="1" fill="hold">
                                          <p:stCondLst>
                                            <p:cond delay="0"/>
                                          </p:stCondLst>
                                        </p:cTn>
                                        <p:tgtEl>
                                          <p:spTgt spid="107"/>
                                        </p:tgtEl>
                                        <p:attrNameLst>
                                          <p:attrName>style.visibility</p:attrName>
                                        </p:attrNameLst>
                                      </p:cBhvr>
                                      <p:to>
                                        <p:strVal val="visible"/>
                                      </p:to>
                                    </p:set>
                                    <p:anim calcmode="lin" valueType="num">
                                      <p:cBhvr>
                                        <p:cTn id="105" dur="500" fill="hold"/>
                                        <p:tgtEl>
                                          <p:spTgt spid="107"/>
                                        </p:tgtEl>
                                        <p:attrNameLst>
                                          <p:attrName>ppt_w</p:attrName>
                                        </p:attrNameLst>
                                      </p:cBhvr>
                                      <p:tavLst>
                                        <p:tav tm="0">
                                          <p:val>
                                            <p:fltVal val="0"/>
                                          </p:val>
                                        </p:tav>
                                        <p:tav tm="100000">
                                          <p:val>
                                            <p:strVal val="#ppt_w"/>
                                          </p:val>
                                        </p:tav>
                                      </p:tavLst>
                                    </p:anim>
                                    <p:anim calcmode="lin" valueType="num">
                                      <p:cBhvr>
                                        <p:cTn id="106" dur="500" fill="hold"/>
                                        <p:tgtEl>
                                          <p:spTgt spid="107"/>
                                        </p:tgtEl>
                                        <p:attrNameLst>
                                          <p:attrName>ppt_h</p:attrName>
                                        </p:attrNameLst>
                                      </p:cBhvr>
                                      <p:tavLst>
                                        <p:tav tm="0">
                                          <p:val>
                                            <p:fltVal val="0"/>
                                          </p:val>
                                        </p:tav>
                                        <p:tav tm="100000">
                                          <p:val>
                                            <p:strVal val="#ppt_h"/>
                                          </p:val>
                                        </p:tav>
                                      </p:tavLst>
                                    </p:anim>
                                    <p:anim calcmode="lin" valueType="num">
                                      <p:cBhvr>
                                        <p:cTn id="107" dur="500" fill="hold"/>
                                        <p:tgtEl>
                                          <p:spTgt spid="107"/>
                                        </p:tgtEl>
                                        <p:attrNameLst>
                                          <p:attrName>ppt_x</p:attrName>
                                        </p:attrNameLst>
                                      </p:cBhvr>
                                      <p:tavLst>
                                        <p:tav tm="0">
                                          <p:val>
                                            <p:fltVal val="0.5"/>
                                          </p:val>
                                        </p:tav>
                                        <p:tav tm="100000">
                                          <p:val>
                                            <p:strVal val="#ppt_x"/>
                                          </p:val>
                                        </p:tav>
                                      </p:tavLst>
                                    </p:anim>
                                    <p:anim calcmode="lin" valueType="num">
                                      <p:cBhvr>
                                        <p:cTn id="108" dur="500" fill="hold"/>
                                        <p:tgtEl>
                                          <p:spTgt spid="107"/>
                                        </p:tgtEl>
                                        <p:attrNameLst>
                                          <p:attrName>ppt_y</p:attrName>
                                        </p:attrNameLst>
                                      </p:cBhvr>
                                      <p:tavLst>
                                        <p:tav tm="0">
                                          <p:val>
                                            <p:fltVal val="0.5"/>
                                          </p:val>
                                        </p:tav>
                                        <p:tav tm="100000">
                                          <p:val>
                                            <p:strVal val="#ppt_y"/>
                                          </p:val>
                                        </p:tav>
                                      </p:tavLst>
                                    </p:anim>
                                  </p:childTnLst>
                                </p:cTn>
                              </p:par>
                              <p:par>
                                <p:cTn id="109" presetID="23" presetClass="entr" presetSubtype="528" fill="hold" nodeType="withEffect">
                                  <p:stCondLst>
                                    <p:cond delay="600"/>
                                  </p:stCondLst>
                                  <p:childTnLst>
                                    <p:set>
                                      <p:cBhvr>
                                        <p:cTn id="110" dur="1" fill="hold">
                                          <p:stCondLst>
                                            <p:cond delay="0"/>
                                          </p:stCondLst>
                                        </p:cTn>
                                        <p:tgtEl>
                                          <p:spTgt spid="110"/>
                                        </p:tgtEl>
                                        <p:attrNameLst>
                                          <p:attrName>style.visibility</p:attrName>
                                        </p:attrNameLst>
                                      </p:cBhvr>
                                      <p:to>
                                        <p:strVal val="visible"/>
                                      </p:to>
                                    </p:set>
                                    <p:anim calcmode="lin" valueType="num">
                                      <p:cBhvr>
                                        <p:cTn id="111" dur="500" fill="hold"/>
                                        <p:tgtEl>
                                          <p:spTgt spid="110"/>
                                        </p:tgtEl>
                                        <p:attrNameLst>
                                          <p:attrName>ppt_w</p:attrName>
                                        </p:attrNameLst>
                                      </p:cBhvr>
                                      <p:tavLst>
                                        <p:tav tm="0">
                                          <p:val>
                                            <p:fltVal val="0"/>
                                          </p:val>
                                        </p:tav>
                                        <p:tav tm="100000">
                                          <p:val>
                                            <p:strVal val="#ppt_w"/>
                                          </p:val>
                                        </p:tav>
                                      </p:tavLst>
                                    </p:anim>
                                    <p:anim calcmode="lin" valueType="num">
                                      <p:cBhvr>
                                        <p:cTn id="112" dur="500" fill="hold"/>
                                        <p:tgtEl>
                                          <p:spTgt spid="110"/>
                                        </p:tgtEl>
                                        <p:attrNameLst>
                                          <p:attrName>ppt_h</p:attrName>
                                        </p:attrNameLst>
                                      </p:cBhvr>
                                      <p:tavLst>
                                        <p:tav tm="0">
                                          <p:val>
                                            <p:fltVal val="0"/>
                                          </p:val>
                                        </p:tav>
                                        <p:tav tm="100000">
                                          <p:val>
                                            <p:strVal val="#ppt_h"/>
                                          </p:val>
                                        </p:tav>
                                      </p:tavLst>
                                    </p:anim>
                                    <p:anim calcmode="lin" valueType="num">
                                      <p:cBhvr>
                                        <p:cTn id="113" dur="500" fill="hold"/>
                                        <p:tgtEl>
                                          <p:spTgt spid="110"/>
                                        </p:tgtEl>
                                        <p:attrNameLst>
                                          <p:attrName>ppt_x</p:attrName>
                                        </p:attrNameLst>
                                      </p:cBhvr>
                                      <p:tavLst>
                                        <p:tav tm="0">
                                          <p:val>
                                            <p:fltVal val="0.5"/>
                                          </p:val>
                                        </p:tav>
                                        <p:tav tm="100000">
                                          <p:val>
                                            <p:strVal val="#ppt_x"/>
                                          </p:val>
                                        </p:tav>
                                      </p:tavLst>
                                    </p:anim>
                                    <p:anim calcmode="lin" valueType="num">
                                      <p:cBhvr>
                                        <p:cTn id="114" dur="500" fill="hold"/>
                                        <p:tgtEl>
                                          <p:spTgt spid="110"/>
                                        </p:tgtEl>
                                        <p:attrNameLst>
                                          <p:attrName>ppt_y</p:attrName>
                                        </p:attrNameLst>
                                      </p:cBhvr>
                                      <p:tavLst>
                                        <p:tav tm="0">
                                          <p:val>
                                            <p:fltVal val="0.5"/>
                                          </p:val>
                                        </p:tav>
                                        <p:tav tm="100000">
                                          <p:val>
                                            <p:strVal val="#ppt_y"/>
                                          </p:val>
                                        </p:tav>
                                      </p:tavLst>
                                    </p:anim>
                                  </p:childTnLst>
                                </p:cTn>
                              </p:par>
                              <p:par>
                                <p:cTn id="115" presetID="26" presetClass="emph" presetSubtype="0" repeatCount="3000" fill="hold" nodeType="withEffect">
                                  <p:stCondLst>
                                    <p:cond delay="600"/>
                                  </p:stCondLst>
                                  <p:childTnLst>
                                    <p:animEffect transition="out" filter="fade">
                                      <p:cBhvr>
                                        <p:cTn id="116" dur="500" tmFilter="0, 0; .2, .5; .8, .5; 1, 0"/>
                                        <p:tgtEl>
                                          <p:spTgt spid="74"/>
                                        </p:tgtEl>
                                      </p:cBhvr>
                                    </p:animEffect>
                                    <p:animScale>
                                      <p:cBhvr>
                                        <p:cTn id="117" dur="250" autoRev="1" fill="hold"/>
                                        <p:tgtEl>
                                          <p:spTgt spid="74"/>
                                        </p:tgtEl>
                                      </p:cBhvr>
                                      <p:by x="105000" y="105000"/>
                                    </p:animScale>
                                  </p:childTnLst>
                                </p:cTn>
                              </p:par>
                              <p:par>
                                <p:cTn id="118" presetID="26" presetClass="emph" presetSubtype="0" repeatCount="3000" fill="hold" nodeType="withEffect">
                                  <p:stCondLst>
                                    <p:cond delay="710"/>
                                  </p:stCondLst>
                                  <p:childTnLst>
                                    <p:animEffect transition="out" filter="fade">
                                      <p:cBhvr>
                                        <p:cTn id="119" dur="500" tmFilter="0, 0; .2, .5; .8, .5; 1, 0"/>
                                        <p:tgtEl>
                                          <p:spTgt spid="95"/>
                                        </p:tgtEl>
                                      </p:cBhvr>
                                    </p:animEffect>
                                    <p:animScale>
                                      <p:cBhvr>
                                        <p:cTn id="120" dur="250" autoRev="1" fill="hold"/>
                                        <p:tgtEl>
                                          <p:spTgt spid="95"/>
                                        </p:tgtEl>
                                      </p:cBhvr>
                                      <p:by x="105000" y="105000"/>
                                    </p:animScale>
                                  </p:childTnLst>
                                </p:cTn>
                              </p:par>
                              <p:par>
                                <p:cTn id="121" presetID="26" presetClass="emph" presetSubtype="0" repeatCount="3000" fill="hold" nodeType="withEffect">
                                  <p:stCondLst>
                                    <p:cond delay="410"/>
                                  </p:stCondLst>
                                  <p:childTnLst>
                                    <p:animEffect transition="out" filter="fade">
                                      <p:cBhvr>
                                        <p:cTn id="122" dur="500" tmFilter="0, 0; .2, .5; .8, .5; 1, 0"/>
                                        <p:tgtEl>
                                          <p:spTgt spid="101"/>
                                        </p:tgtEl>
                                      </p:cBhvr>
                                    </p:animEffect>
                                    <p:animScale>
                                      <p:cBhvr>
                                        <p:cTn id="123" dur="250" autoRev="1" fill="hold"/>
                                        <p:tgtEl>
                                          <p:spTgt spid="101"/>
                                        </p:tgtEl>
                                      </p:cBhvr>
                                      <p:by x="105000" y="105000"/>
                                    </p:animScale>
                                  </p:childTnLst>
                                </p:cTn>
                              </p:par>
                              <p:par>
                                <p:cTn id="124" presetID="26" presetClass="emph" presetSubtype="0" repeatCount="3000" fill="hold" nodeType="withEffect">
                                  <p:stCondLst>
                                    <p:cond delay="810"/>
                                  </p:stCondLst>
                                  <p:childTnLst>
                                    <p:animEffect transition="out" filter="fade">
                                      <p:cBhvr>
                                        <p:cTn id="125" dur="500" tmFilter="0, 0; .2, .5; .8, .5; 1, 0"/>
                                        <p:tgtEl>
                                          <p:spTgt spid="104"/>
                                        </p:tgtEl>
                                      </p:cBhvr>
                                    </p:animEffect>
                                    <p:animScale>
                                      <p:cBhvr>
                                        <p:cTn id="126" dur="250" autoRev="1" fill="hold"/>
                                        <p:tgtEl>
                                          <p:spTgt spid="10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TextBox 100"/>
          <p:cNvSpPr txBox="1"/>
          <p:nvPr/>
        </p:nvSpPr>
        <p:spPr>
          <a:xfrm>
            <a:off x="4657163" y="1965051"/>
            <a:ext cx="3293209" cy="700192"/>
          </a:xfrm>
          <a:prstGeom prst="rect">
            <a:avLst/>
          </a:prstGeom>
          <a:noFill/>
        </p:spPr>
        <p:txBody>
          <a:bodyPr wrap="none" lIns="68580" tIns="34290" rIns="68580" bIns="34290" rtlCol="0">
            <a:spAutoFit/>
          </a:bodyPr>
          <a:lstStyle/>
          <a:p>
            <a:r>
              <a:rPr lang="zh-CN" altLang="en-US" sz="4100" b="1" dirty="0" smtClean="0">
                <a:solidFill>
                  <a:srgbClr val="7030A0"/>
                </a:solidFill>
                <a:latin typeface="微软雅黑" panose="020B0503020204020204" pitchFamily="34" charset="-122"/>
                <a:ea typeface="微软雅黑" panose="020B0503020204020204" pitchFamily="34" charset="-122"/>
              </a:rPr>
              <a:t>工作成果展示</a:t>
            </a:r>
            <a:endParaRPr lang="zh-CN" altLang="en-US" sz="4100" b="1" dirty="0">
              <a:solidFill>
                <a:srgbClr val="7030A0"/>
              </a:solidFill>
              <a:latin typeface="微软雅黑" panose="020B0503020204020204" pitchFamily="34" charset="-122"/>
              <a:ea typeface="微软雅黑" panose="020B0503020204020204" pitchFamily="34" charset="-122"/>
            </a:endParaRPr>
          </a:p>
        </p:txBody>
      </p:sp>
      <p:sp>
        <p:nvSpPr>
          <p:cNvPr id="102" name="TextBox 101"/>
          <p:cNvSpPr txBox="1"/>
          <p:nvPr/>
        </p:nvSpPr>
        <p:spPr>
          <a:xfrm>
            <a:off x="5409708" y="2657549"/>
            <a:ext cx="1788118" cy="346249"/>
          </a:xfrm>
          <a:prstGeom prst="rect">
            <a:avLst/>
          </a:prstGeom>
          <a:noFill/>
        </p:spPr>
        <p:txBody>
          <a:bodyPr vert="horz" wrap="none" lIns="68580" tIns="34290" rIns="68580" bIns="34290" rtlCol="0">
            <a:spAutoFit/>
          </a:bodyPr>
          <a:lstStyle/>
          <a:p>
            <a:pPr algn="ctr"/>
            <a:r>
              <a:rPr lang="en-US" altLang="zh-CN" dirty="0">
                <a:solidFill>
                  <a:schemeClr val="tx1">
                    <a:lumMod val="50000"/>
                    <a:lumOff val="50000"/>
                  </a:schemeClr>
                </a:solidFill>
                <a:ea typeface="微软雅黑" pitchFamily="34" charset="-122"/>
              </a:rPr>
              <a:t>PROJECT RESULTS</a:t>
            </a:r>
          </a:p>
        </p:txBody>
      </p:sp>
      <p:sp>
        <p:nvSpPr>
          <p:cNvPr id="106" name="椭圆 105"/>
          <p:cNvSpPr/>
          <p:nvPr/>
        </p:nvSpPr>
        <p:spPr>
          <a:xfrm>
            <a:off x="1059972" y="1153828"/>
            <a:ext cx="2715343" cy="2714990"/>
          </a:xfrm>
          <a:prstGeom prst="ellipse">
            <a:avLst/>
          </a:prstGeom>
          <a:gradFill flip="none" rotWithShape="1">
            <a:gsLst>
              <a:gs pos="49000">
                <a:schemeClr val="bg1">
                  <a:lumMod val="93000"/>
                </a:schemeClr>
              </a:gs>
              <a:gs pos="0">
                <a:srgbClr val="E2E2E2">
                  <a:lumMod val="85000"/>
                </a:srgbClr>
              </a:gs>
              <a:gs pos="100000">
                <a:schemeClr val="bg1"/>
              </a:gs>
            </a:gsLst>
            <a:lin ang="2700000" scaled="1"/>
            <a:tileRect/>
          </a:gradFill>
          <a:ln w="38100">
            <a:gradFill flip="none" rotWithShape="1">
              <a:gsLst>
                <a:gs pos="100000">
                  <a:srgbClr val="E0E0E0"/>
                </a:gs>
                <a:gs pos="0">
                  <a:schemeClr val="bg1"/>
                </a:gs>
              </a:gsLst>
              <a:lin ang="0" scaled="0"/>
              <a:tileRect/>
            </a:gradFill>
          </a:ln>
          <a:effectLst>
            <a:outerShdw blurRad="368300" dist="584200" dir="2700000" algn="tr" rotWithShape="0">
              <a:prstClr val="black">
                <a:alpha val="20000"/>
              </a:prstClr>
            </a:outerShdw>
          </a:effectLst>
          <a:scene3d>
            <a:camera prst="orthographicFront"/>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lIns="0" tIns="34290" rIns="0" bIns="34290" rtlCol="0" anchor="ctr"/>
          <a:lstStyle/>
          <a:p>
            <a:pPr lvl="0" algn="ctr"/>
            <a:r>
              <a:rPr lang="en-US" altLang="zh-CN" sz="4400" dirty="0">
                <a:ln w="12700">
                  <a:noFill/>
                </a:ln>
                <a:solidFill>
                  <a:schemeClr val="tx1">
                    <a:lumMod val="50000"/>
                    <a:lumOff val="50000"/>
                  </a:schemeClr>
                </a:solidFill>
                <a:latin typeface="Impact" panose="020B0806030902050204" pitchFamily="34" charset="0"/>
                <a:ea typeface="微软雅黑" pitchFamily="34" charset="-122"/>
              </a:rPr>
              <a:t>Part </a:t>
            </a:r>
            <a:r>
              <a:rPr lang="en-US" altLang="zh-CN" sz="4400" dirty="0" smtClean="0">
                <a:ln w="12700">
                  <a:noFill/>
                </a:ln>
                <a:solidFill>
                  <a:schemeClr val="tx1">
                    <a:lumMod val="50000"/>
                    <a:lumOff val="50000"/>
                  </a:schemeClr>
                </a:solidFill>
                <a:latin typeface="Impact" panose="020B0806030902050204" pitchFamily="34" charset="0"/>
                <a:ea typeface="微软雅黑" pitchFamily="34" charset="-122"/>
              </a:rPr>
              <a:t>3</a:t>
            </a:r>
            <a:endParaRPr lang="zh-CN" altLang="en-US" sz="4400" dirty="0">
              <a:ln w="12700">
                <a:noFill/>
              </a:ln>
              <a:solidFill>
                <a:schemeClr val="tx1">
                  <a:lumMod val="50000"/>
                  <a:lumOff val="50000"/>
                </a:schemeClr>
              </a:solidFill>
              <a:latin typeface="Impact" panose="020B0806030902050204" pitchFamily="34" charset="0"/>
              <a:ea typeface="微软雅黑" pitchFamily="34" charset="-122"/>
            </a:endParaRPr>
          </a:p>
        </p:txBody>
      </p:sp>
      <p:sp>
        <p:nvSpPr>
          <p:cNvPr id="107" name="Freeform 6"/>
          <p:cNvSpPr>
            <a:spLocks/>
          </p:cNvSpPr>
          <p:nvPr/>
        </p:nvSpPr>
        <p:spPr bwMode="auto">
          <a:xfrm>
            <a:off x="1751251" y="1354932"/>
            <a:ext cx="2021944" cy="2513410"/>
          </a:xfrm>
          <a:custGeom>
            <a:avLst/>
            <a:gdLst>
              <a:gd name="T0" fmla="*/ 1130 w 1696"/>
              <a:gd name="T1" fmla="*/ 0 h 2108"/>
              <a:gd name="T2" fmla="*/ 1696 w 1696"/>
              <a:gd name="T3" fmla="*/ 978 h 2108"/>
              <a:gd name="T4" fmla="*/ 566 w 1696"/>
              <a:gd name="T5" fmla="*/ 2108 h 2108"/>
              <a:gd name="T6" fmla="*/ 0 w 1696"/>
              <a:gd name="T7" fmla="*/ 1956 h 2108"/>
            </a:gdLst>
            <a:ahLst/>
            <a:cxnLst>
              <a:cxn ang="0">
                <a:pos x="T0" y="T1"/>
              </a:cxn>
              <a:cxn ang="0">
                <a:pos x="T2" y="T3"/>
              </a:cxn>
              <a:cxn ang="0">
                <a:pos x="T4" y="T5"/>
              </a:cxn>
              <a:cxn ang="0">
                <a:pos x="T6" y="T7"/>
              </a:cxn>
            </a:cxnLst>
            <a:rect l="0" t="0" r="r" b="b"/>
            <a:pathLst>
              <a:path w="1696" h="2108">
                <a:moveTo>
                  <a:pt x="1130" y="0"/>
                </a:moveTo>
                <a:cubicBezTo>
                  <a:pt x="1468" y="195"/>
                  <a:pt x="1696" y="560"/>
                  <a:pt x="1696" y="978"/>
                </a:cubicBezTo>
                <a:cubicBezTo>
                  <a:pt x="1696" y="1602"/>
                  <a:pt x="1190" y="2108"/>
                  <a:pt x="566" y="2108"/>
                </a:cubicBezTo>
                <a:cubicBezTo>
                  <a:pt x="360" y="2108"/>
                  <a:pt x="167" y="2052"/>
                  <a:pt x="0" y="1956"/>
                </a:cubicBezTo>
              </a:path>
            </a:pathLst>
          </a:custGeom>
          <a:noFill/>
          <a:ln w="2" cap="flat">
            <a:solidFill>
              <a:srgbClr val="7030A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zh-CN" altLang="en-US"/>
          </a:p>
        </p:txBody>
      </p:sp>
      <p:sp>
        <p:nvSpPr>
          <p:cNvPr id="108" name="Freeform 7"/>
          <p:cNvSpPr>
            <a:spLocks/>
          </p:cNvSpPr>
          <p:nvPr/>
        </p:nvSpPr>
        <p:spPr bwMode="auto">
          <a:xfrm>
            <a:off x="1079651" y="1175148"/>
            <a:ext cx="2018372" cy="2512219"/>
          </a:xfrm>
          <a:custGeom>
            <a:avLst/>
            <a:gdLst>
              <a:gd name="T0" fmla="*/ 563 w 1693"/>
              <a:gd name="T1" fmla="*/ 2107 h 2107"/>
              <a:gd name="T2" fmla="*/ 0 w 1693"/>
              <a:gd name="T3" fmla="*/ 1129 h 2107"/>
              <a:gd name="T4" fmla="*/ 1129 w 1693"/>
              <a:gd name="T5" fmla="*/ 0 h 2107"/>
              <a:gd name="T6" fmla="*/ 1693 w 1693"/>
              <a:gd name="T7" fmla="*/ 151 h 2107"/>
            </a:gdLst>
            <a:ahLst/>
            <a:cxnLst>
              <a:cxn ang="0">
                <a:pos x="T0" y="T1"/>
              </a:cxn>
              <a:cxn ang="0">
                <a:pos x="T2" y="T3"/>
              </a:cxn>
              <a:cxn ang="0">
                <a:pos x="T4" y="T5"/>
              </a:cxn>
              <a:cxn ang="0">
                <a:pos x="T6" y="T7"/>
              </a:cxn>
            </a:cxnLst>
            <a:rect l="0" t="0" r="r" b="b"/>
            <a:pathLst>
              <a:path w="1693" h="2107">
                <a:moveTo>
                  <a:pt x="563" y="2107"/>
                </a:moveTo>
                <a:cubicBezTo>
                  <a:pt x="227" y="1911"/>
                  <a:pt x="0" y="1547"/>
                  <a:pt x="0" y="1129"/>
                </a:cubicBezTo>
                <a:cubicBezTo>
                  <a:pt x="0" y="506"/>
                  <a:pt x="506" y="0"/>
                  <a:pt x="1129" y="0"/>
                </a:cubicBezTo>
                <a:cubicBezTo>
                  <a:pt x="1335" y="0"/>
                  <a:pt x="1527" y="55"/>
                  <a:pt x="1693" y="151"/>
                </a:cubicBezTo>
              </a:path>
            </a:pathLst>
          </a:custGeom>
          <a:noFill/>
          <a:ln w="2" cap="flat">
            <a:solidFill>
              <a:srgbClr val="7030A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zh-CN" altLang="en-US"/>
          </a:p>
        </p:txBody>
      </p:sp>
      <p:sp>
        <p:nvSpPr>
          <p:cNvPr id="109" name="Line 8"/>
          <p:cNvSpPr>
            <a:spLocks noChangeShapeType="1"/>
          </p:cNvSpPr>
          <p:nvPr/>
        </p:nvSpPr>
        <p:spPr bwMode="auto">
          <a:xfrm flipH="1" flipV="1">
            <a:off x="839113" y="2382"/>
            <a:ext cx="2263673" cy="1354931"/>
          </a:xfrm>
          <a:prstGeom prst="line">
            <a:avLst/>
          </a:prstGeom>
          <a:noFill/>
          <a:ln w="2" cap="flat">
            <a:solidFill>
              <a:srgbClr val="002060"/>
            </a:solidFill>
            <a:prstDash val="solid"/>
            <a:miter lim="800000"/>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endParaRPr lang="zh-CN" altLang="en-US"/>
          </a:p>
        </p:txBody>
      </p:sp>
      <p:sp>
        <p:nvSpPr>
          <p:cNvPr id="110" name="Line 9"/>
          <p:cNvSpPr>
            <a:spLocks noChangeShapeType="1"/>
          </p:cNvSpPr>
          <p:nvPr/>
        </p:nvSpPr>
        <p:spPr bwMode="auto">
          <a:xfrm flipH="1" flipV="1">
            <a:off x="1745297" y="3682604"/>
            <a:ext cx="2442290" cy="1469231"/>
          </a:xfrm>
          <a:prstGeom prst="line">
            <a:avLst/>
          </a:prstGeom>
          <a:noFill/>
          <a:ln w="2" cap="flat">
            <a:solidFill>
              <a:srgbClr val="7030A0"/>
            </a:solidFill>
            <a:prstDash val="solid"/>
            <a:miter lim="800000"/>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3194078795"/>
      </p:ext>
    </p:extLst>
  </p:cSld>
  <p:clrMapOvr>
    <a:masterClrMapping/>
  </p:clrMapOvr>
  <p:transition spd="slow" advClick="0" advTm="0">
    <p:wip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09"/>
                                            </p:tgtEl>
                                            <p:attrNameLst>
                                              <p:attrName>style.visibility</p:attrName>
                                            </p:attrNameLst>
                                          </p:cBhvr>
                                          <p:to>
                                            <p:strVal val="visible"/>
                                          </p:to>
                                        </p:set>
                                        <p:animEffect transition="in" filter="wipe(up)">
                                          <p:cBhvr>
                                            <p:cTn id="7" dur="500"/>
                                            <p:tgtEl>
                                              <p:spTgt spid="109"/>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10"/>
                                            </p:tgtEl>
                                            <p:attrNameLst>
                                              <p:attrName>style.visibility</p:attrName>
                                            </p:attrNameLst>
                                          </p:cBhvr>
                                          <p:to>
                                            <p:strVal val="visible"/>
                                          </p:to>
                                        </p:set>
                                        <p:animEffect transition="in" filter="wipe(down)">
                                          <p:cBhvr>
                                            <p:cTn id="10" dur="500"/>
                                            <p:tgtEl>
                                              <p:spTgt spid="110"/>
                                            </p:tgtEl>
                                          </p:cBhvr>
                                        </p:animEffect>
                                      </p:childTnLst>
                                    </p:cTn>
                                  </p:par>
                                  <p:par>
                                    <p:cTn id="11" presetID="22" presetClass="exit" presetSubtype="4" fill="hold" grpId="1" nodeType="withEffect">
                                      <p:stCondLst>
                                        <p:cond delay="300"/>
                                      </p:stCondLst>
                                      <p:childTnLst>
                                        <p:animEffect transition="out" filter="wipe(down)">
                                          <p:cBhvr>
                                            <p:cTn id="12" dur="500"/>
                                            <p:tgtEl>
                                              <p:spTgt spid="110"/>
                                            </p:tgtEl>
                                          </p:cBhvr>
                                        </p:animEffect>
                                        <p:set>
                                          <p:cBhvr>
                                            <p:cTn id="13" dur="1" fill="hold">
                                              <p:stCondLst>
                                                <p:cond delay="499"/>
                                              </p:stCondLst>
                                            </p:cTn>
                                            <p:tgtEl>
                                              <p:spTgt spid="110"/>
                                            </p:tgtEl>
                                            <p:attrNameLst>
                                              <p:attrName>style.visibility</p:attrName>
                                            </p:attrNameLst>
                                          </p:cBhvr>
                                          <p:to>
                                            <p:strVal val="hidden"/>
                                          </p:to>
                                        </p:set>
                                      </p:childTnLst>
                                    </p:cTn>
                                  </p:par>
                                  <p:par>
                                    <p:cTn id="14" presetID="22" presetClass="exit" presetSubtype="1" fill="hold" grpId="1" nodeType="withEffect">
                                      <p:stCondLst>
                                        <p:cond delay="300"/>
                                      </p:stCondLst>
                                      <p:childTnLst>
                                        <p:animEffect transition="out" filter="wipe(up)">
                                          <p:cBhvr>
                                            <p:cTn id="15" dur="500"/>
                                            <p:tgtEl>
                                              <p:spTgt spid="109"/>
                                            </p:tgtEl>
                                          </p:cBhvr>
                                        </p:animEffect>
                                        <p:set>
                                          <p:cBhvr>
                                            <p:cTn id="16" dur="1" fill="hold">
                                              <p:stCondLst>
                                                <p:cond delay="499"/>
                                              </p:stCondLst>
                                            </p:cTn>
                                            <p:tgtEl>
                                              <p:spTgt spid="109"/>
                                            </p:tgtEl>
                                            <p:attrNameLst>
                                              <p:attrName>style.visibility</p:attrName>
                                            </p:attrNameLst>
                                          </p:cBhvr>
                                          <p:to>
                                            <p:strVal val="hidden"/>
                                          </p:to>
                                        </p:set>
                                      </p:childTnLst>
                                    </p:cTn>
                                  </p:par>
                                  <p:par>
                                    <p:cTn id="17" presetID="10" presetClass="entr" presetSubtype="0" fill="hold" grpId="0" nodeType="withEffect">
                                      <p:stCondLst>
                                        <p:cond delay="300"/>
                                      </p:stCondLst>
                                      <p:childTnLst>
                                        <p:set>
                                          <p:cBhvr>
                                            <p:cTn id="18" dur="1" fill="hold">
                                              <p:stCondLst>
                                                <p:cond delay="0"/>
                                              </p:stCondLst>
                                            </p:cTn>
                                            <p:tgtEl>
                                              <p:spTgt spid="106"/>
                                            </p:tgtEl>
                                            <p:attrNameLst>
                                              <p:attrName>style.visibility</p:attrName>
                                            </p:attrNameLst>
                                          </p:cBhvr>
                                          <p:to>
                                            <p:strVal val="visible"/>
                                          </p:to>
                                        </p:set>
                                        <p:animEffect transition="in" filter="fade">
                                          <p:cBhvr>
                                            <p:cTn id="19" dur="1000"/>
                                            <p:tgtEl>
                                              <p:spTgt spid="106"/>
                                            </p:tgtEl>
                                          </p:cBhvr>
                                        </p:animEffect>
                                      </p:childTnLst>
                                    </p:cTn>
                                  </p:par>
                                  <p:par>
                                    <p:cTn id="20" presetID="22" presetClass="entr" presetSubtype="1" fill="hold" grpId="0" nodeType="withEffect">
                                      <p:stCondLst>
                                        <p:cond delay="500"/>
                                      </p:stCondLst>
                                      <p:childTnLst>
                                        <p:set>
                                          <p:cBhvr>
                                            <p:cTn id="21" dur="1" fill="hold">
                                              <p:stCondLst>
                                                <p:cond delay="0"/>
                                              </p:stCondLst>
                                            </p:cTn>
                                            <p:tgtEl>
                                              <p:spTgt spid="107"/>
                                            </p:tgtEl>
                                            <p:attrNameLst>
                                              <p:attrName>style.visibility</p:attrName>
                                            </p:attrNameLst>
                                          </p:cBhvr>
                                          <p:to>
                                            <p:strVal val="visible"/>
                                          </p:to>
                                        </p:set>
                                        <p:animEffect transition="in" filter="wipe(up)">
                                          <p:cBhvr>
                                            <p:cTn id="22" dur="500"/>
                                            <p:tgtEl>
                                              <p:spTgt spid="107"/>
                                            </p:tgtEl>
                                          </p:cBhvr>
                                        </p:animEffect>
                                      </p:childTnLst>
                                    </p:cTn>
                                  </p:par>
                                  <p:par>
                                    <p:cTn id="23" presetID="22" presetClass="entr" presetSubtype="4" fill="hold" grpId="0" nodeType="withEffect">
                                      <p:stCondLst>
                                        <p:cond delay="500"/>
                                      </p:stCondLst>
                                      <p:childTnLst>
                                        <p:set>
                                          <p:cBhvr>
                                            <p:cTn id="24" dur="1" fill="hold">
                                              <p:stCondLst>
                                                <p:cond delay="0"/>
                                              </p:stCondLst>
                                            </p:cTn>
                                            <p:tgtEl>
                                              <p:spTgt spid="108"/>
                                            </p:tgtEl>
                                            <p:attrNameLst>
                                              <p:attrName>style.visibility</p:attrName>
                                            </p:attrNameLst>
                                          </p:cBhvr>
                                          <p:to>
                                            <p:strVal val="visible"/>
                                          </p:to>
                                        </p:set>
                                        <p:animEffect transition="in" filter="wipe(down)">
                                          <p:cBhvr>
                                            <p:cTn id="25" dur="500"/>
                                            <p:tgtEl>
                                              <p:spTgt spid="108"/>
                                            </p:tgtEl>
                                          </p:cBhvr>
                                        </p:animEffect>
                                      </p:childTnLst>
                                    </p:cTn>
                                  </p:par>
                                  <p:par>
                                    <p:cTn id="26" presetID="22" presetClass="exit" presetSubtype="1" fill="hold" grpId="1" nodeType="withEffect">
                                      <p:stCondLst>
                                        <p:cond delay="800"/>
                                      </p:stCondLst>
                                      <p:childTnLst>
                                        <p:animEffect transition="out" filter="wipe(up)">
                                          <p:cBhvr>
                                            <p:cTn id="27" dur="400"/>
                                            <p:tgtEl>
                                              <p:spTgt spid="107"/>
                                            </p:tgtEl>
                                          </p:cBhvr>
                                        </p:animEffect>
                                        <p:set>
                                          <p:cBhvr>
                                            <p:cTn id="28" dur="1" fill="hold">
                                              <p:stCondLst>
                                                <p:cond delay="399"/>
                                              </p:stCondLst>
                                            </p:cTn>
                                            <p:tgtEl>
                                              <p:spTgt spid="107"/>
                                            </p:tgtEl>
                                            <p:attrNameLst>
                                              <p:attrName>style.visibility</p:attrName>
                                            </p:attrNameLst>
                                          </p:cBhvr>
                                          <p:to>
                                            <p:strVal val="hidden"/>
                                          </p:to>
                                        </p:set>
                                      </p:childTnLst>
                                    </p:cTn>
                                  </p:par>
                                  <p:par>
                                    <p:cTn id="29" presetID="22" presetClass="exit" presetSubtype="4" fill="hold" grpId="1" nodeType="withEffect">
                                      <p:stCondLst>
                                        <p:cond delay="800"/>
                                      </p:stCondLst>
                                      <p:childTnLst>
                                        <p:animEffect transition="out" filter="wipe(down)">
                                          <p:cBhvr>
                                            <p:cTn id="30" dur="400"/>
                                            <p:tgtEl>
                                              <p:spTgt spid="108"/>
                                            </p:tgtEl>
                                          </p:cBhvr>
                                        </p:animEffect>
                                        <p:set>
                                          <p:cBhvr>
                                            <p:cTn id="31" dur="1" fill="hold">
                                              <p:stCondLst>
                                                <p:cond delay="399"/>
                                              </p:stCondLst>
                                            </p:cTn>
                                            <p:tgtEl>
                                              <p:spTgt spid="108"/>
                                            </p:tgtEl>
                                            <p:attrNameLst>
                                              <p:attrName>style.visibility</p:attrName>
                                            </p:attrNameLst>
                                          </p:cBhvr>
                                          <p:to>
                                            <p:strVal val="hidden"/>
                                          </p:to>
                                        </p:set>
                                      </p:childTnLst>
                                    </p:cTn>
                                  </p:par>
                                </p:childTnLst>
                              </p:cTn>
                            </p:par>
                            <p:par>
                              <p:cTn id="32" fill="hold">
                                <p:stCondLst>
                                  <p:cond delay="1300"/>
                                </p:stCondLst>
                                <p:childTnLst>
                                  <p:par>
                                    <p:cTn id="33" presetID="2" presetClass="entr" presetSubtype="4" accel="100000" fill="hold" grpId="0" nodeType="afterEffect" p14:presetBounceEnd="60000">
                                      <p:stCondLst>
                                        <p:cond delay="0"/>
                                      </p:stCondLst>
                                      <p:childTnLst>
                                        <p:set>
                                          <p:cBhvr>
                                            <p:cTn id="34" dur="1" fill="hold">
                                              <p:stCondLst>
                                                <p:cond delay="0"/>
                                              </p:stCondLst>
                                            </p:cTn>
                                            <p:tgtEl>
                                              <p:spTgt spid="101"/>
                                            </p:tgtEl>
                                            <p:attrNameLst>
                                              <p:attrName>style.visibility</p:attrName>
                                            </p:attrNameLst>
                                          </p:cBhvr>
                                          <p:to>
                                            <p:strVal val="visible"/>
                                          </p:to>
                                        </p:set>
                                        <p:anim calcmode="lin" valueType="num" p14:bounceEnd="60000">
                                          <p:cBhvr additive="base">
                                            <p:cTn id="35" dur="1000" fill="hold"/>
                                            <p:tgtEl>
                                              <p:spTgt spid="101"/>
                                            </p:tgtEl>
                                            <p:attrNameLst>
                                              <p:attrName>ppt_x</p:attrName>
                                            </p:attrNameLst>
                                          </p:cBhvr>
                                          <p:tavLst>
                                            <p:tav tm="0">
                                              <p:val>
                                                <p:strVal val="#ppt_x"/>
                                              </p:val>
                                            </p:tav>
                                            <p:tav tm="100000">
                                              <p:val>
                                                <p:strVal val="#ppt_x"/>
                                              </p:val>
                                            </p:tav>
                                          </p:tavLst>
                                        </p:anim>
                                        <p:anim calcmode="lin" valueType="num" p14:bounceEnd="60000">
                                          <p:cBhvr additive="base">
                                            <p:cTn id="36" dur="1000" fill="hold"/>
                                            <p:tgtEl>
                                              <p:spTgt spid="101"/>
                                            </p:tgtEl>
                                            <p:attrNameLst>
                                              <p:attrName>ppt_y</p:attrName>
                                            </p:attrNameLst>
                                          </p:cBhvr>
                                          <p:tavLst>
                                            <p:tav tm="0">
                                              <p:val>
                                                <p:strVal val="1+#ppt_h/2"/>
                                              </p:val>
                                            </p:tav>
                                            <p:tav tm="100000">
                                              <p:val>
                                                <p:strVal val="#ppt_y"/>
                                              </p:val>
                                            </p:tav>
                                          </p:tavLst>
                                        </p:anim>
                                      </p:childTnLst>
                                    </p:cTn>
                                  </p:par>
                                  <p:par>
                                    <p:cTn id="37" presetID="2" presetClass="entr" presetSubtype="1" accel="100000" fill="hold" grpId="0" nodeType="withEffect" p14:presetBounceEnd="60000">
                                      <p:stCondLst>
                                        <p:cond delay="0"/>
                                      </p:stCondLst>
                                      <p:childTnLst>
                                        <p:set>
                                          <p:cBhvr>
                                            <p:cTn id="38" dur="1" fill="hold">
                                              <p:stCondLst>
                                                <p:cond delay="0"/>
                                              </p:stCondLst>
                                            </p:cTn>
                                            <p:tgtEl>
                                              <p:spTgt spid="102"/>
                                            </p:tgtEl>
                                            <p:attrNameLst>
                                              <p:attrName>style.visibility</p:attrName>
                                            </p:attrNameLst>
                                          </p:cBhvr>
                                          <p:to>
                                            <p:strVal val="visible"/>
                                          </p:to>
                                        </p:set>
                                        <p:anim calcmode="lin" valueType="num" p14:bounceEnd="60000">
                                          <p:cBhvr additive="base">
                                            <p:cTn id="39" dur="1000" fill="hold"/>
                                            <p:tgtEl>
                                              <p:spTgt spid="102"/>
                                            </p:tgtEl>
                                            <p:attrNameLst>
                                              <p:attrName>ppt_x</p:attrName>
                                            </p:attrNameLst>
                                          </p:cBhvr>
                                          <p:tavLst>
                                            <p:tav tm="0">
                                              <p:val>
                                                <p:strVal val="#ppt_x"/>
                                              </p:val>
                                            </p:tav>
                                            <p:tav tm="100000">
                                              <p:val>
                                                <p:strVal val="#ppt_x"/>
                                              </p:val>
                                            </p:tav>
                                          </p:tavLst>
                                        </p:anim>
                                        <p:anim calcmode="lin" valueType="num" p14:bounceEnd="60000">
                                          <p:cBhvr additive="base">
                                            <p:cTn id="40" dur="1000" fill="hold"/>
                                            <p:tgtEl>
                                              <p:spTgt spid="10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 grpId="0"/>
          <p:bldP spid="102" grpId="0"/>
          <p:bldP spid="106" grpId="0" animBg="1"/>
          <p:bldP spid="107" grpId="0" animBg="1"/>
          <p:bldP spid="107" grpId="1" animBg="1"/>
          <p:bldP spid="108" grpId="0" animBg="1"/>
          <p:bldP spid="108" grpId="1" animBg="1"/>
          <p:bldP spid="109" grpId="0" animBg="1"/>
          <p:bldP spid="109" grpId="1" animBg="1"/>
          <p:bldP spid="110" grpId="0" animBg="1"/>
          <p:bldP spid="110" grpId="1"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09"/>
                                            </p:tgtEl>
                                            <p:attrNameLst>
                                              <p:attrName>style.visibility</p:attrName>
                                            </p:attrNameLst>
                                          </p:cBhvr>
                                          <p:to>
                                            <p:strVal val="visible"/>
                                          </p:to>
                                        </p:set>
                                        <p:animEffect transition="in" filter="wipe(up)">
                                          <p:cBhvr>
                                            <p:cTn id="7" dur="500"/>
                                            <p:tgtEl>
                                              <p:spTgt spid="109"/>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10"/>
                                            </p:tgtEl>
                                            <p:attrNameLst>
                                              <p:attrName>style.visibility</p:attrName>
                                            </p:attrNameLst>
                                          </p:cBhvr>
                                          <p:to>
                                            <p:strVal val="visible"/>
                                          </p:to>
                                        </p:set>
                                        <p:animEffect transition="in" filter="wipe(down)">
                                          <p:cBhvr>
                                            <p:cTn id="10" dur="500"/>
                                            <p:tgtEl>
                                              <p:spTgt spid="110"/>
                                            </p:tgtEl>
                                          </p:cBhvr>
                                        </p:animEffect>
                                      </p:childTnLst>
                                    </p:cTn>
                                  </p:par>
                                  <p:par>
                                    <p:cTn id="11" presetID="22" presetClass="exit" presetSubtype="4" fill="hold" grpId="1" nodeType="withEffect">
                                      <p:stCondLst>
                                        <p:cond delay="300"/>
                                      </p:stCondLst>
                                      <p:childTnLst>
                                        <p:animEffect transition="out" filter="wipe(down)">
                                          <p:cBhvr>
                                            <p:cTn id="12" dur="500"/>
                                            <p:tgtEl>
                                              <p:spTgt spid="110"/>
                                            </p:tgtEl>
                                          </p:cBhvr>
                                        </p:animEffect>
                                        <p:set>
                                          <p:cBhvr>
                                            <p:cTn id="13" dur="1" fill="hold">
                                              <p:stCondLst>
                                                <p:cond delay="499"/>
                                              </p:stCondLst>
                                            </p:cTn>
                                            <p:tgtEl>
                                              <p:spTgt spid="110"/>
                                            </p:tgtEl>
                                            <p:attrNameLst>
                                              <p:attrName>style.visibility</p:attrName>
                                            </p:attrNameLst>
                                          </p:cBhvr>
                                          <p:to>
                                            <p:strVal val="hidden"/>
                                          </p:to>
                                        </p:set>
                                      </p:childTnLst>
                                    </p:cTn>
                                  </p:par>
                                  <p:par>
                                    <p:cTn id="14" presetID="22" presetClass="exit" presetSubtype="1" fill="hold" grpId="1" nodeType="withEffect">
                                      <p:stCondLst>
                                        <p:cond delay="300"/>
                                      </p:stCondLst>
                                      <p:childTnLst>
                                        <p:animEffect transition="out" filter="wipe(up)">
                                          <p:cBhvr>
                                            <p:cTn id="15" dur="500"/>
                                            <p:tgtEl>
                                              <p:spTgt spid="109"/>
                                            </p:tgtEl>
                                          </p:cBhvr>
                                        </p:animEffect>
                                        <p:set>
                                          <p:cBhvr>
                                            <p:cTn id="16" dur="1" fill="hold">
                                              <p:stCondLst>
                                                <p:cond delay="499"/>
                                              </p:stCondLst>
                                            </p:cTn>
                                            <p:tgtEl>
                                              <p:spTgt spid="109"/>
                                            </p:tgtEl>
                                            <p:attrNameLst>
                                              <p:attrName>style.visibility</p:attrName>
                                            </p:attrNameLst>
                                          </p:cBhvr>
                                          <p:to>
                                            <p:strVal val="hidden"/>
                                          </p:to>
                                        </p:set>
                                      </p:childTnLst>
                                    </p:cTn>
                                  </p:par>
                                  <p:par>
                                    <p:cTn id="17" presetID="10" presetClass="entr" presetSubtype="0" fill="hold" grpId="0" nodeType="withEffect">
                                      <p:stCondLst>
                                        <p:cond delay="300"/>
                                      </p:stCondLst>
                                      <p:childTnLst>
                                        <p:set>
                                          <p:cBhvr>
                                            <p:cTn id="18" dur="1" fill="hold">
                                              <p:stCondLst>
                                                <p:cond delay="0"/>
                                              </p:stCondLst>
                                            </p:cTn>
                                            <p:tgtEl>
                                              <p:spTgt spid="106"/>
                                            </p:tgtEl>
                                            <p:attrNameLst>
                                              <p:attrName>style.visibility</p:attrName>
                                            </p:attrNameLst>
                                          </p:cBhvr>
                                          <p:to>
                                            <p:strVal val="visible"/>
                                          </p:to>
                                        </p:set>
                                        <p:animEffect transition="in" filter="fade">
                                          <p:cBhvr>
                                            <p:cTn id="19" dur="1000"/>
                                            <p:tgtEl>
                                              <p:spTgt spid="106"/>
                                            </p:tgtEl>
                                          </p:cBhvr>
                                        </p:animEffect>
                                      </p:childTnLst>
                                    </p:cTn>
                                  </p:par>
                                  <p:par>
                                    <p:cTn id="20" presetID="22" presetClass="entr" presetSubtype="1" fill="hold" grpId="0" nodeType="withEffect">
                                      <p:stCondLst>
                                        <p:cond delay="500"/>
                                      </p:stCondLst>
                                      <p:childTnLst>
                                        <p:set>
                                          <p:cBhvr>
                                            <p:cTn id="21" dur="1" fill="hold">
                                              <p:stCondLst>
                                                <p:cond delay="0"/>
                                              </p:stCondLst>
                                            </p:cTn>
                                            <p:tgtEl>
                                              <p:spTgt spid="107"/>
                                            </p:tgtEl>
                                            <p:attrNameLst>
                                              <p:attrName>style.visibility</p:attrName>
                                            </p:attrNameLst>
                                          </p:cBhvr>
                                          <p:to>
                                            <p:strVal val="visible"/>
                                          </p:to>
                                        </p:set>
                                        <p:animEffect transition="in" filter="wipe(up)">
                                          <p:cBhvr>
                                            <p:cTn id="22" dur="500"/>
                                            <p:tgtEl>
                                              <p:spTgt spid="107"/>
                                            </p:tgtEl>
                                          </p:cBhvr>
                                        </p:animEffect>
                                      </p:childTnLst>
                                    </p:cTn>
                                  </p:par>
                                  <p:par>
                                    <p:cTn id="23" presetID="22" presetClass="entr" presetSubtype="4" fill="hold" grpId="0" nodeType="withEffect">
                                      <p:stCondLst>
                                        <p:cond delay="500"/>
                                      </p:stCondLst>
                                      <p:childTnLst>
                                        <p:set>
                                          <p:cBhvr>
                                            <p:cTn id="24" dur="1" fill="hold">
                                              <p:stCondLst>
                                                <p:cond delay="0"/>
                                              </p:stCondLst>
                                            </p:cTn>
                                            <p:tgtEl>
                                              <p:spTgt spid="108"/>
                                            </p:tgtEl>
                                            <p:attrNameLst>
                                              <p:attrName>style.visibility</p:attrName>
                                            </p:attrNameLst>
                                          </p:cBhvr>
                                          <p:to>
                                            <p:strVal val="visible"/>
                                          </p:to>
                                        </p:set>
                                        <p:animEffect transition="in" filter="wipe(down)">
                                          <p:cBhvr>
                                            <p:cTn id="25" dur="500"/>
                                            <p:tgtEl>
                                              <p:spTgt spid="108"/>
                                            </p:tgtEl>
                                          </p:cBhvr>
                                        </p:animEffect>
                                      </p:childTnLst>
                                    </p:cTn>
                                  </p:par>
                                  <p:par>
                                    <p:cTn id="26" presetID="22" presetClass="exit" presetSubtype="1" fill="hold" grpId="1" nodeType="withEffect">
                                      <p:stCondLst>
                                        <p:cond delay="800"/>
                                      </p:stCondLst>
                                      <p:childTnLst>
                                        <p:animEffect transition="out" filter="wipe(up)">
                                          <p:cBhvr>
                                            <p:cTn id="27" dur="400"/>
                                            <p:tgtEl>
                                              <p:spTgt spid="107"/>
                                            </p:tgtEl>
                                          </p:cBhvr>
                                        </p:animEffect>
                                        <p:set>
                                          <p:cBhvr>
                                            <p:cTn id="28" dur="1" fill="hold">
                                              <p:stCondLst>
                                                <p:cond delay="399"/>
                                              </p:stCondLst>
                                            </p:cTn>
                                            <p:tgtEl>
                                              <p:spTgt spid="107"/>
                                            </p:tgtEl>
                                            <p:attrNameLst>
                                              <p:attrName>style.visibility</p:attrName>
                                            </p:attrNameLst>
                                          </p:cBhvr>
                                          <p:to>
                                            <p:strVal val="hidden"/>
                                          </p:to>
                                        </p:set>
                                      </p:childTnLst>
                                    </p:cTn>
                                  </p:par>
                                  <p:par>
                                    <p:cTn id="29" presetID="22" presetClass="exit" presetSubtype="4" fill="hold" grpId="1" nodeType="withEffect">
                                      <p:stCondLst>
                                        <p:cond delay="800"/>
                                      </p:stCondLst>
                                      <p:childTnLst>
                                        <p:animEffect transition="out" filter="wipe(down)">
                                          <p:cBhvr>
                                            <p:cTn id="30" dur="400"/>
                                            <p:tgtEl>
                                              <p:spTgt spid="108"/>
                                            </p:tgtEl>
                                          </p:cBhvr>
                                        </p:animEffect>
                                        <p:set>
                                          <p:cBhvr>
                                            <p:cTn id="31" dur="1" fill="hold">
                                              <p:stCondLst>
                                                <p:cond delay="399"/>
                                              </p:stCondLst>
                                            </p:cTn>
                                            <p:tgtEl>
                                              <p:spTgt spid="108"/>
                                            </p:tgtEl>
                                            <p:attrNameLst>
                                              <p:attrName>style.visibility</p:attrName>
                                            </p:attrNameLst>
                                          </p:cBhvr>
                                          <p:to>
                                            <p:strVal val="hidden"/>
                                          </p:to>
                                        </p:set>
                                      </p:childTnLst>
                                    </p:cTn>
                                  </p:par>
                                </p:childTnLst>
                              </p:cTn>
                            </p:par>
                            <p:par>
                              <p:cTn id="32" fill="hold">
                                <p:stCondLst>
                                  <p:cond delay="1300"/>
                                </p:stCondLst>
                                <p:childTnLst>
                                  <p:par>
                                    <p:cTn id="33" presetID="2" presetClass="entr" presetSubtype="4" accel="100000" fill="hold" grpId="0" nodeType="afterEffect">
                                      <p:stCondLst>
                                        <p:cond delay="0"/>
                                      </p:stCondLst>
                                      <p:childTnLst>
                                        <p:set>
                                          <p:cBhvr>
                                            <p:cTn id="34" dur="1" fill="hold">
                                              <p:stCondLst>
                                                <p:cond delay="0"/>
                                              </p:stCondLst>
                                            </p:cTn>
                                            <p:tgtEl>
                                              <p:spTgt spid="101"/>
                                            </p:tgtEl>
                                            <p:attrNameLst>
                                              <p:attrName>style.visibility</p:attrName>
                                            </p:attrNameLst>
                                          </p:cBhvr>
                                          <p:to>
                                            <p:strVal val="visible"/>
                                          </p:to>
                                        </p:set>
                                        <p:anim calcmode="lin" valueType="num">
                                          <p:cBhvr additive="base">
                                            <p:cTn id="35" dur="1000" fill="hold"/>
                                            <p:tgtEl>
                                              <p:spTgt spid="101"/>
                                            </p:tgtEl>
                                            <p:attrNameLst>
                                              <p:attrName>ppt_x</p:attrName>
                                            </p:attrNameLst>
                                          </p:cBhvr>
                                          <p:tavLst>
                                            <p:tav tm="0">
                                              <p:val>
                                                <p:strVal val="#ppt_x"/>
                                              </p:val>
                                            </p:tav>
                                            <p:tav tm="100000">
                                              <p:val>
                                                <p:strVal val="#ppt_x"/>
                                              </p:val>
                                            </p:tav>
                                          </p:tavLst>
                                        </p:anim>
                                        <p:anim calcmode="lin" valueType="num">
                                          <p:cBhvr additive="base">
                                            <p:cTn id="36" dur="1000" fill="hold"/>
                                            <p:tgtEl>
                                              <p:spTgt spid="101"/>
                                            </p:tgtEl>
                                            <p:attrNameLst>
                                              <p:attrName>ppt_y</p:attrName>
                                            </p:attrNameLst>
                                          </p:cBhvr>
                                          <p:tavLst>
                                            <p:tav tm="0">
                                              <p:val>
                                                <p:strVal val="1+#ppt_h/2"/>
                                              </p:val>
                                            </p:tav>
                                            <p:tav tm="100000">
                                              <p:val>
                                                <p:strVal val="#ppt_y"/>
                                              </p:val>
                                            </p:tav>
                                          </p:tavLst>
                                        </p:anim>
                                      </p:childTnLst>
                                    </p:cTn>
                                  </p:par>
                                  <p:par>
                                    <p:cTn id="37" presetID="2" presetClass="entr" presetSubtype="1" accel="100000" fill="hold" grpId="0" nodeType="withEffect">
                                      <p:stCondLst>
                                        <p:cond delay="0"/>
                                      </p:stCondLst>
                                      <p:childTnLst>
                                        <p:set>
                                          <p:cBhvr>
                                            <p:cTn id="38" dur="1" fill="hold">
                                              <p:stCondLst>
                                                <p:cond delay="0"/>
                                              </p:stCondLst>
                                            </p:cTn>
                                            <p:tgtEl>
                                              <p:spTgt spid="102"/>
                                            </p:tgtEl>
                                            <p:attrNameLst>
                                              <p:attrName>style.visibility</p:attrName>
                                            </p:attrNameLst>
                                          </p:cBhvr>
                                          <p:to>
                                            <p:strVal val="visible"/>
                                          </p:to>
                                        </p:set>
                                        <p:anim calcmode="lin" valueType="num">
                                          <p:cBhvr additive="base">
                                            <p:cTn id="39" dur="1000" fill="hold"/>
                                            <p:tgtEl>
                                              <p:spTgt spid="102"/>
                                            </p:tgtEl>
                                            <p:attrNameLst>
                                              <p:attrName>ppt_x</p:attrName>
                                            </p:attrNameLst>
                                          </p:cBhvr>
                                          <p:tavLst>
                                            <p:tav tm="0">
                                              <p:val>
                                                <p:strVal val="#ppt_x"/>
                                              </p:val>
                                            </p:tav>
                                            <p:tav tm="100000">
                                              <p:val>
                                                <p:strVal val="#ppt_x"/>
                                              </p:val>
                                            </p:tav>
                                          </p:tavLst>
                                        </p:anim>
                                        <p:anim calcmode="lin" valueType="num">
                                          <p:cBhvr additive="base">
                                            <p:cTn id="40" dur="1000" fill="hold"/>
                                            <p:tgtEl>
                                              <p:spTgt spid="10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 grpId="0"/>
          <p:bldP spid="102" grpId="0"/>
          <p:bldP spid="106" grpId="0" animBg="1"/>
          <p:bldP spid="107" grpId="0" animBg="1"/>
          <p:bldP spid="107" grpId="1" animBg="1"/>
          <p:bldP spid="108" grpId="0" animBg="1"/>
          <p:bldP spid="108" grpId="1" animBg="1"/>
          <p:bldP spid="109" grpId="0" animBg="1"/>
          <p:bldP spid="109" grpId="1" animBg="1"/>
          <p:bldP spid="110" grpId="0" animBg="1"/>
          <p:bldP spid="110" grpId="1" animBg="1"/>
        </p:bldLst>
      </p:timing>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8" name="组合 127"/>
          <p:cNvGrpSpPr>
            <a:grpSpLocks noChangeAspect="1"/>
          </p:cNvGrpSpPr>
          <p:nvPr/>
        </p:nvGrpSpPr>
        <p:grpSpPr>
          <a:xfrm>
            <a:off x="359581" y="328252"/>
            <a:ext cx="411518" cy="411464"/>
            <a:chOff x="304800" y="673100"/>
            <a:chExt cx="4000500" cy="4000500"/>
          </a:xfrm>
          <a:effectLst>
            <a:outerShdw blurRad="444500" dist="254000" dir="8100000" algn="tr" rotWithShape="0">
              <a:prstClr val="black">
                <a:alpha val="24000"/>
              </a:prstClr>
            </a:outerShdw>
          </a:effectLst>
        </p:grpSpPr>
        <p:sp>
          <p:nvSpPr>
            <p:cNvPr id="129" name="同心圆 128"/>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微软雅黑"/>
              </a:endParaRPr>
            </a:p>
          </p:txBody>
        </p:sp>
        <p:sp>
          <p:nvSpPr>
            <p:cNvPr id="130" name="椭圆 129"/>
            <p:cNvSpPr/>
            <p:nvPr/>
          </p:nvSpPr>
          <p:spPr>
            <a:xfrm>
              <a:off x="392100" y="760400"/>
              <a:ext cx="3825879" cy="3825879"/>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a:endParaRPr>
            </a:p>
          </p:txBody>
        </p:sp>
      </p:grpSp>
      <p:cxnSp>
        <p:nvCxnSpPr>
          <p:cNvPr id="131" name="直接连接符 130"/>
          <p:cNvCxnSpPr/>
          <p:nvPr/>
        </p:nvCxnSpPr>
        <p:spPr>
          <a:xfrm>
            <a:off x="898771" y="611565"/>
            <a:ext cx="7084961" cy="0"/>
          </a:xfrm>
          <a:prstGeom prst="line">
            <a:avLst/>
          </a:prstGeom>
          <a:ln w="158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7885677" y="411510"/>
            <a:ext cx="1150819" cy="400110"/>
          </a:xfrm>
          <a:prstGeom prst="rect">
            <a:avLst/>
          </a:prstGeom>
          <a:noFill/>
        </p:spPr>
        <p:txBody>
          <a:bodyPr wrap="square" rtlCol="0">
            <a:spAutoFit/>
          </a:bodyPr>
          <a:lstStyle/>
          <a:p>
            <a:pPr algn="ctr"/>
            <a:r>
              <a:rPr lang="en-US" altLang="zh-CN" sz="2000" b="1" dirty="0" smtClean="0">
                <a:solidFill>
                  <a:schemeClr val="tx1">
                    <a:lumMod val="50000"/>
                    <a:lumOff val="50000"/>
                  </a:schemeClr>
                </a:solidFill>
                <a:ea typeface="微软雅黑"/>
              </a:rPr>
              <a:t>LOGO</a:t>
            </a:r>
            <a:endParaRPr lang="zh-CN" altLang="en-US" sz="2000" b="1" dirty="0">
              <a:solidFill>
                <a:schemeClr val="tx1">
                  <a:lumMod val="50000"/>
                  <a:lumOff val="50000"/>
                </a:schemeClr>
              </a:solidFill>
              <a:ea typeface="微软雅黑"/>
            </a:endParaRPr>
          </a:p>
        </p:txBody>
      </p:sp>
      <p:sp>
        <p:nvSpPr>
          <p:cNvPr id="133" name="Text Box 18"/>
          <p:cNvSpPr txBox="1">
            <a:spLocks noChangeArrowheads="1"/>
          </p:cNvSpPr>
          <p:nvPr/>
        </p:nvSpPr>
        <p:spPr bwMode="gray">
          <a:xfrm>
            <a:off x="970779" y="288980"/>
            <a:ext cx="281044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zh-CN" altLang="en-US" sz="1600" b="1" dirty="0">
                <a:solidFill>
                  <a:schemeClr val="tx1">
                    <a:lumMod val="75000"/>
                    <a:lumOff val="25000"/>
                  </a:schemeClr>
                </a:solidFill>
                <a:latin typeface="微软雅黑"/>
                <a:ea typeface="微软雅黑"/>
              </a:rPr>
              <a:t>添加您想要的标题</a:t>
            </a:r>
          </a:p>
        </p:txBody>
      </p:sp>
      <p:pic>
        <p:nvPicPr>
          <p:cNvPr id="40" name="Picture 3" descr="D:\desktop\16sucai_201411030930.jpg"/>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p:blipFill>
        <p:spPr bwMode="auto">
          <a:xfrm>
            <a:off x="1074956" y="2141314"/>
            <a:ext cx="1233231" cy="2052677"/>
          </a:xfrm>
          <a:prstGeom prst="rect">
            <a:avLst/>
          </a:prstGeom>
          <a:ln>
            <a:noFill/>
          </a:ln>
          <a:effectLst/>
          <a:extLst/>
        </p:spPr>
      </p:pic>
      <p:pic>
        <p:nvPicPr>
          <p:cNvPr id="41" name="Picture 4" descr="D:\desktop\65a0c4c51ad40d34ef7733cc1143ebe9.jpg"/>
          <p:cNvPicPr>
            <a:picLocks noChangeAspect="1" noChangeArrowheads="1"/>
          </p:cNvPicPr>
          <p:nvPr/>
        </p:nvPicPr>
        <p:blipFill rotWithShape="1">
          <a:blip r:embed="rId5" cstate="print">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rcRect/>
          <a:stretch/>
        </p:blipFill>
        <p:spPr bwMode="auto">
          <a:xfrm>
            <a:off x="2449976" y="2812951"/>
            <a:ext cx="1233231" cy="1381040"/>
          </a:xfrm>
          <a:prstGeom prst="rect">
            <a:avLst/>
          </a:prstGeom>
          <a:ln>
            <a:noFill/>
          </a:ln>
          <a:effectLst/>
          <a:extLst/>
        </p:spPr>
      </p:pic>
      <p:pic>
        <p:nvPicPr>
          <p:cNvPr id="42" name="Picture 5" descr="D:\desktop\3fb9a66a4c7fe4afd66fad49c346b67d.jpg"/>
          <p:cNvPicPr>
            <a:picLocks noChangeAspect="1" noChangeArrowheads="1"/>
          </p:cNvPicPr>
          <p:nvPr/>
        </p:nvPicPr>
        <p:blipFill rotWithShape="1">
          <a:blip r:embed="rId7" cstate="print">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val="0"/>
              </a:ext>
            </a:extLst>
          </a:blip>
          <a:srcRect/>
          <a:stretch/>
        </p:blipFill>
        <p:spPr bwMode="auto">
          <a:xfrm>
            <a:off x="3859166" y="1196439"/>
            <a:ext cx="1668169" cy="1359242"/>
          </a:xfrm>
          <a:prstGeom prst="rect">
            <a:avLst/>
          </a:prstGeom>
          <a:ln>
            <a:noFill/>
          </a:ln>
          <a:effectLst/>
          <a:extLst/>
        </p:spPr>
      </p:pic>
      <p:pic>
        <p:nvPicPr>
          <p:cNvPr id="43" name="Picture 6" descr="D:\desktop\136590094.jpg"/>
          <p:cNvPicPr>
            <a:picLocks noChangeAspect="1" noChangeArrowheads="1"/>
          </p:cNvPicPr>
          <p:nvPr/>
        </p:nvPicPr>
        <p:blipFill>
          <a:blip r:embed="rId9">
            <a:extLst>
              <a:ext uri="{BEBA8EAE-BF5A-486C-A8C5-ECC9F3942E4B}">
                <a14:imgProps xmlns:a14="http://schemas.microsoft.com/office/drawing/2010/main">
                  <a14:imgLayer r:embed="rId10">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5736708" y="1196439"/>
            <a:ext cx="2332336" cy="1359242"/>
          </a:xfrm>
          <a:prstGeom prst="rect">
            <a:avLst/>
          </a:prstGeom>
          <a:ln>
            <a:noFill/>
          </a:ln>
          <a:effectLst/>
          <a:extLst/>
        </p:spPr>
      </p:pic>
      <p:pic>
        <p:nvPicPr>
          <p:cNvPr id="44" name="Picture 2" descr="D:\desktop\51761ed80f1044a947356f4dc59a84de.jpg"/>
          <p:cNvPicPr>
            <a:picLocks noChangeAspect="1" noChangeArrowheads="1"/>
          </p:cNvPicPr>
          <p:nvPr/>
        </p:nvPicPr>
        <p:blipFill rotWithShape="1">
          <a:blip r:embed="rId11" cstate="print">
            <a:extLst>
              <a:ext uri="{BEBA8EAE-BF5A-486C-A8C5-ECC9F3942E4B}">
                <a14:imgProps xmlns:a14="http://schemas.microsoft.com/office/drawing/2010/main">
                  <a14:imgLayer r:embed="rId12">
                    <a14:imgEffect>
                      <a14:saturation sat="0"/>
                    </a14:imgEffect>
                  </a14:imgLayer>
                </a14:imgProps>
              </a:ext>
              <a:ext uri="{28A0092B-C50C-407E-A947-70E740481C1C}">
                <a14:useLocalDpi xmlns:a14="http://schemas.microsoft.com/office/drawing/2010/main" val="0"/>
              </a:ext>
            </a:extLst>
          </a:blip>
          <a:srcRect/>
          <a:stretch/>
        </p:blipFill>
        <p:spPr bwMode="auto">
          <a:xfrm>
            <a:off x="5209823" y="2812952"/>
            <a:ext cx="1233231" cy="1381039"/>
          </a:xfrm>
          <a:prstGeom prst="rect">
            <a:avLst/>
          </a:prstGeom>
          <a:ln>
            <a:noFill/>
          </a:ln>
          <a:effectLst/>
          <a:extLst/>
        </p:spPr>
      </p:pic>
      <p:pic>
        <p:nvPicPr>
          <p:cNvPr id="45" name="Picture 7" descr="D:\desktop\AU-Summit-2015.jpg"/>
          <p:cNvPicPr>
            <a:picLocks noChangeAspect="1" noChangeArrowheads="1"/>
          </p:cNvPicPr>
          <p:nvPr/>
        </p:nvPicPr>
        <p:blipFill rotWithShape="1">
          <a:blip r:embed="rId13" cstate="print">
            <a:extLst>
              <a:ext uri="{BEBA8EAE-BF5A-486C-A8C5-ECC9F3942E4B}">
                <a14:imgProps xmlns:a14="http://schemas.microsoft.com/office/drawing/2010/main">
                  <a14:imgLayer r:embed="rId14">
                    <a14:imgEffect>
                      <a14:saturation sat="0"/>
                    </a14:imgEffect>
                  </a14:imgLayer>
                </a14:imgProps>
              </a:ext>
              <a:ext uri="{28A0092B-C50C-407E-A947-70E740481C1C}">
                <a14:useLocalDpi xmlns:a14="http://schemas.microsoft.com/office/drawing/2010/main" val="0"/>
              </a:ext>
            </a:extLst>
          </a:blip>
          <a:srcRect/>
          <a:stretch/>
        </p:blipFill>
        <p:spPr bwMode="auto">
          <a:xfrm>
            <a:off x="6638495" y="2812953"/>
            <a:ext cx="1430549" cy="1381038"/>
          </a:xfrm>
          <a:prstGeom prst="rect">
            <a:avLst/>
          </a:prstGeom>
          <a:ln>
            <a:noFill/>
          </a:ln>
          <a:effectLst/>
          <a:extLst/>
        </p:spPr>
      </p:pic>
      <p:sp>
        <p:nvSpPr>
          <p:cNvPr id="46" name="矩形 45"/>
          <p:cNvSpPr/>
          <p:nvPr/>
        </p:nvSpPr>
        <p:spPr>
          <a:xfrm>
            <a:off x="3859166" y="2836283"/>
            <a:ext cx="1278205" cy="1192121"/>
          </a:xfrm>
          <a:prstGeom prst="rect">
            <a:avLst/>
          </a:prstGeom>
        </p:spPr>
        <p:txBody>
          <a:bodyPr wrap="square" lIns="68580" tIns="34290" rIns="68580" bIns="34290">
            <a:spAutoFit/>
          </a:bodyPr>
          <a:lstStyle/>
          <a:p>
            <a:pPr lvl="0" algn="just">
              <a:lnSpc>
                <a:spcPct val="114000"/>
              </a:lnSpc>
            </a:pPr>
            <a:r>
              <a:rPr lang="zh-CN" altLang="en-US" sz="800" dirty="0">
                <a:solidFill>
                  <a:schemeClr val="tx1">
                    <a:lumMod val="50000"/>
                    <a:lumOff val="50000"/>
                  </a:schemeClr>
                </a:solidFill>
                <a:latin typeface="微软雅黑" pitchFamily="34" charset="-122"/>
                <a:ea typeface="微软雅黑" pitchFamily="34" charset="-122"/>
              </a:rPr>
              <a:t>您的内容打在这里，或者通过复制您的文本后，在此框中选择粘贴，并选择只保留文字。您的内容打在这里，或者通过复制您的文本后，在此框中选择粘贴，并选择只保留文字。您的内容打在这里。</a:t>
            </a:r>
            <a:endParaRPr lang="en-US" altLang="zh-CN" sz="1000" dirty="0">
              <a:solidFill>
                <a:schemeClr val="tx1">
                  <a:lumMod val="50000"/>
                  <a:lumOff val="50000"/>
                </a:schemeClr>
              </a:solidFill>
              <a:latin typeface="Helvetica Neue Condensed" pitchFamily="50" charset="0"/>
              <a:cs typeface="Arial" panose="020B0604020202020204" pitchFamily="34" charset="0"/>
            </a:endParaRPr>
          </a:p>
        </p:txBody>
      </p:sp>
      <p:sp>
        <p:nvSpPr>
          <p:cNvPr id="47" name="矩形 46"/>
          <p:cNvSpPr/>
          <p:nvPr/>
        </p:nvSpPr>
        <p:spPr>
          <a:xfrm>
            <a:off x="2420330" y="1268225"/>
            <a:ext cx="1292523" cy="1051763"/>
          </a:xfrm>
          <a:prstGeom prst="rect">
            <a:avLst/>
          </a:prstGeom>
        </p:spPr>
        <p:txBody>
          <a:bodyPr wrap="square" lIns="68580" tIns="34290" rIns="68580" bIns="34290">
            <a:spAutoFit/>
          </a:bodyPr>
          <a:lstStyle/>
          <a:p>
            <a:pPr lvl="0" algn="just">
              <a:lnSpc>
                <a:spcPct val="114000"/>
              </a:lnSpc>
            </a:pPr>
            <a:r>
              <a:rPr lang="zh-CN" altLang="en-US" sz="800" dirty="0">
                <a:solidFill>
                  <a:schemeClr val="tx1">
                    <a:lumMod val="50000"/>
                    <a:lumOff val="50000"/>
                  </a:schemeClr>
                </a:solidFill>
                <a:latin typeface="微软雅黑" pitchFamily="34" charset="-122"/>
                <a:ea typeface="微软雅黑" pitchFamily="34" charset="-122"/>
              </a:rPr>
              <a:t>您的内容打在这里，或者通过复制您的文本后，在此框中选择粘贴，并选择只保留文字。您的内容打在这里，或者通过复制您的文本后，在此框中选择粘贴，并选择只保留文字。</a:t>
            </a:r>
            <a:endParaRPr lang="en-US" altLang="zh-CN" sz="1000" dirty="0">
              <a:solidFill>
                <a:schemeClr val="tx1">
                  <a:lumMod val="50000"/>
                  <a:lumOff val="50000"/>
                </a:schemeClr>
              </a:solidFill>
              <a:latin typeface="Helvetica Neue Condensed" pitchFamily="50" charset="0"/>
              <a:cs typeface="Arial" panose="020B0604020202020204" pitchFamily="34" charset="0"/>
            </a:endParaRPr>
          </a:p>
        </p:txBody>
      </p:sp>
      <p:sp>
        <p:nvSpPr>
          <p:cNvPr id="48" name="燕尾形 47"/>
          <p:cNvSpPr/>
          <p:nvPr/>
        </p:nvSpPr>
        <p:spPr>
          <a:xfrm>
            <a:off x="1277205" y="1268225"/>
            <a:ext cx="540130" cy="679620"/>
          </a:xfrm>
          <a:prstGeom prst="chevron">
            <a:avLst/>
          </a:prstGeom>
          <a:solidFill>
            <a:srgbClr val="7030A0"/>
          </a:solidFill>
          <a:ln w="38100">
            <a:noFill/>
          </a:ln>
          <a:effectLst>
            <a:innerShdw blurRad="88900" dist="63500" dir="13500000">
              <a:prstClr val="black">
                <a:alpha val="3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solidFill>
                <a:srgbClr val="FFFFFF"/>
              </a:solidFill>
              <a:latin typeface="微软雅黑" pitchFamily="34" charset="-122"/>
              <a:ea typeface="微软雅黑" pitchFamily="34" charset="-122"/>
            </a:endParaRPr>
          </a:p>
        </p:txBody>
      </p:sp>
      <p:sp>
        <p:nvSpPr>
          <p:cNvPr id="49" name="矩形 48"/>
          <p:cNvSpPr/>
          <p:nvPr/>
        </p:nvSpPr>
        <p:spPr>
          <a:xfrm>
            <a:off x="1074956" y="3985986"/>
            <a:ext cx="1233230" cy="208004"/>
          </a:xfrm>
          <a:prstGeom prst="rect">
            <a:avLst/>
          </a:prstGeom>
          <a:solidFill>
            <a:srgbClr val="7030A0"/>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lIns="0" tIns="34290" rIns="0" bIns="35100" rtlCol="0" anchor="ctr"/>
          <a:lstStyle/>
          <a:p>
            <a:pPr algn="ctr"/>
            <a:r>
              <a:rPr lang="zh-CN" altLang="en-US" sz="900" b="1" dirty="0">
                <a:solidFill>
                  <a:schemeClr val="bg1"/>
                </a:solidFill>
                <a:latin typeface="微软雅黑" pitchFamily="34" charset="-122"/>
                <a:ea typeface="微软雅黑" pitchFamily="34" charset="-122"/>
              </a:rPr>
              <a:t>项目名称</a:t>
            </a:r>
          </a:p>
        </p:txBody>
      </p:sp>
      <p:sp>
        <p:nvSpPr>
          <p:cNvPr id="50" name="矩形 49"/>
          <p:cNvSpPr/>
          <p:nvPr/>
        </p:nvSpPr>
        <p:spPr>
          <a:xfrm>
            <a:off x="2488192" y="3985986"/>
            <a:ext cx="1233231" cy="208004"/>
          </a:xfrm>
          <a:prstGeom prst="rect">
            <a:avLst/>
          </a:prstGeom>
          <a:solidFill>
            <a:srgbClr val="7030A0"/>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lIns="0" tIns="34290" rIns="0" bIns="35100" rtlCol="0" anchor="ctr"/>
          <a:lstStyle/>
          <a:p>
            <a:pPr algn="ctr"/>
            <a:r>
              <a:rPr lang="zh-CN" altLang="en-US" sz="900" b="1" dirty="0">
                <a:solidFill>
                  <a:schemeClr val="bg1"/>
                </a:solidFill>
                <a:latin typeface="微软雅黑" pitchFamily="34" charset="-122"/>
                <a:ea typeface="微软雅黑" pitchFamily="34" charset="-122"/>
              </a:rPr>
              <a:t>项目名称</a:t>
            </a:r>
          </a:p>
        </p:txBody>
      </p:sp>
      <p:sp>
        <p:nvSpPr>
          <p:cNvPr id="51" name="矩形 50"/>
          <p:cNvSpPr/>
          <p:nvPr/>
        </p:nvSpPr>
        <p:spPr>
          <a:xfrm>
            <a:off x="3859166" y="2347677"/>
            <a:ext cx="1668169" cy="208004"/>
          </a:xfrm>
          <a:prstGeom prst="rect">
            <a:avLst/>
          </a:prstGeom>
          <a:solidFill>
            <a:srgbClr val="7030A0"/>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lIns="0" tIns="34290" rIns="0" bIns="35100" rtlCol="0" anchor="ctr"/>
          <a:lstStyle/>
          <a:p>
            <a:pPr algn="ctr"/>
            <a:r>
              <a:rPr lang="zh-CN" altLang="en-US" sz="900" b="1" dirty="0">
                <a:solidFill>
                  <a:schemeClr val="bg1"/>
                </a:solidFill>
                <a:latin typeface="微软雅黑" pitchFamily="34" charset="-122"/>
                <a:ea typeface="微软雅黑" pitchFamily="34" charset="-122"/>
              </a:rPr>
              <a:t>项目名称</a:t>
            </a:r>
          </a:p>
        </p:txBody>
      </p:sp>
      <p:sp>
        <p:nvSpPr>
          <p:cNvPr id="52" name="矩形 51"/>
          <p:cNvSpPr/>
          <p:nvPr/>
        </p:nvSpPr>
        <p:spPr>
          <a:xfrm>
            <a:off x="5736708" y="2347677"/>
            <a:ext cx="2332336" cy="208004"/>
          </a:xfrm>
          <a:prstGeom prst="rect">
            <a:avLst/>
          </a:prstGeom>
          <a:solidFill>
            <a:srgbClr val="7030A0"/>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lIns="0" tIns="34290" rIns="0" bIns="35100" rtlCol="0" anchor="ctr"/>
          <a:lstStyle/>
          <a:p>
            <a:pPr algn="ctr"/>
            <a:r>
              <a:rPr lang="zh-CN" altLang="en-US" sz="900" b="1" dirty="0">
                <a:solidFill>
                  <a:schemeClr val="bg1"/>
                </a:solidFill>
                <a:latin typeface="微软雅黑" pitchFamily="34" charset="-122"/>
                <a:ea typeface="微软雅黑" pitchFamily="34" charset="-122"/>
              </a:rPr>
              <a:t>项目名称</a:t>
            </a:r>
          </a:p>
        </p:txBody>
      </p:sp>
      <p:sp>
        <p:nvSpPr>
          <p:cNvPr id="53" name="矩形 52"/>
          <p:cNvSpPr/>
          <p:nvPr/>
        </p:nvSpPr>
        <p:spPr>
          <a:xfrm>
            <a:off x="5209823" y="3985986"/>
            <a:ext cx="1233231" cy="208004"/>
          </a:xfrm>
          <a:prstGeom prst="rect">
            <a:avLst/>
          </a:prstGeom>
          <a:solidFill>
            <a:srgbClr val="7030A0"/>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lIns="0" tIns="34290" rIns="0" bIns="35100" rtlCol="0" anchor="ctr"/>
          <a:lstStyle/>
          <a:p>
            <a:pPr algn="ctr"/>
            <a:r>
              <a:rPr lang="zh-CN" altLang="en-US" sz="900" b="1" dirty="0">
                <a:solidFill>
                  <a:schemeClr val="bg1"/>
                </a:solidFill>
                <a:latin typeface="微软雅黑" pitchFamily="34" charset="-122"/>
                <a:ea typeface="微软雅黑" pitchFamily="34" charset="-122"/>
              </a:rPr>
              <a:t>项目名称</a:t>
            </a:r>
          </a:p>
        </p:txBody>
      </p:sp>
      <p:sp>
        <p:nvSpPr>
          <p:cNvPr id="54" name="矩形 53"/>
          <p:cNvSpPr/>
          <p:nvPr/>
        </p:nvSpPr>
        <p:spPr>
          <a:xfrm>
            <a:off x="6637931" y="3985986"/>
            <a:ext cx="1436974" cy="208004"/>
          </a:xfrm>
          <a:prstGeom prst="rect">
            <a:avLst/>
          </a:prstGeom>
          <a:solidFill>
            <a:srgbClr val="7030A0"/>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lIns="0" tIns="34290" rIns="0" bIns="35100" rtlCol="0" anchor="ctr"/>
          <a:lstStyle/>
          <a:p>
            <a:pPr algn="ctr"/>
            <a:r>
              <a:rPr lang="zh-CN" altLang="en-US" sz="900" b="1" dirty="0">
                <a:solidFill>
                  <a:schemeClr val="bg1"/>
                </a:solidFill>
                <a:latin typeface="微软雅黑" pitchFamily="34" charset="-122"/>
                <a:ea typeface="微软雅黑" pitchFamily="34" charset="-122"/>
              </a:rPr>
              <a:t>项目名称</a:t>
            </a:r>
          </a:p>
        </p:txBody>
      </p:sp>
      <p:sp>
        <p:nvSpPr>
          <p:cNvPr id="55" name="燕尾形 54"/>
          <p:cNvSpPr/>
          <p:nvPr/>
        </p:nvSpPr>
        <p:spPr>
          <a:xfrm>
            <a:off x="1691572" y="1268225"/>
            <a:ext cx="540130" cy="679620"/>
          </a:xfrm>
          <a:prstGeom prst="chevron">
            <a:avLst/>
          </a:prstGeom>
          <a:solidFill>
            <a:srgbClr val="7030A0"/>
          </a:solidFill>
          <a:ln w="38100">
            <a:noFill/>
          </a:ln>
          <a:effectLst>
            <a:innerShdw blurRad="88900" dist="63500" dir="13500000">
              <a:prstClr val="black">
                <a:alpha val="3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solidFill>
                <a:srgbClr val="FFFFFF"/>
              </a:solidFill>
              <a:latin typeface="微软雅黑" pitchFamily="34" charset="-122"/>
              <a:ea typeface="微软雅黑" pitchFamily="34" charset="-122"/>
            </a:endParaRPr>
          </a:p>
        </p:txBody>
      </p:sp>
    </p:spTree>
    <p:extLst>
      <p:ext uri="{BB962C8B-B14F-4D97-AF65-F5344CB8AC3E}">
        <p14:creationId xmlns:p14="http://schemas.microsoft.com/office/powerpoint/2010/main" val="2805636925"/>
      </p:ext>
    </p:extLst>
  </p:cSld>
  <p:clrMapOvr>
    <a:masterClrMapping/>
  </p:clrMapOvr>
  <p:transition spd="slow" advClick="0" advTm="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8"/>
                                        </p:tgtEl>
                                        <p:attrNameLst>
                                          <p:attrName>style.visibility</p:attrName>
                                        </p:attrNameLst>
                                      </p:cBhvr>
                                      <p:to>
                                        <p:strVal val="visible"/>
                                      </p:to>
                                    </p:set>
                                    <p:animEffect transition="in" filter="fade">
                                      <p:cBhvr>
                                        <p:cTn id="7" dur="500"/>
                                        <p:tgtEl>
                                          <p:spTgt spid="128"/>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131"/>
                                        </p:tgtEl>
                                        <p:attrNameLst>
                                          <p:attrName>style.visibility</p:attrName>
                                        </p:attrNameLst>
                                      </p:cBhvr>
                                      <p:to>
                                        <p:strVal val="visible"/>
                                      </p:to>
                                    </p:set>
                                    <p:animEffect transition="in" filter="wipe(right)">
                                      <p:cBhvr>
                                        <p:cTn id="11" dur="300"/>
                                        <p:tgtEl>
                                          <p:spTgt spid="131"/>
                                        </p:tgtEl>
                                      </p:cBhvr>
                                    </p:animEffect>
                                  </p:childTnLst>
                                </p:cTn>
                              </p:par>
                            </p:childTnLst>
                          </p:cTn>
                        </p:par>
                        <p:par>
                          <p:cTn id="12" fill="hold">
                            <p:stCondLst>
                              <p:cond delay="800"/>
                            </p:stCondLst>
                            <p:childTnLst>
                              <p:par>
                                <p:cTn id="13" presetID="22" presetClass="entr" presetSubtype="8" fill="hold" grpId="0" nodeType="afterEffect">
                                  <p:stCondLst>
                                    <p:cond delay="0"/>
                                  </p:stCondLst>
                                  <p:childTnLst>
                                    <p:set>
                                      <p:cBhvr>
                                        <p:cTn id="14" dur="1" fill="hold">
                                          <p:stCondLst>
                                            <p:cond delay="0"/>
                                          </p:stCondLst>
                                        </p:cTn>
                                        <p:tgtEl>
                                          <p:spTgt spid="133"/>
                                        </p:tgtEl>
                                        <p:attrNameLst>
                                          <p:attrName>style.visibility</p:attrName>
                                        </p:attrNameLst>
                                      </p:cBhvr>
                                      <p:to>
                                        <p:strVal val="visible"/>
                                      </p:to>
                                    </p:set>
                                    <p:animEffect transition="in" filter="wipe(left)">
                                      <p:cBhvr>
                                        <p:cTn id="15" dur="500"/>
                                        <p:tgtEl>
                                          <p:spTgt spid="133"/>
                                        </p:tgtEl>
                                      </p:cBhvr>
                                    </p:animEffect>
                                  </p:childTnLst>
                                </p:cTn>
                              </p:par>
                            </p:childTnLst>
                          </p:cTn>
                        </p:par>
                        <p:par>
                          <p:cTn id="16" fill="hold">
                            <p:stCondLst>
                              <p:cond delay="1300"/>
                            </p:stCondLst>
                            <p:childTnLst>
                              <p:par>
                                <p:cTn id="17" presetID="14" presetClass="entr" presetSubtype="10" fill="hold" grpId="0" nodeType="after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randombar(horizontal)">
                                      <p:cBhvr>
                                        <p:cTn id="19" dur="500"/>
                                        <p:tgtEl>
                                          <p:spTgt spid="2"/>
                                        </p:tgtEl>
                                      </p:cBhvr>
                                    </p:animEffect>
                                  </p:childTnLst>
                                </p:cTn>
                              </p:par>
                            </p:childTnLst>
                          </p:cTn>
                        </p:par>
                        <p:par>
                          <p:cTn id="20" fill="hold">
                            <p:stCondLst>
                              <p:cond delay="1800"/>
                            </p:stCondLst>
                            <p:childTnLst>
                              <p:par>
                                <p:cTn id="21" presetID="23" presetClass="entr" presetSubtype="528" fill="hold" nodeType="afterEffect">
                                  <p:stCondLst>
                                    <p:cond delay="0"/>
                                  </p:stCondLst>
                                  <p:childTnLst>
                                    <p:set>
                                      <p:cBhvr>
                                        <p:cTn id="22" dur="1" fill="hold">
                                          <p:stCondLst>
                                            <p:cond delay="0"/>
                                          </p:stCondLst>
                                        </p:cTn>
                                        <p:tgtEl>
                                          <p:spTgt spid="40"/>
                                        </p:tgtEl>
                                        <p:attrNameLst>
                                          <p:attrName>style.visibility</p:attrName>
                                        </p:attrNameLst>
                                      </p:cBhvr>
                                      <p:to>
                                        <p:strVal val="visible"/>
                                      </p:to>
                                    </p:set>
                                    <p:anim calcmode="lin" valueType="num">
                                      <p:cBhvr>
                                        <p:cTn id="23" dur="500" fill="hold"/>
                                        <p:tgtEl>
                                          <p:spTgt spid="40"/>
                                        </p:tgtEl>
                                        <p:attrNameLst>
                                          <p:attrName>ppt_w</p:attrName>
                                        </p:attrNameLst>
                                      </p:cBhvr>
                                      <p:tavLst>
                                        <p:tav tm="0">
                                          <p:val>
                                            <p:fltVal val="0"/>
                                          </p:val>
                                        </p:tav>
                                        <p:tav tm="100000">
                                          <p:val>
                                            <p:strVal val="#ppt_w"/>
                                          </p:val>
                                        </p:tav>
                                      </p:tavLst>
                                    </p:anim>
                                    <p:anim calcmode="lin" valueType="num">
                                      <p:cBhvr>
                                        <p:cTn id="24" dur="500" fill="hold"/>
                                        <p:tgtEl>
                                          <p:spTgt spid="40"/>
                                        </p:tgtEl>
                                        <p:attrNameLst>
                                          <p:attrName>ppt_h</p:attrName>
                                        </p:attrNameLst>
                                      </p:cBhvr>
                                      <p:tavLst>
                                        <p:tav tm="0">
                                          <p:val>
                                            <p:fltVal val="0"/>
                                          </p:val>
                                        </p:tav>
                                        <p:tav tm="100000">
                                          <p:val>
                                            <p:strVal val="#ppt_h"/>
                                          </p:val>
                                        </p:tav>
                                      </p:tavLst>
                                    </p:anim>
                                    <p:anim calcmode="lin" valueType="num">
                                      <p:cBhvr>
                                        <p:cTn id="25" dur="500" fill="hold"/>
                                        <p:tgtEl>
                                          <p:spTgt spid="40"/>
                                        </p:tgtEl>
                                        <p:attrNameLst>
                                          <p:attrName>ppt_x</p:attrName>
                                        </p:attrNameLst>
                                      </p:cBhvr>
                                      <p:tavLst>
                                        <p:tav tm="0">
                                          <p:val>
                                            <p:fltVal val="0.5"/>
                                          </p:val>
                                        </p:tav>
                                        <p:tav tm="100000">
                                          <p:val>
                                            <p:strVal val="#ppt_x"/>
                                          </p:val>
                                        </p:tav>
                                      </p:tavLst>
                                    </p:anim>
                                    <p:anim calcmode="lin" valueType="num">
                                      <p:cBhvr>
                                        <p:cTn id="26" dur="500" fill="hold"/>
                                        <p:tgtEl>
                                          <p:spTgt spid="40"/>
                                        </p:tgtEl>
                                        <p:attrNameLst>
                                          <p:attrName>ppt_y</p:attrName>
                                        </p:attrNameLst>
                                      </p:cBhvr>
                                      <p:tavLst>
                                        <p:tav tm="0">
                                          <p:val>
                                            <p:fltVal val="0.5"/>
                                          </p:val>
                                        </p:tav>
                                        <p:tav tm="100000">
                                          <p:val>
                                            <p:strVal val="#ppt_y"/>
                                          </p:val>
                                        </p:tav>
                                      </p:tavLst>
                                    </p:anim>
                                  </p:childTnLst>
                                </p:cTn>
                              </p:par>
                              <p:par>
                                <p:cTn id="27" presetID="23" presetClass="entr" presetSubtype="528" fill="hold" nodeType="withEffect">
                                  <p:stCondLst>
                                    <p:cond delay="100"/>
                                  </p:stCondLst>
                                  <p:childTnLst>
                                    <p:set>
                                      <p:cBhvr>
                                        <p:cTn id="28" dur="1" fill="hold">
                                          <p:stCondLst>
                                            <p:cond delay="0"/>
                                          </p:stCondLst>
                                        </p:cTn>
                                        <p:tgtEl>
                                          <p:spTgt spid="41"/>
                                        </p:tgtEl>
                                        <p:attrNameLst>
                                          <p:attrName>style.visibility</p:attrName>
                                        </p:attrNameLst>
                                      </p:cBhvr>
                                      <p:to>
                                        <p:strVal val="visible"/>
                                      </p:to>
                                    </p:set>
                                    <p:anim calcmode="lin" valueType="num">
                                      <p:cBhvr>
                                        <p:cTn id="29" dur="500" fill="hold"/>
                                        <p:tgtEl>
                                          <p:spTgt spid="41"/>
                                        </p:tgtEl>
                                        <p:attrNameLst>
                                          <p:attrName>ppt_w</p:attrName>
                                        </p:attrNameLst>
                                      </p:cBhvr>
                                      <p:tavLst>
                                        <p:tav tm="0">
                                          <p:val>
                                            <p:fltVal val="0"/>
                                          </p:val>
                                        </p:tav>
                                        <p:tav tm="100000">
                                          <p:val>
                                            <p:strVal val="#ppt_w"/>
                                          </p:val>
                                        </p:tav>
                                      </p:tavLst>
                                    </p:anim>
                                    <p:anim calcmode="lin" valueType="num">
                                      <p:cBhvr>
                                        <p:cTn id="30" dur="500" fill="hold"/>
                                        <p:tgtEl>
                                          <p:spTgt spid="41"/>
                                        </p:tgtEl>
                                        <p:attrNameLst>
                                          <p:attrName>ppt_h</p:attrName>
                                        </p:attrNameLst>
                                      </p:cBhvr>
                                      <p:tavLst>
                                        <p:tav tm="0">
                                          <p:val>
                                            <p:fltVal val="0"/>
                                          </p:val>
                                        </p:tav>
                                        <p:tav tm="100000">
                                          <p:val>
                                            <p:strVal val="#ppt_h"/>
                                          </p:val>
                                        </p:tav>
                                      </p:tavLst>
                                    </p:anim>
                                    <p:anim calcmode="lin" valueType="num">
                                      <p:cBhvr>
                                        <p:cTn id="31" dur="500" fill="hold"/>
                                        <p:tgtEl>
                                          <p:spTgt spid="41"/>
                                        </p:tgtEl>
                                        <p:attrNameLst>
                                          <p:attrName>ppt_x</p:attrName>
                                        </p:attrNameLst>
                                      </p:cBhvr>
                                      <p:tavLst>
                                        <p:tav tm="0">
                                          <p:val>
                                            <p:fltVal val="0.5"/>
                                          </p:val>
                                        </p:tav>
                                        <p:tav tm="100000">
                                          <p:val>
                                            <p:strVal val="#ppt_x"/>
                                          </p:val>
                                        </p:tav>
                                      </p:tavLst>
                                    </p:anim>
                                    <p:anim calcmode="lin" valueType="num">
                                      <p:cBhvr>
                                        <p:cTn id="32" dur="500" fill="hold"/>
                                        <p:tgtEl>
                                          <p:spTgt spid="41"/>
                                        </p:tgtEl>
                                        <p:attrNameLst>
                                          <p:attrName>ppt_y</p:attrName>
                                        </p:attrNameLst>
                                      </p:cBhvr>
                                      <p:tavLst>
                                        <p:tav tm="0">
                                          <p:val>
                                            <p:fltVal val="0.5"/>
                                          </p:val>
                                        </p:tav>
                                        <p:tav tm="100000">
                                          <p:val>
                                            <p:strVal val="#ppt_y"/>
                                          </p:val>
                                        </p:tav>
                                      </p:tavLst>
                                    </p:anim>
                                  </p:childTnLst>
                                </p:cTn>
                              </p:par>
                              <p:par>
                                <p:cTn id="33" presetID="23" presetClass="entr" presetSubtype="528" fill="hold" nodeType="withEffect">
                                  <p:stCondLst>
                                    <p:cond delay="200"/>
                                  </p:stCondLst>
                                  <p:childTnLst>
                                    <p:set>
                                      <p:cBhvr>
                                        <p:cTn id="34" dur="1" fill="hold">
                                          <p:stCondLst>
                                            <p:cond delay="0"/>
                                          </p:stCondLst>
                                        </p:cTn>
                                        <p:tgtEl>
                                          <p:spTgt spid="42"/>
                                        </p:tgtEl>
                                        <p:attrNameLst>
                                          <p:attrName>style.visibility</p:attrName>
                                        </p:attrNameLst>
                                      </p:cBhvr>
                                      <p:to>
                                        <p:strVal val="visible"/>
                                      </p:to>
                                    </p:set>
                                    <p:anim calcmode="lin" valueType="num">
                                      <p:cBhvr>
                                        <p:cTn id="35" dur="500" fill="hold"/>
                                        <p:tgtEl>
                                          <p:spTgt spid="42"/>
                                        </p:tgtEl>
                                        <p:attrNameLst>
                                          <p:attrName>ppt_w</p:attrName>
                                        </p:attrNameLst>
                                      </p:cBhvr>
                                      <p:tavLst>
                                        <p:tav tm="0">
                                          <p:val>
                                            <p:fltVal val="0"/>
                                          </p:val>
                                        </p:tav>
                                        <p:tav tm="100000">
                                          <p:val>
                                            <p:strVal val="#ppt_w"/>
                                          </p:val>
                                        </p:tav>
                                      </p:tavLst>
                                    </p:anim>
                                    <p:anim calcmode="lin" valueType="num">
                                      <p:cBhvr>
                                        <p:cTn id="36" dur="500" fill="hold"/>
                                        <p:tgtEl>
                                          <p:spTgt spid="42"/>
                                        </p:tgtEl>
                                        <p:attrNameLst>
                                          <p:attrName>ppt_h</p:attrName>
                                        </p:attrNameLst>
                                      </p:cBhvr>
                                      <p:tavLst>
                                        <p:tav tm="0">
                                          <p:val>
                                            <p:fltVal val="0"/>
                                          </p:val>
                                        </p:tav>
                                        <p:tav tm="100000">
                                          <p:val>
                                            <p:strVal val="#ppt_h"/>
                                          </p:val>
                                        </p:tav>
                                      </p:tavLst>
                                    </p:anim>
                                    <p:anim calcmode="lin" valueType="num">
                                      <p:cBhvr>
                                        <p:cTn id="37" dur="500" fill="hold"/>
                                        <p:tgtEl>
                                          <p:spTgt spid="42"/>
                                        </p:tgtEl>
                                        <p:attrNameLst>
                                          <p:attrName>ppt_x</p:attrName>
                                        </p:attrNameLst>
                                      </p:cBhvr>
                                      <p:tavLst>
                                        <p:tav tm="0">
                                          <p:val>
                                            <p:fltVal val="0.5"/>
                                          </p:val>
                                        </p:tav>
                                        <p:tav tm="100000">
                                          <p:val>
                                            <p:strVal val="#ppt_x"/>
                                          </p:val>
                                        </p:tav>
                                      </p:tavLst>
                                    </p:anim>
                                    <p:anim calcmode="lin" valueType="num">
                                      <p:cBhvr>
                                        <p:cTn id="38" dur="500" fill="hold"/>
                                        <p:tgtEl>
                                          <p:spTgt spid="42"/>
                                        </p:tgtEl>
                                        <p:attrNameLst>
                                          <p:attrName>ppt_y</p:attrName>
                                        </p:attrNameLst>
                                      </p:cBhvr>
                                      <p:tavLst>
                                        <p:tav tm="0">
                                          <p:val>
                                            <p:fltVal val="0.5"/>
                                          </p:val>
                                        </p:tav>
                                        <p:tav tm="100000">
                                          <p:val>
                                            <p:strVal val="#ppt_y"/>
                                          </p:val>
                                        </p:tav>
                                      </p:tavLst>
                                    </p:anim>
                                  </p:childTnLst>
                                </p:cTn>
                              </p:par>
                              <p:par>
                                <p:cTn id="39" presetID="23" presetClass="entr" presetSubtype="528" fill="hold" nodeType="withEffect">
                                  <p:stCondLst>
                                    <p:cond delay="300"/>
                                  </p:stCondLst>
                                  <p:childTnLst>
                                    <p:set>
                                      <p:cBhvr>
                                        <p:cTn id="40" dur="1" fill="hold">
                                          <p:stCondLst>
                                            <p:cond delay="0"/>
                                          </p:stCondLst>
                                        </p:cTn>
                                        <p:tgtEl>
                                          <p:spTgt spid="43"/>
                                        </p:tgtEl>
                                        <p:attrNameLst>
                                          <p:attrName>style.visibility</p:attrName>
                                        </p:attrNameLst>
                                      </p:cBhvr>
                                      <p:to>
                                        <p:strVal val="visible"/>
                                      </p:to>
                                    </p:set>
                                    <p:anim calcmode="lin" valueType="num">
                                      <p:cBhvr>
                                        <p:cTn id="41" dur="500" fill="hold"/>
                                        <p:tgtEl>
                                          <p:spTgt spid="43"/>
                                        </p:tgtEl>
                                        <p:attrNameLst>
                                          <p:attrName>ppt_w</p:attrName>
                                        </p:attrNameLst>
                                      </p:cBhvr>
                                      <p:tavLst>
                                        <p:tav tm="0">
                                          <p:val>
                                            <p:fltVal val="0"/>
                                          </p:val>
                                        </p:tav>
                                        <p:tav tm="100000">
                                          <p:val>
                                            <p:strVal val="#ppt_w"/>
                                          </p:val>
                                        </p:tav>
                                      </p:tavLst>
                                    </p:anim>
                                    <p:anim calcmode="lin" valueType="num">
                                      <p:cBhvr>
                                        <p:cTn id="42" dur="500" fill="hold"/>
                                        <p:tgtEl>
                                          <p:spTgt spid="43"/>
                                        </p:tgtEl>
                                        <p:attrNameLst>
                                          <p:attrName>ppt_h</p:attrName>
                                        </p:attrNameLst>
                                      </p:cBhvr>
                                      <p:tavLst>
                                        <p:tav tm="0">
                                          <p:val>
                                            <p:fltVal val="0"/>
                                          </p:val>
                                        </p:tav>
                                        <p:tav tm="100000">
                                          <p:val>
                                            <p:strVal val="#ppt_h"/>
                                          </p:val>
                                        </p:tav>
                                      </p:tavLst>
                                    </p:anim>
                                    <p:anim calcmode="lin" valueType="num">
                                      <p:cBhvr>
                                        <p:cTn id="43" dur="500" fill="hold"/>
                                        <p:tgtEl>
                                          <p:spTgt spid="43"/>
                                        </p:tgtEl>
                                        <p:attrNameLst>
                                          <p:attrName>ppt_x</p:attrName>
                                        </p:attrNameLst>
                                      </p:cBhvr>
                                      <p:tavLst>
                                        <p:tav tm="0">
                                          <p:val>
                                            <p:fltVal val="0.5"/>
                                          </p:val>
                                        </p:tav>
                                        <p:tav tm="100000">
                                          <p:val>
                                            <p:strVal val="#ppt_x"/>
                                          </p:val>
                                        </p:tav>
                                      </p:tavLst>
                                    </p:anim>
                                    <p:anim calcmode="lin" valueType="num">
                                      <p:cBhvr>
                                        <p:cTn id="44" dur="500" fill="hold"/>
                                        <p:tgtEl>
                                          <p:spTgt spid="43"/>
                                        </p:tgtEl>
                                        <p:attrNameLst>
                                          <p:attrName>ppt_y</p:attrName>
                                        </p:attrNameLst>
                                      </p:cBhvr>
                                      <p:tavLst>
                                        <p:tav tm="0">
                                          <p:val>
                                            <p:fltVal val="0.5"/>
                                          </p:val>
                                        </p:tav>
                                        <p:tav tm="100000">
                                          <p:val>
                                            <p:strVal val="#ppt_y"/>
                                          </p:val>
                                        </p:tav>
                                      </p:tavLst>
                                    </p:anim>
                                  </p:childTnLst>
                                </p:cTn>
                              </p:par>
                              <p:par>
                                <p:cTn id="45" presetID="23" presetClass="entr" presetSubtype="528" fill="hold" nodeType="withEffect">
                                  <p:stCondLst>
                                    <p:cond delay="400"/>
                                  </p:stCondLst>
                                  <p:childTnLst>
                                    <p:set>
                                      <p:cBhvr>
                                        <p:cTn id="46" dur="1" fill="hold">
                                          <p:stCondLst>
                                            <p:cond delay="0"/>
                                          </p:stCondLst>
                                        </p:cTn>
                                        <p:tgtEl>
                                          <p:spTgt spid="44"/>
                                        </p:tgtEl>
                                        <p:attrNameLst>
                                          <p:attrName>style.visibility</p:attrName>
                                        </p:attrNameLst>
                                      </p:cBhvr>
                                      <p:to>
                                        <p:strVal val="visible"/>
                                      </p:to>
                                    </p:set>
                                    <p:anim calcmode="lin" valueType="num">
                                      <p:cBhvr>
                                        <p:cTn id="47" dur="500" fill="hold"/>
                                        <p:tgtEl>
                                          <p:spTgt spid="44"/>
                                        </p:tgtEl>
                                        <p:attrNameLst>
                                          <p:attrName>ppt_w</p:attrName>
                                        </p:attrNameLst>
                                      </p:cBhvr>
                                      <p:tavLst>
                                        <p:tav tm="0">
                                          <p:val>
                                            <p:fltVal val="0"/>
                                          </p:val>
                                        </p:tav>
                                        <p:tav tm="100000">
                                          <p:val>
                                            <p:strVal val="#ppt_w"/>
                                          </p:val>
                                        </p:tav>
                                      </p:tavLst>
                                    </p:anim>
                                    <p:anim calcmode="lin" valueType="num">
                                      <p:cBhvr>
                                        <p:cTn id="48" dur="500" fill="hold"/>
                                        <p:tgtEl>
                                          <p:spTgt spid="44"/>
                                        </p:tgtEl>
                                        <p:attrNameLst>
                                          <p:attrName>ppt_h</p:attrName>
                                        </p:attrNameLst>
                                      </p:cBhvr>
                                      <p:tavLst>
                                        <p:tav tm="0">
                                          <p:val>
                                            <p:fltVal val="0"/>
                                          </p:val>
                                        </p:tav>
                                        <p:tav tm="100000">
                                          <p:val>
                                            <p:strVal val="#ppt_h"/>
                                          </p:val>
                                        </p:tav>
                                      </p:tavLst>
                                    </p:anim>
                                    <p:anim calcmode="lin" valueType="num">
                                      <p:cBhvr>
                                        <p:cTn id="49" dur="500" fill="hold"/>
                                        <p:tgtEl>
                                          <p:spTgt spid="44"/>
                                        </p:tgtEl>
                                        <p:attrNameLst>
                                          <p:attrName>ppt_x</p:attrName>
                                        </p:attrNameLst>
                                      </p:cBhvr>
                                      <p:tavLst>
                                        <p:tav tm="0">
                                          <p:val>
                                            <p:fltVal val="0.5"/>
                                          </p:val>
                                        </p:tav>
                                        <p:tav tm="100000">
                                          <p:val>
                                            <p:strVal val="#ppt_x"/>
                                          </p:val>
                                        </p:tav>
                                      </p:tavLst>
                                    </p:anim>
                                    <p:anim calcmode="lin" valueType="num">
                                      <p:cBhvr>
                                        <p:cTn id="50" dur="500" fill="hold"/>
                                        <p:tgtEl>
                                          <p:spTgt spid="44"/>
                                        </p:tgtEl>
                                        <p:attrNameLst>
                                          <p:attrName>ppt_y</p:attrName>
                                        </p:attrNameLst>
                                      </p:cBhvr>
                                      <p:tavLst>
                                        <p:tav tm="0">
                                          <p:val>
                                            <p:fltVal val="0.5"/>
                                          </p:val>
                                        </p:tav>
                                        <p:tav tm="100000">
                                          <p:val>
                                            <p:strVal val="#ppt_y"/>
                                          </p:val>
                                        </p:tav>
                                      </p:tavLst>
                                    </p:anim>
                                  </p:childTnLst>
                                </p:cTn>
                              </p:par>
                              <p:par>
                                <p:cTn id="51" presetID="23" presetClass="entr" presetSubtype="528" fill="hold" nodeType="withEffect">
                                  <p:stCondLst>
                                    <p:cond delay="500"/>
                                  </p:stCondLst>
                                  <p:childTnLst>
                                    <p:set>
                                      <p:cBhvr>
                                        <p:cTn id="52" dur="1" fill="hold">
                                          <p:stCondLst>
                                            <p:cond delay="0"/>
                                          </p:stCondLst>
                                        </p:cTn>
                                        <p:tgtEl>
                                          <p:spTgt spid="45"/>
                                        </p:tgtEl>
                                        <p:attrNameLst>
                                          <p:attrName>style.visibility</p:attrName>
                                        </p:attrNameLst>
                                      </p:cBhvr>
                                      <p:to>
                                        <p:strVal val="visible"/>
                                      </p:to>
                                    </p:set>
                                    <p:anim calcmode="lin" valueType="num">
                                      <p:cBhvr>
                                        <p:cTn id="53" dur="500" fill="hold"/>
                                        <p:tgtEl>
                                          <p:spTgt spid="45"/>
                                        </p:tgtEl>
                                        <p:attrNameLst>
                                          <p:attrName>ppt_w</p:attrName>
                                        </p:attrNameLst>
                                      </p:cBhvr>
                                      <p:tavLst>
                                        <p:tav tm="0">
                                          <p:val>
                                            <p:fltVal val="0"/>
                                          </p:val>
                                        </p:tav>
                                        <p:tav tm="100000">
                                          <p:val>
                                            <p:strVal val="#ppt_w"/>
                                          </p:val>
                                        </p:tav>
                                      </p:tavLst>
                                    </p:anim>
                                    <p:anim calcmode="lin" valueType="num">
                                      <p:cBhvr>
                                        <p:cTn id="54" dur="500" fill="hold"/>
                                        <p:tgtEl>
                                          <p:spTgt spid="45"/>
                                        </p:tgtEl>
                                        <p:attrNameLst>
                                          <p:attrName>ppt_h</p:attrName>
                                        </p:attrNameLst>
                                      </p:cBhvr>
                                      <p:tavLst>
                                        <p:tav tm="0">
                                          <p:val>
                                            <p:fltVal val="0"/>
                                          </p:val>
                                        </p:tav>
                                        <p:tav tm="100000">
                                          <p:val>
                                            <p:strVal val="#ppt_h"/>
                                          </p:val>
                                        </p:tav>
                                      </p:tavLst>
                                    </p:anim>
                                    <p:anim calcmode="lin" valueType="num">
                                      <p:cBhvr>
                                        <p:cTn id="55" dur="500" fill="hold"/>
                                        <p:tgtEl>
                                          <p:spTgt spid="45"/>
                                        </p:tgtEl>
                                        <p:attrNameLst>
                                          <p:attrName>ppt_x</p:attrName>
                                        </p:attrNameLst>
                                      </p:cBhvr>
                                      <p:tavLst>
                                        <p:tav tm="0">
                                          <p:val>
                                            <p:fltVal val="0.5"/>
                                          </p:val>
                                        </p:tav>
                                        <p:tav tm="100000">
                                          <p:val>
                                            <p:strVal val="#ppt_x"/>
                                          </p:val>
                                        </p:tav>
                                      </p:tavLst>
                                    </p:anim>
                                    <p:anim calcmode="lin" valueType="num">
                                      <p:cBhvr>
                                        <p:cTn id="56" dur="500" fill="hold"/>
                                        <p:tgtEl>
                                          <p:spTgt spid="45"/>
                                        </p:tgtEl>
                                        <p:attrNameLst>
                                          <p:attrName>ppt_y</p:attrName>
                                        </p:attrNameLst>
                                      </p:cBhvr>
                                      <p:tavLst>
                                        <p:tav tm="0">
                                          <p:val>
                                            <p:fltVal val="0.5"/>
                                          </p:val>
                                        </p:tav>
                                        <p:tav tm="100000">
                                          <p:val>
                                            <p:strVal val="#ppt_y"/>
                                          </p:val>
                                        </p:tav>
                                      </p:tavLst>
                                    </p:anim>
                                  </p:childTnLst>
                                </p:cTn>
                              </p:par>
                            </p:childTnLst>
                          </p:cTn>
                        </p:par>
                        <p:par>
                          <p:cTn id="57" fill="hold">
                            <p:stCondLst>
                              <p:cond delay="2800"/>
                            </p:stCondLst>
                            <p:childTnLst>
                              <p:par>
                                <p:cTn id="58" presetID="10" presetClass="entr" presetSubtype="0" fill="hold" grpId="0" nodeType="afterEffect">
                                  <p:stCondLst>
                                    <p:cond delay="0"/>
                                  </p:stCondLst>
                                  <p:childTnLst>
                                    <p:set>
                                      <p:cBhvr>
                                        <p:cTn id="59" dur="1" fill="hold">
                                          <p:stCondLst>
                                            <p:cond delay="0"/>
                                          </p:stCondLst>
                                        </p:cTn>
                                        <p:tgtEl>
                                          <p:spTgt spid="49"/>
                                        </p:tgtEl>
                                        <p:attrNameLst>
                                          <p:attrName>style.visibility</p:attrName>
                                        </p:attrNameLst>
                                      </p:cBhvr>
                                      <p:to>
                                        <p:strVal val="visible"/>
                                      </p:to>
                                    </p:set>
                                    <p:animEffect transition="in" filter="fade">
                                      <p:cBhvr>
                                        <p:cTn id="60" dur="500"/>
                                        <p:tgtEl>
                                          <p:spTgt spid="49"/>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50"/>
                                        </p:tgtEl>
                                        <p:attrNameLst>
                                          <p:attrName>style.visibility</p:attrName>
                                        </p:attrNameLst>
                                      </p:cBhvr>
                                      <p:to>
                                        <p:strVal val="visible"/>
                                      </p:to>
                                    </p:set>
                                    <p:animEffect transition="in" filter="fade">
                                      <p:cBhvr>
                                        <p:cTn id="63" dur="500"/>
                                        <p:tgtEl>
                                          <p:spTgt spid="50"/>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51"/>
                                        </p:tgtEl>
                                        <p:attrNameLst>
                                          <p:attrName>style.visibility</p:attrName>
                                        </p:attrNameLst>
                                      </p:cBhvr>
                                      <p:to>
                                        <p:strVal val="visible"/>
                                      </p:to>
                                    </p:set>
                                    <p:animEffect transition="in" filter="fade">
                                      <p:cBhvr>
                                        <p:cTn id="66" dur="500"/>
                                        <p:tgtEl>
                                          <p:spTgt spid="51"/>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52"/>
                                        </p:tgtEl>
                                        <p:attrNameLst>
                                          <p:attrName>style.visibility</p:attrName>
                                        </p:attrNameLst>
                                      </p:cBhvr>
                                      <p:to>
                                        <p:strVal val="visible"/>
                                      </p:to>
                                    </p:set>
                                    <p:animEffect transition="in" filter="fade">
                                      <p:cBhvr>
                                        <p:cTn id="69" dur="500"/>
                                        <p:tgtEl>
                                          <p:spTgt spid="52"/>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53"/>
                                        </p:tgtEl>
                                        <p:attrNameLst>
                                          <p:attrName>style.visibility</p:attrName>
                                        </p:attrNameLst>
                                      </p:cBhvr>
                                      <p:to>
                                        <p:strVal val="visible"/>
                                      </p:to>
                                    </p:set>
                                    <p:animEffect transition="in" filter="fade">
                                      <p:cBhvr>
                                        <p:cTn id="72" dur="500"/>
                                        <p:tgtEl>
                                          <p:spTgt spid="53"/>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54"/>
                                        </p:tgtEl>
                                        <p:attrNameLst>
                                          <p:attrName>style.visibility</p:attrName>
                                        </p:attrNameLst>
                                      </p:cBhvr>
                                      <p:to>
                                        <p:strVal val="visible"/>
                                      </p:to>
                                    </p:set>
                                    <p:animEffect transition="in" filter="fade">
                                      <p:cBhvr>
                                        <p:cTn id="75" dur="500"/>
                                        <p:tgtEl>
                                          <p:spTgt spid="54"/>
                                        </p:tgtEl>
                                      </p:cBhvr>
                                    </p:animEffect>
                                  </p:childTnLst>
                                </p:cTn>
                              </p:par>
                            </p:childTnLst>
                          </p:cTn>
                        </p:par>
                        <p:par>
                          <p:cTn id="76" fill="hold">
                            <p:stCondLst>
                              <p:cond delay="3300"/>
                            </p:stCondLst>
                            <p:childTnLst>
                              <p:par>
                                <p:cTn id="77" presetID="2" presetClass="entr" presetSubtype="8" accel="100000" fill="hold" grpId="0" nodeType="afterEffect">
                                  <p:stCondLst>
                                    <p:cond delay="0"/>
                                  </p:stCondLst>
                                  <p:childTnLst>
                                    <p:set>
                                      <p:cBhvr>
                                        <p:cTn id="78" dur="1" fill="hold">
                                          <p:stCondLst>
                                            <p:cond delay="0"/>
                                          </p:stCondLst>
                                        </p:cTn>
                                        <p:tgtEl>
                                          <p:spTgt spid="48"/>
                                        </p:tgtEl>
                                        <p:attrNameLst>
                                          <p:attrName>style.visibility</p:attrName>
                                        </p:attrNameLst>
                                      </p:cBhvr>
                                      <p:to>
                                        <p:strVal val="visible"/>
                                      </p:to>
                                    </p:set>
                                    <p:anim calcmode="lin" valueType="num">
                                      <p:cBhvr additive="base">
                                        <p:cTn id="79" dur="500" fill="hold"/>
                                        <p:tgtEl>
                                          <p:spTgt spid="48"/>
                                        </p:tgtEl>
                                        <p:attrNameLst>
                                          <p:attrName>ppt_x</p:attrName>
                                        </p:attrNameLst>
                                      </p:cBhvr>
                                      <p:tavLst>
                                        <p:tav tm="0">
                                          <p:val>
                                            <p:strVal val="0-#ppt_w/2"/>
                                          </p:val>
                                        </p:tav>
                                        <p:tav tm="100000">
                                          <p:val>
                                            <p:strVal val="#ppt_x"/>
                                          </p:val>
                                        </p:tav>
                                      </p:tavLst>
                                    </p:anim>
                                    <p:anim calcmode="lin" valueType="num">
                                      <p:cBhvr additive="base">
                                        <p:cTn id="80" dur="500" fill="hold"/>
                                        <p:tgtEl>
                                          <p:spTgt spid="48"/>
                                        </p:tgtEl>
                                        <p:attrNameLst>
                                          <p:attrName>ppt_y</p:attrName>
                                        </p:attrNameLst>
                                      </p:cBhvr>
                                      <p:tavLst>
                                        <p:tav tm="0">
                                          <p:val>
                                            <p:strVal val="#ppt_y"/>
                                          </p:val>
                                        </p:tav>
                                        <p:tav tm="100000">
                                          <p:val>
                                            <p:strVal val="#ppt_y"/>
                                          </p:val>
                                        </p:tav>
                                      </p:tavLst>
                                    </p:anim>
                                  </p:childTnLst>
                                </p:cTn>
                              </p:par>
                              <p:par>
                                <p:cTn id="81" presetID="2" presetClass="entr" presetSubtype="8" accel="100000" fill="hold" grpId="0" nodeType="withEffect">
                                  <p:stCondLst>
                                    <p:cond delay="0"/>
                                  </p:stCondLst>
                                  <p:childTnLst>
                                    <p:set>
                                      <p:cBhvr>
                                        <p:cTn id="82" dur="1" fill="hold">
                                          <p:stCondLst>
                                            <p:cond delay="0"/>
                                          </p:stCondLst>
                                        </p:cTn>
                                        <p:tgtEl>
                                          <p:spTgt spid="55"/>
                                        </p:tgtEl>
                                        <p:attrNameLst>
                                          <p:attrName>style.visibility</p:attrName>
                                        </p:attrNameLst>
                                      </p:cBhvr>
                                      <p:to>
                                        <p:strVal val="visible"/>
                                      </p:to>
                                    </p:set>
                                    <p:anim calcmode="lin" valueType="num">
                                      <p:cBhvr additive="base">
                                        <p:cTn id="83" dur="500" fill="hold"/>
                                        <p:tgtEl>
                                          <p:spTgt spid="55"/>
                                        </p:tgtEl>
                                        <p:attrNameLst>
                                          <p:attrName>ppt_x</p:attrName>
                                        </p:attrNameLst>
                                      </p:cBhvr>
                                      <p:tavLst>
                                        <p:tav tm="0">
                                          <p:val>
                                            <p:strVal val="0-#ppt_w/2"/>
                                          </p:val>
                                        </p:tav>
                                        <p:tav tm="100000">
                                          <p:val>
                                            <p:strVal val="#ppt_x"/>
                                          </p:val>
                                        </p:tav>
                                      </p:tavLst>
                                    </p:anim>
                                    <p:anim calcmode="lin" valueType="num">
                                      <p:cBhvr additive="base">
                                        <p:cTn id="84" dur="500" fill="hold"/>
                                        <p:tgtEl>
                                          <p:spTgt spid="55"/>
                                        </p:tgtEl>
                                        <p:attrNameLst>
                                          <p:attrName>ppt_y</p:attrName>
                                        </p:attrNameLst>
                                      </p:cBhvr>
                                      <p:tavLst>
                                        <p:tav tm="0">
                                          <p:val>
                                            <p:strVal val="#ppt_y"/>
                                          </p:val>
                                        </p:tav>
                                        <p:tav tm="100000">
                                          <p:val>
                                            <p:strVal val="#ppt_y"/>
                                          </p:val>
                                        </p:tav>
                                      </p:tavLst>
                                    </p:anim>
                                  </p:childTnLst>
                                </p:cTn>
                              </p:par>
                              <p:par>
                                <p:cTn id="85" presetID="2" presetClass="entr" presetSubtype="8" accel="100000" fill="hold" grpId="0" nodeType="withEffect">
                                  <p:stCondLst>
                                    <p:cond delay="0"/>
                                  </p:stCondLst>
                                  <p:childTnLst>
                                    <p:set>
                                      <p:cBhvr>
                                        <p:cTn id="86" dur="1" fill="hold">
                                          <p:stCondLst>
                                            <p:cond delay="0"/>
                                          </p:stCondLst>
                                        </p:cTn>
                                        <p:tgtEl>
                                          <p:spTgt spid="46"/>
                                        </p:tgtEl>
                                        <p:attrNameLst>
                                          <p:attrName>style.visibility</p:attrName>
                                        </p:attrNameLst>
                                      </p:cBhvr>
                                      <p:to>
                                        <p:strVal val="visible"/>
                                      </p:to>
                                    </p:set>
                                    <p:anim calcmode="lin" valueType="num">
                                      <p:cBhvr additive="base">
                                        <p:cTn id="87" dur="500" fill="hold"/>
                                        <p:tgtEl>
                                          <p:spTgt spid="46"/>
                                        </p:tgtEl>
                                        <p:attrNameLst>
                                          <p:attrName>ppt_x</p:attrName>
                                        </p:attrNameLst>
                                      </p:cBhvr>
                                      <p:tavLst>
                                        <p:tav tm="0">
                                          <p:val>
                                            <p:strVal val="0-#ppt_w/2"/>
                                          </p:val>
                                        </p:tav>
                                        <p:tav tm="100000">
                                          <p:val>
                                            <p:strVal val="#ppt_x"/>
                                          </p:val>
                                        </p:tav>
                                      </p:tavLst>
                                    </p:anim>
                                    <p:anim calcmode="lin" valueType="num">
                                      <p:cBhvr additive="base">
                                        <p:cTn id="88" dur="500" fill="hold"/>
                                        <p:tgtEl>
                                          <p:spTgt spid="46"/>
                                        </p:tgtEl>
                                        <p:attrNameLst>
                                          <p:attrName>ppt_y</p:attrName>
                                        </p:attrNameLst>
                                      </p:cBhvr>
                                      <p:tavLst>
                                        <p:tav tm="0">
                                          <p:val>
                                            <p:strVal val="#ppt_y"/>
                                          </p:val>
                                        </p:tav>
                                        <p:tav tm="100000">
                                          <p:val>
                                            <p:strVal val="#ppt_y"/>
                                          </p:val>
                                        </p:tav>
                                      </p:tavLst>
                                    </p:anim>
                                  </p:childTnLst>
                                </p:cTn>
                              </p:par>
                              <p:par>
                                <p:cTn id="89" presetID="2" presetClass="entr" presetSubtype="4" accel="100000" fill="hold" grpId="0" nodeType="withEffect">
                                  <p:stCondLst>
                                    <p:cond delay="0"/>
                                  </p:stCondLst>
                                  <p:childTnLst>
                                    <p:set>
                                      <p:cBhvr>
                                        <p:cTn id="90" dur="1" fill="hold">
                                          <p:stCondLst>
                                            <p:cond delay="0"/>
                                          </p:stCondLst>
                                        </p:cTn>
                                        <p:tgtEl>
                                          <p:spTgt spid="47"/>
                                        </p:tgtEl>
                                        <p:attrNameLst>
                                          <p:attrName>style.visibility</p:attrName>
                                        </p:attrNameLst>
                                      </p:cBhvr>
                                      <p:to>
                                        <p:strVal val="visible"/>
                                      </p:to>
                                    </p:set>
                                    <p:anim calcmode="lin" valueType="num">
                                      <p:cBhvr additive="base">
                                        <p:cTn id="91" dur="500" fill="hold"/>
                                        <p:tgtEl>
                                          <p:spTgt spid="47"/>
                                        </p:tgtEl>
                                        <p:attrNameLst>
                                          <p:attrName>ppt_x</p:attrName>
                                        </p:attrNameLst>
                                      </p:cBhvr>
                                      <p:tavLst>
                                        <p:tav tm="0">
                                          <p:val>
                                            <p:strVal val="#ppt_x"/>
                                          </p:val>
                                        </p:tav>
                                        <p:tav tm="100000">
                                          <p:val>
                                            <p:strVal val="#ppt_x"/>
                                          </p:val>
                                        </p:tav>
                                      </p:tavLst>
                                    </p:anim>
                                    <p:anim calcmode="lin" valueType="num">
                                      <p:cBhvr additive="base">
                                        <p:cTn id="92"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33" grpId="0"/>
      <p:bldP spid="46" grpId="0"/>
      <p:bldP spid="47" grpId="0"/>
      <p:bldP spid="48" grpId="0" animBg="1"/>
      <p:bldP spid="49" grpId="0" animBg="1"/>
      <p:bldP spid="50" grpId="0" animBg="1"/>
      <p:bldP spid="51" grpId="0" animBg="1"/>
      <p:bldP spid="52" grpId="0" animBg="1"/>
      <p:bldP spid="53" grpId="0" animBg="1"/>
      <p:bldP spid="54" grpId="0" animBg="1"/>
      <p:bldP spid="55"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8" name="组合 127"/>
          <p:cNvGrpSpPr>
            <a:grpSpLocks noChangeAspect="1"/>
          </p:cNvGrpSpPr>
          <p:nvPr/>
        </p:nvGrpSpPr>
        <p:grpSpPr>
          <a:xfrm>
            <a:off x="359581" y="328252"/>
            <a:ext cx="411518" cy="411464"/>
            <a:chOff x="304800" y="673100"/>
            <a:chExt cx="4000500" cy="4000500"/>
          </a:xfrm>
          <a:effectLst>
            <a:outerShdw blurRad="444500" dist="254000" dir="8100000" algn="tr" rotWithShape="0">
              <a:prstClr val="black">
                <a:alpha val="24000"/>
              </a:prstClr>
            </a:outerShdw>
          </a:effectLst>
        </p:grpSpPr>
        <p:sp>
          <p:nvSpPr>
            <p:cNvPr id="129" name="同心圆 128"/>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微软雅黑"/>
              </a:endParaRPr>
            </a:p>
          </p:txBody>
        </p:sp>
        <p:sp>
          <p:nvSpPr>
            <p:cNvPr id="130" name="椭圆 129"/>
            <p:cNvSpPr/>
            <p:nvPr/>
          </p:nvSpPr>
          <p:spPr>
            <a:xfrm>
              <a:off x="392100" y="760400"/>
              <a:ext cx="3825879" cy="3825879"/>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a:endParaRPr>
            </a:p>
          </p:txBody>
        </p:sp>
      </p:grpSp>
      <p:cxnSp>
        <p:nvCxnSpPr>
          <p:cNvPr id="131" name="直接连接符 130"/>
          <p:cNvCxnSpPr/>
          <p:nvPr/>
        </p:nvCxnSpPr>
        <p:spPr>
          <a:xfrm>
            <a:off x="898771" y="611565"/>
            <a:ext cx="7084961" cy="0"/>
          </a:xfrm>
          <a:prstGeom prst="line">
            <a:avLst/>
          </a:prstGeom>
          <a:ln w="158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7885677" y="411510"/>
            <a:ext cx="1150819" cy="400110"/>
          </a:xfrm>
          <a:prstGeom prst="rect">
            <a:avLst/>
          </a:prstGeom>
          <a:noFill/>
        </p:spPr>
        <p:txBody>
          <a:bodyPr wrap="square" rtlCol="0">
            <a:spAutoFit/>
          </a:bodyPr>
          <a:lstStyle/>
          <a:p>
            <a:pPr algn="ctr"/>
            <a:r>
              <a:rPr lang="en-US" altLang="zh-CN" sz="2000" b="1" dirty="0" smtClean="0">
                <a:solidFill>
                  <a:schemeClr val="tx1">
                    <a:lumMod val="50000"/>
                    <a:lumOff val="50000"/>
                  </a:schemeClr>
                </a:solidFill>
                <a:ea typeface="微软雅黑"/>
              </a:rPr>
              <a:t>LOGO</a:t>
            </a:r>
            <a:endParaRPr lang="zh-CN" altLang="en-US" sz="2000" b="1" dirty="0">
              <a:solidFill>
                <a:schemeClr val="tx1">
                  <a:lumMod val="50000"/>
                  <a:lumOff val="50000"/>
                </a:schemeClr>
              </a:solidFill>
              <a:ea typeface="微软雅黑"/>
            </a:endParaRPr>
          </a:p>
        </p:txBody>
      </p:sp>
      <p:sp>
        <p:nvSpPr>
          <p:cNvPr id="133" name="Text Box 18"/>
          <p:cNvSpPr txBox="1">
            <a:spLocks noChangeArrowheads="1"/>
          </p:cNvSpPr>
          <p:nvPr/>
        </p:nvSpPr>
        <p:spPr bwMode="gray">
          <a:xfrm>
            <a:off x="970779" y="288980"/>
            <a:ext cx="281044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zh-CN" altLang="en-US" sz="1600" b="1" dirty="0">
                <a:solidFill>
                  <a:schemeClr val="tx1">
                    <a:lumMod val="75000"/>
                    <a:lumOff val="25000"/>
                  </a:schemeClr>
                </a:solidFill>
                <a:latin typeface="微软雅黑"/>
                <a:ea typeface="微软雅黑"/>
              </a:rPr>
              <a:t>添加您想要的标题</a:t>
            </a:r>
          </a:p>
        </p:txBody>
      </p:sp>
      <p:sp>
        <p:nvSpPr>
          <p:cNvPr id="25" name="矩形 24"/>
          <p:cNvSpPr/>
          <p:nvPr/>
        </p:nvSpPr>
        <p:spPr>
          <a:xfrm>
            <a:off x="1296447" y="1551084"/>
            <a:ext cx="2035964" cy="1029078"/>
          </a:xfrm>
          <a:prstGeom prst="rect">
            <a:avLst/>
          </a:prstGeom>
          <a:blipFill dpi="0" rotWithShape="0">
            <a:blip r:embed="rId3"/>
            <a:srcRect/>
            <a:stretch>
              <a:fillRect/>
            </a:stretch>
          </a:blipFill>
          <a:ln w="57150">
            <a:noFill/>
          </a:ln>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sz="1200" dirty="0">
              <a:latin typeface="微软雅黑" pitchFamily="34" charset="-122"/>
              <a:ea typeface="微软雅黑" pitchFamily="34" charset="-122"/>
            </a:endParaRPr>
          </a:p>
        </p:txBody>
      </p:sp>
      <p:sp>
        <p:nvSpPr>
          <p:cNvPr id="26" name="矩形 25"/>
          <p:cNvSpPr/>
          <p:nvPr/>
        </p:nvSpPr>
        <p:spPr>
          <a:xfrm>
            <a:off x="3543042" y="1551084"/>
            <a:ext cx="2035964" cy="1029078"/>
          </a:xfrm>
          <a:prstGeom prst="rect">
            <a:avLst/>
          </a:prstGeom>
          <a:blipFill dpi="0" rotWithShape="0">
            <a:blip r:embed="rId4"/>
            <a:srcRect/>
            <a:stretch>
              <a:fillRect/>
            </a:stretch>
          </a:blipFill>
          <a:ln w="57150">
            <a:noFill/>
          </a:ln>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sz="1200" dirty="0">
              <a:latin typeface="微软雅黑" pitchFamily="34" charset="-122"/>
              <a:ea typeface="微软雅黑" pitchFamily="34" charset="-122"/>
            </a:endParaRPr>
          </a:p>
        </p:txBody>
      </p:sp>
      <p:sp>
        <p:nvSpPr>
          <p:cNvPr id="27" name="矩形 26"/>
          <p:cNvSpPr/>
          <p:nvPr/>
        </p:nvSpPr>
        <p:spPr>
          <a:xfrm>
            <a:off x="5811589" y="1551084"/>
            <a:ext cx="2035964" cy="1029078"/>
          </a:xfrm>
          <a:prstGeom prst="rect">
            <a:avLst/>
          </a:prstGeom>
          <a:blipFill dpi="0" rotWithShape="0">
            <a:blip r:embed="rId5"/>
            <a:srcRect/>
            <a:stretch>
              <a:fillRect/>
            </a:stretch>
          </a:blipFill>
          <a:ln w="57150">
            <a:noFill/>
          </a:ln>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sz="1200" dirty="0">
              <a:latin typeface="微软雅黑" pitchFamily="34" charset="-122"/>
              <a:ea typeface="微软雅黑" pitchFamily="34" charset="-122"/>
            </a:endParaRPr>
          </a:p>
        </p:txBody>
      </p:sp>
      <p:sp>
        <p:nvSpPr>
          <p:cNvPr id="28" name="矩形 27"/>
          <p:cNvSpPr/>
          <p:nvPr/>
        </p:nvSpPr>
        <p:spPr>
          <a:xfrm>
            <a:off x="1296447" y="1275606"/>
            <a:ext cx="2035964" cy="275478"/>
          </a:xfrm>
          <a:prstGeom prst="rect">
            <a:avLst/>
          </a:prstGeom>
          <a:solidFill>
            <a:srgbClr val="7030A0"/>
          </a:solidFill>
          <a:ln>
            <a:noFill/>
          </a:ln>
          <a:effectLst>
            <a:outerShdw blurRad="279400" dist="152400" dir="27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27000" tIns="34290" rIns="27000" bIns="34290" rtlCol="0" anchor="ctr"/>
          <a:lstStyle/>
          <a:p>
            <a:pPr algn="ctr"/>
            <a:r>
              <a:rPr lang="zh-CN" altLang="en-US" sz="1100" dirty="0">
                <a:latin typeface="微软雅黑" pitchFamily="34" charset="-122"/>
                <a:ea typeface="微软雅黑" pitchFamily="34" charset="-122"/>
              </a:rPr>
              <a:t>添加标题</a:t>
            </a:r>
          </a:p>
        </p:txBody>
      </p:sp>
      <p:sp>
        <p:nvSpPr>
          <p:cNvPr id="29" name="矩形 28"/>
          <p:cNvSpPr/>
          <p:nvPr/>
        </p:nvSpPr>
        <p:spPr>
          <a:xfrm>
            <a:off x="3543041" y="1275606"/>
            <a:ext cx="2035964" cy="275478"/>
          </a:xfrm>
          <a:prstGeom prst="rect">
            <a:avLst/>
          </a:prstGeom>
          <a:solidFill>
            <a:srgbClr val="7030A0"/>
          </a:solidFill>
          <a:ln>
            <a:noFill/>
          </a:ln>
          <a:effectLst>
            <a:outerShdw blurRad="279400" dist="152400" dir="27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27000" tIns="34290" rIns="27000" bIns="34290" rtlCol="0" anchor="ctr"/>
          <a:lstStyle/>
          <a:p>
            <a:pPr algn="ctr"/>
            <a:r>
              <a:rPr lang="zh-CN" altLang="en-US" sz="1100" dirty="0">
                <a:latin typeface="微软雅黑" pitchFamily="34" charset="-122"/>
                <a:ea typeface="微软雅黑" pitchFamily="34" charset="-122"/>
              </a:rPr>
              <a:t>添加标题</a:t>
            </a:r>
          </a:p>
        </p:txBody>
      </p:sp>
      <p:sp>
        <p:nvSpPr>
          <p:cNvPr id="30" name="矩形 29"/>
          <p:cNvSpPr/>
          <p:nvPr/>
        </p:nvSpPr>
        <p:spPr>
          <a:xfrm>
            <a:off x="5811589" y="1275606"/>
            <a:ext cx="2035964" cy="275478"/>
          </a:xfrm>
          <a:prstGeom prst="rect">
            <a:avLst/>
          </a:prstGeom>
          <a:solidFill>
            <a:srgbClr val="7030A0"/>
          </a:solidFill>
          <a:ln>
            <a:noFill/>
          </a:ln>
          <a:effectLst>
            <a:outerShdw blurRad="279400" dist="152400" dir="27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27000" tIns="34290" rIns="27000" bIns="34290" rtlCol="0" anchor="ctr"/>
          <a:lstStyle/>
          <a:p>
            <a:pPr algn="ctr"/>
            <a:r>
              <a:rPr lang="zh-CN" altLang="en-US" sz="1100" dirty="0">
                <a:latin typeface="微软雅黑" pitchFamily="34" charset="-122"/>
                <a:ea typeface="微软雅黑" pitchFamily="34" charset="-122"/>
              </a:rPr>
              <a:t>添加标题</a:t>
            </a:r>
          </a:p>
        </p:txBody>
      </p:sp>
      <p:sp>
        <p:nvSpPr>
          <p:cNvPr id="31" name="TextBox 30"/>
          <p:cNvSpPr txBox="1"/>
          <p:nvPr/>
        </p:nvSpPr>
        <p:spPr>
          <a:xfrm>
            <a:off x="1223193" y="2702148"/>
            <a:ext cx="1980655" cy="609398"/>
          </a:xfrm>
          <a:prstGeom prst="rect">
            <a:avLst/>
          </a:prstGeom>
          <a:noFill/>
        </p:spPr>
        <p:txBody>
          <a:bodyPr wrap="square" lIns="68580" tIns="34290" rIns="68580" bIns="34290" rtlCol="0">
            <a:spAutoFit/>
          </a:bodyPr>
          <a:lstStyle/>
          <a:p>
            <a:pPr algn="just">
              <a:lnSpc>
                <a:spcPct val="130000"/>
              </a:lnSpc>
            </a:pPr>
            <a:r>
              <a:rPr lang="zh-CN" altLang="en-US" sz="900" dirty="0">
                <a:solidFill>
                  <a:schemeClr val="tx1">
                    <a:lumMod val="50000"/>
                    <a:lumOff val="50000"/>
                  </a:schemeClr>
                </a:solidFill>
                <a:latin typeface="微软雅黑" pitchFamily="34" charset="-122"/>
                <a:ea typeface="微软雅黑" pitchFamily="34" charset="-122"/>
              </a:rPr>
              <a:t>此处添加详细文本描述，建议与标题相关并符合整体语言风格，语言描述尽量简洁生动</a:t>
            </a:r>
            <a:r>
              <a:rPr lang="zh-CN" altLang="en-US" sz="900" dirty="0" smtClean="0">
                <a:solidFill>
                  <a:schemeClr val="tx1">
                    <a:lumMod val="50000"/>
                    <a:lumOff val="50000"/>
                  </a:schemeClr>
                </a:solidFill>
                <a:latin typeface="微软雅黑" pitchFamily="34" charset="-122"/>
                <a:ea typeface="微软雅黑" pitchFamily="34" charset="-122"/>
              </a:rPr>
              <a:t>。</a:t>
            </a:r>
            <a:endParaRPr lang="zh-CN" altLang="en-US" sz="900" dirty="0">
              <a:solidFill>
                <a:schemeClr val="tx1">
                  <a:lumMod val="50000"/>
                  <a:lumOff val="50000"/>
                </a:schemeClr>
              </a:solidFill>
              <a:latin typeface="微软雅黑" pitchFamily="34" charset="-122"/>
              <a:ea typeface="微软雅黑" pitchFamily="34" charset="-122"/>
            </a:endParaRPr>
          </a:p>
        </p:txBody>
      </p:sp>
      <p:sp>
        <p:nvSpPr>
          <p:cNvPr id="32" name="TextBox 31"/>
          <p:cNvSpPr txBox="1"/>
          <p:nvPr/>
        </p:nvSpPr>
        <p:spPr>
          <a:xfrm>
            <a:off x="3548725" y="2702148"/>
            <a:ext cx="2046551" cy="609398"/>
          </a:xfrm>
          <a:prstGeom prst="rect">
            <a:avLst/>
          </a:prstGeom>
          <a:noFill/>
        </p:spPr>
        <p:txBody>
          <a:bodyPr wrap="square" lIns="68580" tIns="34290" rIns="68580" bIns="34290" rtlCol="0">
            <a:spAutoFit/>
          </a:bodyPr>
          <a:lstStyle/>
          <a:p>
            <a:pPr algn="just">
              <a:lnSpc>
                <a:spcPct val="130000"/>
              </a:lnSpc>
            </a:pPr>
            <a:r>
              <a:rPr lang="zh-CN" altLang="en-US" sz="900" dirty="0">
                <a:solidFill>
                  <a:schemeClr val="tx1">
                    <a:lumMod val="50000"/>
                    <a:lumOff val="50000"/>
                  </a:schemeClr>
                </a:solidFill>
                <a:latin typeface="微软雅黑" pitchFamily="34" charset="-122"/>
                <a:ea typeface="微软雅黑" pitchFamily="34" charset="-122"/>
              </a:rPr>
              <a:t>此处添加详细文本描述，建议与标题相关并符合整体语言风格，语言描述尽量简洁生动</a:t>
            </a:r>
            <a:r>
              <a:rPr lang="zh-CN" altLang="en-US" sz="900" dirty="0" smtClean="0">
                <a:solidFill>
                  <a:schemeClr val="tx1">
                    <a:lumMod val="50000"/>
                    <a:lumOff val="50000"/>
                  </a:schemeClr>
                </a:solidFill>
                <a:latin typeface="微软雅黑" pitchFamily="34" charset="-122"/>
                <a:ea typeface="微软雅黑" pitchFamily="34" charset="-122"/>
              </a:rPr>
              <a:t>。</a:t>
            </a:r>
            <a:endParaRPr lang="zh-CN" altLang="en-US" sz="900" dirty="0">
              <a:solidFill>
                <a:schemeClr val="tx1">
                  <a:lumMod val="50000"/>
                  <a:lumOff val="50000"/>
                </a:schemeClr>
              </a:solidFill>
              <a:latin typeface="微软雅黑" pitchFamily="34" charset="-122"/>
              <a:ea typeface="微软雅黑" pitchFamily="34" charset="-122"/>
            </a:endParaRPr>
          </a:p>
        </p:txBody>
      </p:sp>
      <p:sp>
        <p:nvSpPr>
          <p:cNvPr id="33" name="TextBox 32"/>
          <p:cNvSpPr txBox="1"/>
          <p:nvPr/>
        </p:nvSpPr>
        <p:spPr>
          <a:xfrm>
            <a:off x="5811589" y="2702148"/>
            <a:ext cx="2035964" cy="609398"/>
          </a:xfrm>
          <a:prstGeom prst="rect">
            <a:avLst/>
          </a:prstGeom>
          <a:noFill/>
        </p:spPr>
        <p:txBody>
          <a:bodyPr wrap="square" lIns="68580" tIns="34290" rIns="68580" bIns="34290" rtlCol="0">
            <a:spAutoFit/>
          </a:bodyPr>
          <a:lstStyle/>
          <a:p>
            <a:pPr algn="just">
              <a:lnSpc>
                <a:spcPct val="130000"/>
              </a:lnSpc>
            </a:pPr>
            <a:r>
              <a:rPr lang="zh-CN" altLang="en-US" sz="900" dirty="0">
                <a:solidFill>
                  <a:schemeClr val="tx1">
                    <a:lumMod val="50000"/>
                    <a:lumOff val="50000"/>
                  </a:schemeClr>
                </a:solidFill>
                <a:latin typeface="微软雅黑" pitchFamily="34" charset="-122"/>
                <a:ea typeface="微软雅黑" pitchFamily="34" charset="-122"/>
              </a:rPr>
              <a:t>此处添加详细文本描述，建议与标题相关并符合整体语言风格，语言描述尽量简洁生动</a:t>
            </a:r>
            <a:r>
              <a:rPr lang="zh-CN" altLang="en-US" sz="900" dirty="0" smtClean="0">
                <a:solidFill>
                  <a:schemeClr val="tx1">
                    <a:lumMod val="50000"/>
                    <a:lumOff val="50000"/>
                  </a:schemeClr>
                </a:solidFill>
                <a:latin typeface="微软雅黑" pitchFamily="34" charset="-122"/>
                <a:ea typeface="微软雅黑" pitchFamily="34" charset="-122"/>
              </a:rPr>
              <a:t>。</a:t>
            </a:r>
            <a:endParaRPr lang="zh-CN" altLang="en-US" sz="900" dirty="0">
              <a:solidFill>
                <a:schemeClr val="tx1">
                  <a:lumMod val="50000"/>
                  <a:lumOff val="50000"/>
                </a:schemeClr>
              </a:solidFill>
              <a:latin typeface="微软雅黑" pitchFamily="34" charset="-122"/>
              <a:ea typeface="微软雅黑" pitchFamily="34" charset="-122"/>
            </a:endParaRPr>
          </a:p>
        </p:txBody>
      </p:sp>
      <p:sp>
        <p:nvSpPr>
          <p:cNvPr id="36" name="Rectangle 26"/>
          <p:cNvSpPr>
            <a:spLocks noChangeArrowheads="1"/>
          </p:cNvSpPr>
          <p:nvPr/>
        </p:nvSpPr>
        <p:spPr bwMode="auto">
          <a:xfrm>
            <a:off x="539553" y="3939902"/>
            <a:ext cx="8064895" cy="830997"/>
          </a:xfrm>
          <a:prstGeom prst="rect">
            <a:avLst/>
          </a:prstGeom>
          <a:noFill/>
          <a:ln w="9525">
            <a:noFill/>
            <a:miter lim="800000"/>
            <a:headEnd/>
            <a:tailEnd/>
          </a:ln>
        </p:spPr>
        <p:txBody>
          <a:bodyPr wrap="square" lIns="68580" tIns="34290" rIns="68580" bIns="34290">
            <a:spAutoFit/>
          </a:bodyPr>
          <a:lstStyle/>
          <a:p>
            <a:pPr fontAlgn="base">
              <a:lnSpc>
                <a:spcPct val="150000"/>
              </a:lnSpc>
              <a:spcBef>
                <a:spcPct val="0"/>
              </a:spcBef>
              <a:spcAft>
                <a:spcPct val="0"/>
              </a:spcAft>
            </a:pPr>
            <a:r>
              <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sym typeface="Gill Sans" charset="0"/>
              </a:rPr>
              <a:t>此处添加详细文本描述，建议与标题相关并符合整体语言风格，语言描述尽量简洁生动。尽量将每页幻灯片的字数控制在  </a:t>
            </a:r>
            <a:r>
              <a:rPr lang="en-US" altLang="zh-CN" sz="1100" dirty="0">
                <a:solidFill>
                  <a:schemeClr val="tx1">
                    <a:lumMod val="50000"/>
                    <a:lumOff val="50000"/>
                  </a:schemeClr>
                </a:solidFill>
                <a:latin typeface="微软雅黑" panose="020B0503020204020204" pitchFamily="34" charset="-122"/>
                <a:ea typeface="微软雅黑" panose="020B0503020204020204" pitchFamily="34" charset="-122"/>
                <a:sym typeface="Gill Sans" charset="0"/>
              </a:rPr>
              <a:t>200</a:t>
            </a:r>
            <a:r>
              <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sym typeface="Gill Sans" charset="0"/>
              </a:rPr>
              <a:t>字以内，据统计每页幻灯片的最好控制在</a:t>
            </a:r>
            <a:r>
              <a:rPr lang="en-US" altLang="zh-CN" sz="1100" dirty="0">
                <a:solidFill>
                  <a:schemeClr val="tx1">
                    <a:lumMod val="50000"/>
                    <a:lumOff val="50000"/>
                  </a:schemeClr>
                </a:solidFill>
                <a:latin typeface="微软雅黑" panose="020B0503020204020204" pitchFamily="34" charset="-122"/>
                <a:ea typeface="微软雅黑" panose="020B0503020204020204" pitchFamily="34" charset="-122"/>
                <a:sym typeface="Gill Sans" charset="0"/>
              </a:rPr>
              <a:t>5</a:t>
            </a:r>
            <a:r>
              <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sym typeface="Gill Sans" charset="0"/>
              </a:rPr>
              <a:t>分钟之内。此处添加详细文本描述</a:t>
            </a:r>
            <a:r>
              <a:rPr lang="en-US" altLang="zh-CN" sz="1100" dirty="0">
                <a:solidFill>
                  <a:schemeClr val="tx1">
                    <a:lumMod val="50000"/>
                    <a:lumOff val="50000"/>
                  </a:schemeClr>
                </a:solidFill>
                <a:latin typeface="微软雅黑" panose="020B0503020204020204" pitchFamily="34" charset="-122"/>
                <a:ea typeface="微软雅黑" panose="020B0503020204020204" pitchFamily="34" charset="-122"/>
                <a:sym typeface="Gill Sans" charset="0"/>
              </a:rPr>
              <a:t> </a:t>
            </a:r>
            <a:r>
              <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sym typeface="Gill Sans" charset="0"/>
              </a:rPr>
              <a:t>，建议与标题相关并符合整体语言风格，语言描述尽量简洁生动。尽量将每页幻灯片的字数控制在  </a:t>
            </a:r>
            <a:r>
              <a:rPr lang="en-US" altLang="zh-CN" sz="1100" dirty="0">
                <a:solidFill>
                  <a:schemeClr val="tx1">
                    <a:lumMod val="50000"/>
                    <a:lumOff val="50000"/>
                  </a:schemeClr>
                </a:solidFill>
                <a:latin typeface="微软雅黑" panose="020B0503020204020204" pitchFamily="34" charset="-122"/>
                <a:ea typeface="微软雅黑" panose="020B0503020204020204" pitchFamily="34" charset="-122"/>
                <a:sym typeface="Gill Sans" charset="0"/>
              </a:rPr>
              <a:t>200</a:t>
            </a:r>
            <a:r>
              <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sym typeface="Gill Sans" charset="0"/>
              </a:rPr>
              <a:t>字以内，据统计每页幻灯片的最好控制在</a:t>
            </a:r>
            <a:r>
              <a:rPr lang="en-US" altLang="zh-CN" sz="1100" dirty="0">
                <a:solidFill>
                  <a:schemeClr val="tx1">
                    <a:lumMod val="50000"/>
                    <a:lumOff val="50000"/>
                  </a:schemeClr>
                </a:solidFill>
                <a:latin typeface="微软雅黑" panose="020B0503020204020204" pitchFamily="34" charset="-122"/>
                <a:ea typeface="微软雅黑" panose="020B0503020204020204" pitchFamily="34" charset="-122"/>
                <a:sym typeface="Gill Sans" charset="0"/>
              </a:rPr>
              <a:t>5</a:t>
            </a:r>
            <a:r>
              <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sym typeface="Gill Sans" charset="0"/>
              </a:rPr>
              <a:t>分钟之内。</a:t>
            </a:r>
            <a:endParaRPr lang="en-US" altLang="zh-CN" sz="1100" dirty="0">
              <a:solidFill>
                <a:schemeClr val="tx1">
                  <a:lumMod val="50000"/>
                  <a:lumOff val="50000"/>
                </a:schemeClr>
              </a:solidFill>
              <a:latin typeface="微软雅黑" panose="020B0503020204020204" pitchFamily="34" charset="-122"/>
              <a:ea typeface="微软雅黑" panose="020B0503020204020204" pitchFamily="34" charset="-122"/>
              <a:cs typeface="Lato Light" charset="0"/>
              <a:sym typeface="Lato Light" charset="0"/>
            </a:endParaRPr>
          </a:p>
        </p:txBody>
      </p:sp>
    </p:spTree>
    <p:extLst>
      <p:ext uri="{BB962C8B-B14F-4D97-AF65-F5344CB8AC3E}">
        <p14:creationId xmlns:p14="http://schemas.microsoft.com/office/powerpoint/2010/main" val="582463544"/>
      </p:ext>
    </p:extLst>
  </p:cSld>
  <p:clrMapOvr>
    <a:masterClrMapping/>
  </p:clrMapOvr>
  <p:transition spd="slow" advClick="0" advTm="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8"/>
                                        </p:tgtEl>
                                        <p:attrNameLst>
                                          <p:attrName>style.visibility</p:attrName>
                                        </p:attrNameLst>
                                      </p:cBhvr>
                                      <p:to>
                                        <p:strVal val="visible"/>
                                      </p:to>
                                    </p:set>
                                    <p:animEffect transition="in" filter="fade">
                                      <p:cBhvr>
                                        <p:cTn id="7" dur="500"/>
                                        <p:tgtEl>
                                          <p:spTgt spid="128"/>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131"/>
                                        </p:tgtEl>
                                        <p:attrNameLst>
                                          <p:attrName>style.visibility</p:attrName>
                                        </p:attrNameLst>
                                      </p:cBhvr>
                                      <p:to>
                                        <p:strVal val="visible"/>
                                      </p:to>
                                    </p:set>
                                    <p:animEffect transition="in" filter="wipe(right)">
                                      <p:cBhvr>
                                        <p:cTn id="11" dur="300"/>
                                        <p:tgtEl>
                                          <p:spTgt spid="131"/>
                                        </p:tgtEl>
                                      </p:cBhvr>
                                    </p:animEffect>
                                  </p:childTnLst>
                                </p:cTn>
                              </p:par>
                            </p:childTnLst>
                          </p:cTn>
                        </p:par>
                        <p:par>
                          <p:cTn id="12" fill="hold">
                            <p:stCondLst>
                              <p:cond delay="800"/>
                            </p:stCondLst>
                            <p:childTnLst>
                              <p:par>
                                <p:cTn id="13" presetID="22" presetClass="entr" presetSubtype="8" fill="hold" grpId="0" nodeType="afterEffect">
                                  <p:stCondLst>
                                    <p:cond delay="0"/>
                                  </p:stCondLst>
                                  <p:childTnLst>
                                    <p:set>
                                      <p:cBhvr>
                                        <p:cTn id="14" dur="1" fill="hold">
                                          <p:stCondLst>
                                            <p:cond delay="0"/>
                                          </p:stCondLst>
                                        </p:cTn>
                                        <p:tgtEl>
                                          <p:spTgt spid="133"/>
                                        </p:tgtEl>
                                        <p:attrNameLst>
                                          <p:attrName>style.visibility</p:attrName>
                                        </p:attrNameLst>
                                      </p:cBhvr>
                                      <p:to>
                                        <p:strVal val="visible"/>
                                      </p:to>
                                    </p:set>
                                    <p:animEffect transition="in" filter="wipe(left)">
                                      <p:cBhvr>
                                        <p:cTn id="15" dur="500"/>
                                        <p:tgtEl>
                                          <p:spTgt spid="133"/>
                                        </p:tgtEl>
                                      </p:cBhvr>
                                    </p:animEffect>
                                  </p:childTnLst>
                                </p:cTn>
                              </p:par>
                            </p:childTnLst>
                          </p:cTn>
                        </p:par>
                        <p:par>
                          <p:cTn id="16" fill="hold">
                            <p:stCondLst>
                              <p:cond delay="1300"/>
                            </p:stCondLst>
                            <p:childTnLst>
                              <p:par>
                                <p:cTn id="17" presetID="14" presetClass="entr" presetSubtype="10" fill="hold" grpId="0" nodeType="after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randombar(horizontal)">
                                      <p:cBhvr>
                                        <p:cTn id="19" dur="500"/>
                                        <p:tgtEl>
                                          <p:spTgt spid="2"/>
                                        </p:tgtEl>
                                      </p:cBhvr>
                                    </p:animEffect>
                                  </p:childTnLst>
                                </p:cTn>
                              </p:par>
                            </p:childTnLst>
                          </p:cTn>
                        </p:par>
                        <p:par>
                          <p:cTn id="20" fill="hold">
                            <p:stCondLst>
                              <p:cond delay="1800"/>
                            </p:stCondLst>
                            <p:childTnLst>
                              <p:par>
                                <p:cTn id="21" presetID="2" presetClass="entr" presetSubtype="2" decel="100000" fill="hold" grpId="0" nodeType="afterEffect">
                                  <p:stCondLst>
                                    <p:cond delay="0"/>
                                  </p:stCondLst>
                                  <p:childTnLst>
                                    <p:set>
                                      <p:cBhvr>
                                        <p:cTn id="22" dur="1" fill="hold">
                                          <p:stCondLst>
                                            <p:cond delay="0"/>
                                          </p:stCondLst>
                                        </p:cTn>
                                        <p:tgtEl>
                                          <p:spTgt spid="25"/>
                                        </p:tgtEl>
                                        <p:attrNameLst>
                                          <p:attrName>style.visibility</p:attrName>
                                        </p:attrNameLst>
                                      </p:cBhvr>
                                      <p:to>
                                        <p:strVal val="visible"/>
                                      </p:to>
                                    </p:set>
                                    <p:anim calcmode="lin" valueType="num">
                                      <p:cBhvr additive="base">
                                        <p:cTn id="23" dur="1000" fill="hold"/>
                                        <p:tgtEl>
                                          <p:spTgt spid="25"/>
                                        </p:tgtEl>
                                        <p:attrNameLst>
                                          <p:attrName>ppt_x</p:attrName>
                                        </p:attrNameLst>
                                      </p:cBhvr>
                                      <p:tavLst>
                                        <p:tav tm="0">
                                          <p:val>
                                            <p:strVal val="1+#ppt_w/2"/>
                                          </p:val>
                                        </p:tav>
                                        <p:tav tm="100000">
                                          <p:val>
                                            <p:strVal val="#ppt_x"/>
                                          </p:val>
                                        </p:tav>
                                      </p:tavLst>
                                    </p:anim>
                                    <p:anim calcmode="lin" valueType="num">
                                      <p:cBhvr additive="base">
                                        <p:cTn id="24" dur="1000" fill="hold"/>
                                        <p:tgtEl>
                                          <p:spTgt spid="25"/>
                                        </p:tgtEl>
                                        <p:attrNameLst>
                                          <p:attrName>ppt_y</p:attrName>
                                        </p:attrNameLst>
                                      </p:cBhvr>
                                      <p:tavLst>
                                        <p:tav tm="0">
                                          <p:val>
                                            <p:strVal val="#ppt_y"/>
                                          </p:val>
                                        </p:tav>
                                        <p:tav tm="100000">
                                          <p:val>
                                            <p:strVal val="#ppt_y"/>
                                          </p:val>
                                        </p:tav>
                                      </p:tavLst>
                                    </p:anim>
                                  </p:childTnLst>
                                </p:cTn>
                              </p:par>
                              <p:par>
                                <p:cTn id="25" presetID="2" presetClass="entr" presetSubtype="8" decel="100000" fill="hold" grpId="0" nodeType="withEffect">
                                  <p:stCondLst>
                                    <p:cond delay="0"/>
                                  </p:stCondLst>
                                  <p:childTnLst>
                                    <p:set>
                                      <p:cBhvr>
                                        <p:cTn id="26" dur="1" fill="hold">
                                          <p:stCondLst>
                                            <p:cond delay="0"/>
                                          </p:stCondLst>
                                        </p:cTn>
                                        <p:tgtEl>
                                          <p:spTgt spid="27"/>
                                        </p:tgtEl>
                                        <p:attrNameLst>
                                          <p:attrName>style.visibility</p:attrName>
                                        </p:attrNameLst>
                                      </p:cBhvr>
                                      <p:to>
                                        <p:strVal val="visible"/>
                                      </p:to>
                                    </p:set>
                                    <p:anim calcmode="lin" valueType="num">
                                      <p:cBhvr additive="base">
                                        <p:cTn id="27" dur="1000" fill="hold"/>
                                        <p:tgtEl>
                                          <p:spTgt spid="27"/>
                                        </p:tgtEl>
                                        <p:attrNameLst>
                                          <p:attrName>ppt_x</p:attrName>
                                        </p:attrNameLst>
                                      </p:cBhvr>
                                      <p:tavLst>
                                        <p:tav tm="0">
                                          <p:val>
                                            <p:strVal val="0-#ppt_w/2"/>
                                          </p:val>
                                        </p:tav>
                                        <p:tav tm="100000">
                                          <p:val>
                                            <p:strVal val="#ppt_x"/>
                                          </p:val>
                                        </p:tav>
                                      </p:tavLst>
                                    </p:anim>
                                    <p:anim calcmode="lin" valueType="num">
                                      <p:cBhvr additive="base">
                                        <p:cTn id="28" dur="1000" fill="hold"/>
                                        <p:tgtEl>
                                          <p:spTgt spid="27"/>
                                        </p:tgtEl>
                                        <p:attrNameLst>
                                          <p:attrName>ppt_y</p:attrName>
                                        </p:attrNameLst>
                                      </p:cBhvr>
                                      <p:tavLst>
                                        <p:tav tm="0">
                                          <p:val>
                                            <p:strVal val="#ppt_y"/>
                                          </p:val>
                                        </p:tav>
                                        <p:tav tm="100000">
                                          <p:val>
                                            <p:strVal val="#ppt_y"/>
                                          </p:val>
                                        </p:tav>
                                      </p:tavLst>
                                    </p:anim>
                                  </p:childTnLst>
                                </p:cTn>
                              </p:par>
                              <p:par>
                                <p:cTn id="29" presetID="2" presetClass="entr" presetSubtype="8" decel="100000" fill="hold" grpId="0" nodeType="withEffect">
                                  <p:stCondLst>
                                    <p:cond delay="0"/>
                                  </p:stCondLst>
                                  <p:childTnLst>
                                    <p:set>
                                      <p:cBhvr>
                                        <p:cTn id="30" dur="1" fill="hold">
                                          <p:stCondLst>
                                            <p:cond delay="0"/>
                                          </p:stCondLst>
                                        </p:cTn>
                                        <p:tgtEl>
                                          <p:spTgt spid="26"/>
                                        </p:tgtEl>
                                        <p:attrNameLst>
                                          <p:attrName>style.visibility</p:attrName>
                                        </p:attrNameLst>
                                      </p:cBhvr>
                                      <p:to>
                                        <p:strVal val="visible"/>
                                      </p:to>
                                    </p:set>
                                    <p:anim calcmode="lin" valueType="num">
                                      <p:cBhvr additive="base">
                                        <p:cTn id="31" dur="1000" fill="hold"/>
                                        <p:tgtEl>
                                          <p:spTgt spid="26"/>
                                        </p:tgtEl>
                                        <p:attrNameLst>
                                          <p:attrName>ppt_x</p:attrName>
                                        </p:attrNameLst>
                                      </p:cBhvr>
                                      <p:tavLst>
                                        <p:tav tm="0">
                                          <p:val>
                                            <p:strVal val="0-#ppt_w/2"/>
                                          </p:val>
                                        </p:tav>
                                        <p:tav tm="100000">
                                          <p:val>
                                            <p:strVal val="#ppt_x"/>
                                          </p:val>
                                        </p:tav>
                                      </p:tavLst>
                                    </p:anim>
                                    <p:anim calcmode="lin" valueType="num">
                                      <p:cBhvr additive="base">
                                        <p:cTn id="32" dur="1000" fill="hold"/>
                                        <p:tgtEl>
                                          <p:spTgt spid="26"/>
                                        </p:tgtEl>
                                        <p:attrNameLst>
                                          <p:attrName>ppt_y</p:attrName>
                                        </p:attrNameLst>
                                      </p:cBhvr>
                                      <p:tavLst>
                                        <p:tav tm="0">
                                          <p:val>
                                            <p:strVal val="#ppt_y"/>
                                          </p:val>
                                        </p:tav>
                                        <p:tav tm="100000">
                                          <p:val>
                                            <p:strVal val="#ppt_y"/>
                                          </p:val>
                                        </p:tav>
                                      </p:tavLst>
                                    </p:anim>
                                  </p:childTnLst>
                                </p:cTn>
                              </p:par>
                            </p:childTnLst>
                          </p:cTn>
                        </p:par>
                        <p:par>
                          <p:cTn id="33" fill="hold">
                            <p:stCondLst>
                              <p:cond delay="2800"/>
                            </p:stCondLst>
                            <p:childTnLst>
                              <p:par>
                                <p:cTn id="34" presetID="12" presetClass="entr" presetSubtype="1" fill="hold" grpId="0" nodeType="afterEffect">
                                  <p:stCondLst>
                                    <p:cond delay="0"/>
                                  </p:stCondLst>
                                  <p:childTnLst>
                                    <p:set>
                                      <p:cBhvr>
                                        <p:cTn id="35" dur="1" fill="hold">
                                          <p:stCondLst>
                                            <p:cond delay="0"/>
                                          </p:stCondLst>
                                        </p:cTn>
                                        <p:tgtEl>
                                          <p:spTgt spid="28"/>
                                        </p:tgtEl>
                                        <p:attrNameLst>
                                          <p:attrName>style.visibility</p:attrName>
                                        </p:attrNameLst>
                                      </p:cBhvr>
                                      <p:to>
                                        <p:strVal val="visible"/>
                                      </p:to>
                                    </p:set>
                                    <p:anim calcmode="lin" valueType="num">
                                      <p:cBhvr additive="base">
                                        <p:cTn id="36" dur="500"/>
                                        <p:tgtEl>
                                          <p:spTgt spid="28"/>
                                        </p:tgtEl>
                                        <p:attrNameLst>
                                          <p:attrName>ppt_y</p:attrName>
                                        </p:attrNameLst>
                                      </p:cBhvr>
                                      <p:tavLst>
                                        <p:tav tm="0">
                                          <p:val>
                                            <p:strVal val="#ppt_y-#ppt_h*1.125000"/>
                                          </p:val>
                                        </p:tav>
                                        <p:tav tm="100000">
                                          <p:val>
                                            <p:strVal val="#ppt_y"/>
                                          </p:val>
                                        </p:tav>
                                      </p:tavLst>
                                    </p:anim>
                                    <p:animEffect transition="in" filter="wipe(down)">
                                      <p:cBhvr>
                                        <p:cTn id="37" dur="500"/>
                                        <p:tgtEl>
                                          <p:spTgt spid="28"/>
                                        </p:tgtEl>
                                      </p:cBhvr>
                                    </p:animEffect>
                                  </p:childTnLst>
                                </p:cTn>
                              </p:par>
                              <p:par>
                                <p:cTn id="38" presetID="12" presetClass="entr" presetSubtype="1" fill="hold" grpId="0" nodeType="withEffect">
                                  <p:stCondLst>
                                    <p:cond delay="0"/>
                                  </p:stCondLst>
                                  <p:childTnLst>
                                    <p:set>
                                      <p:cBhvr>
                                        <p:cTn id="39" dur="1" fill="hold">
                                          <p:stCondLst>
                                            <p:cond delay="0"/>
                                          </p:stCondLst>
                                        </p:cTn>
                                        <p:tgtEl>
                                          <p:spTgt spid="29"/>
                                        </p:tgtEl>
                                        <p:attrNameLst>
                                          <p:attrName>style.visibility</p:attrName>
                                        </p:attrNameLst>
                                      </p:cBhvr>
                                      <p:to>
                                        <p:strVal val="visible"/>
                                      </p:to>
                                    </p:set>
                                    <p:anim calcmode="lin" valueType="num">
                                      <p:cBhvr additive="base">
                                        <p:cTn id="40" dur="500"/>
                                        <p:tgtEl>
                                          <p:spTgt spid="29"/>
                                        </p:tgtEl>
                                        <p:attrNameLst>
                                          <p:attrName>ppt_y</p:attrName>
                                        </p:attrNameLst>
                                      </p:cBhvr>
                                      <p:tavLst>
                                        <p:tav tm="0">
                                          <p:val>
                                            <p:strVal val="#ppt_y-#ppt_h*1.125000"/>
                                          </p:val>
                                        </p:tav>
                                        <p:tav tm="100000">
                                          <p:val>
                                            <p:strVal val="#ppt_y"/>
                                          </p:val>
                                        </p:tav>
                                      </p:tavLst>
                                    </p:anim>
                                    <p:animEffect transition="in" filter="wipe(down)">
                                      <p:cBhvr>
                                        <p:cTn id="41" dur="500"/>
                                        <p:tgtEl>
                                          <p:spTgt spid="29"/>
                                        </p:tgtEl>
                                      </p:cBhvr>
                                    </p:animEffect>
                                  </p:childTnLst>
                                </p:cTn>
                              </p:par>
                              <p:par>
                                <p:cTn id="42" presetID="12" presetClass="entr" presetSubtype="1" fill="hold" grpId="0" nodeType="withEffect">
                                  <p:stCondLst>
                                    <p:cond delay="0"/>
                                  </p:stCondLst>
                                  <p:childTnLst>
                                    <p:set>
                                      <p:cBhvr>
                                        <p:cTn id="43" dur="1" fill="hold">
                                          <p:stCondLst>
                                            <p:cond delay="0"/>
                                          </p:stCondLst>
                                        </p:cTn>
                                        <p:tgtEl>
                                          <p:spTgt spid="30"/>
                                        </p:tgtEl>
                                        <p:attrNameLst>
                                          <p:attrName>style.visibility</p:attrName>
                                        </p:attrNameLst>
                                      </p:cBhvr>
                                      <p:to>
                                        <p:strVal val="visible"/>
                                      </p:to>
                                    </p:set>
                                    <p:anim calcmode="lin" valueType="num">
                                      <p:cBhvr additive="base">
                                        <p:cTn id="44" dur="500"/>
                                        <p:tgtEl>
                                          <p:spTgt spid="30"/>
                                        </p:tgtEl>
                                        <p:attrNameLst>
                                          <p:attrName>ppt_y</p:attrName>
                                        </p:attrNameLst>
                                      </p:cBhvr>
                                      <p:tavLst>
                                        <p:tav tm="0">
                                          <p:val>
                                            <p:strVal val="#ppt_y-#ppt_h*1.125000"/>
                                          </p:val>
                                        </p:tav>
                                        <p:tav tm="100000">
                                          <p:val>
                                            <p:strVal val="#ppt_y"/>
                                          </p:val>
                                        </p:tav>
                                      </p:tavLst>
                                    </p:anim>
                                    <p:animEffect transition="in" filter="wipe(down)">
                                      <p:cBhvr>
                                        <p:cTn id="45" dur="500"/>
                                        <p:tgtEl>
                                          <p:spTgt spid="30"/>
                                        </p:tgtEl>
                                      </p:cBhvr>
                                    </p:animEffect>
                                  </p:childTnLst>
                                </p:cTn>
                              </p:par>
                            </p:childTnLst>
                          </p:cTn>
                        </p:par>
                        <p:par>
                          <p:cTn id="46" fill="hold">
                            <p:stCondLst>
                              <p:cond delay="3300"/>
                            </p:stCondLst>
                            <p:childTnLst>
                              <p:par>
                                <p:cTn id="47" presetID="14" presetClass="entr" presetSubtype="10" fill="hold" grpId="0" nodeType="afterEffect">
                                  <p:stCondLst>
                                    <p:cond delay="0"/>
                                  </p:stCondLst>
                                  <p:iterate type="lt">
                                    <p:tmPct val="10000"/>
                                  </p:iterate>
                                  <p:childTnLst>
                                    <p:set>
                                      <p:cBhvr>
                                        <p:cTn id="48" dur="1" fill="hold">
                                          <p:stCondLst>
                                            <p:cond delay="0"/>
                                          </p:stCondLst>
                                        </p:cTn>
                                        <p:tgtEl>
                                          <p:spTgt spid="31"/>
                                        </p:tgtEl>
                                        <p:attrNameLst>
                                          <p:attrName>style.visibility</p:attrName>
                                        </p:attrNameLst>
                                      </p:cBhvr>
                                      <p:to>
                                        <p:strVal val="visible"/>
                                      </p:to>
                                    </p:set>
                                    <p:animEffect transition="in" filter="randombar(horizontal)">
                                      <p:cBhvr>
                                        <p:cTn id="49" dur="200"/>
                                        <p:tgtEl>
                                          <p:spTgt spid="31"/>
                                        </p:tgtEl>
                                      </p:cBhvr>
                                    </p:animEffect>
                                  </p:childTnLst>
                                </p:cTn>
                              </p:par>
                              <p:par>
                                <p:cTn id="50" presetID="14" presetClass="entr" presetSubtype="10" fill="hold" grpId="0" nodeType="withEffect">
                                  <p:stCondLst>
                                    <p:cond delay="0"/>
                                  </p:stCondLst>
                                  <p:iterate type="lt">
                                    <p:tmPct val="10000"/>
                                  </p:iterate>
                                  <p:childTnLst>
                                    <p:set>
                                      <p:cBhvr>
                                        <p:cTn id="51" dur="1" fill="hold">
                                          <p:stCondLst>
                                            <p:cond delay="0"/>
                                          </p:stCondLst>
                                        </p:cTn>
                                        <p:tgtEl>
                                          <p:spTgt spid="32"/>
                                        </p:tgtEl>
                                        <p:attrNameLst>
                                          <p:attrName>style.visibility</p:attrName>
                                        </p:attrNameLst>
                                      </p:cBhvr>
                                      <p:to>
                                        <p:strVal val="visible"/>
                                      </p:to>
                                    </p:set>
                                    <p:animEffect transition="in" filter="randombar(horizontal)">
                                      <p:cBhvr>
                                        <p:cTn id="52" dur="200"/>
                                        <p:tgtEl>
                                          <p:spTgt spid="32"/>
                                        </p:tgtEl>
                                      </p:cBhvr>
                                    </p:animEffect>
                                  </p:childTnLst>
                                </p:cTn>
                              </p:par>
                              <p:par>
                                <p:cTn id="53" presetID="14" presetClass="entr" presetSubtype="10" fill="hold" grpId="0" nodeType="withEffect">
                                  <p:stCondLst>
                                    <p:cond delay="0"/>
                                  </p:stCondLst>
                                  <p:iterate type="lt">
                                    <p:tmPct val="10000"/>
                                  </p:iterate>
                                  <p:childTnLst>
                                    <p:set>
                                      <p:cBhvr>
                                        <p:cTn id="54" dur="1" fill="hold">
                                          <p:stCondLst>
                                            <p:cond delay="0"/>
                                          </p:stCondLst>
                                        </p:cTn>
                                        <p:tgtEl>
                                          <p:spTgt spid="33"/>
                                        </p:tgtEl>
                                        <p:attrNameLst>
                                          <p:attrName>style.visibility</p:attrName>
                                        </p:attrNameLst>
                                      </p:cBhvr>
                                      <p:to>
                                        <p:strVal val="visible"/>
                                      </p:to>
                                    </p:set>
                                    <p:animEffect transition="in" filter="randombar(horizontal)">
                                      <p:cBhvr>
                                        <p:cTn id="55" dur="200"/>
                                        <p:tgtEl>
                                          <p:spTgt spid="33"/>
                                        </p:tgtEl>
                                      </p:cBhvr>
                                    </p:animEffect>
                                  </p:childTnLst>
                                </p:cTn>
                              </p:par>
                            </p:childTnLst>
                          </p:cTn>
                        </p:par>
                        <p:par>
                          <p:cTn id="56" fill="hold">
                            <p:stCondLst>
                              <p:cond delay="4260"/>
                            </p:stCondLst>
                            <p:childTnLst>
                              <p:par>
                                <p:cTn id="57" presetID="22" presetClass="entr" presetSubtype="1" fill="hold" grpId="0" nodeType="afterEffect">
                                  <p:stCondLst>
                                    <p:cond delay="0"/>
                                  </p:stCondLst>
                                  <p:childTnLst>
                                    <p:set>
                                      <p:cBhvr>
                                        <p:cTn id="58" dur="1" fill="hold">
                                          <p:stCondLst>
                                            <p:cond delay="0"/>
                                          </p:stCondLst>
                                        </p:cTn>
                                        <p:tgtEl>
                                          <p:spTgt spid="36"/>
                                        </p:tgtEl>
                                        <p:attrNameLst>
                                          <p:attrName>style.visibility</p:attrName>
                                        </p:attrNameLst>
                                      </p:cBhvr>
                                      <p:to>
                                        <p:strVal val="visible"/>
                                      </p:to>
                                    </p:set>
                                    <p:animEffect transition="in" filter="wipe(up)">
                                      <p:cBhvr>
                                        <p:cTn id="59"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33" grpId="0"/>
      <p:bldP spid="25" grpId="0" animBg="1"/>
      <p:bldP spid="26" grpId="0" animBg="1"/>
      <p:bldP spid="27" grpId="0" animBg="1"/>
      <p:bldP spid="28" grpId="0" animBg="1"/>
      <p:bldP spid="29" grpId="0" animBg="1"/>
      <p:bldP spid="30" grpId="0" animBg="1"/>
      <p:bldP spid="31" grpId="0"/>
      <p:bldP spid="32" grpId="0"/>
      <p:bldP spid="33" grpId="0"/>
      <p:bldP spid="36"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8" name="组合 127"/>
          <p:cNvGrpSpPr>
            <a:grpSpLocks noChangeAspect="1"/>
          </p:cNvGrpSpPr>
          <p:nvPr/>
        </p:nvGrpSpPr>
        <p:grpSpPr>
          <a:xfrm>
            <a:off x="359581" y="328252"/>
            <a:ext cx="411518" cy="411464"/>
            <a:chOff x="304800" y="673100"/>
            <a:chExt cx="4000500" cy="4000500"/>
          </a:xfrm>
          <a:effectLst>
            <a:outerShdw blurRad="444500" dist="254000" dir="8100000" algn="tr" rotWithShape="0">
              <a:prstClr val="black">
                <a:alpha val="24000"/>
              </a:prstClr>
            </a:outerShdw>
          </a:effectLst>
        </p:grpSpPr>
        <p:sp>
          <p:nvSpPr>
            <p:cNvPr id="129" name="同心圆 128"/>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微软雅黑"/>
              </a:endParaRPr>
            </a:p>
          </p:txBody>
        </p:sp>
        <p:sp>
          <p:nvSpPr>
            <p:cNvPr id="130" name="椭圆 129"/>
            <p:cNvSpPr/>
            <p:nvPr/>
          </p:nvSpPr>
          <p:spPr>
            <a:xfrm>
              <a:off x="392100" y="760400"/>
              <a:ext cx="3825879" cy="3825879"/>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a:endParaRPr>
            </a:p>
          </p:txBody>
        </p:sp>
      </p:grpSp>
      <p:cxnSp>
        <p:nvCxnSpPr>
          <p:cNvPr id="131" name="直接连接符 130"/>
          <p:cNvCxnSpPr/>
          <p:nvPr/>
        </p:nvCxnSpPr>
        <p:spPr>
          <a:xfrm>
            <a:off x="898771" y="611565"/>
            <a:ext cx="7084961" cy="0"/>
          </a:xfrm>
          <a:prstGeom prst="line">
            <a:avLst/>
          </a:prstGeom>
          <a:ln w="158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7885677" y="411510"/>
            <a:ext cx="1150819" cy="400110"/>
          </a:xfrm>
          <a:prstGeom prst="rect">
            <a:avLst/>
          </a:prstGeom>
          <a:noFill/>
        </p:spPr>
        <p:txBody>
          <a:bodyPr wrap="square" rtlCol="0">
            <a:spAutoFit/>
          </a:bodyPr>
          <a:lstStyle/>
          <a:p>
            <a:pPr algn="ctr"/>
            <a:r>
              <a:rPr lang="en-US" altLang="zh-CN" sz="2000" b="1" dirty="0" smtClean="0">
                <a:solidFill>
                  <a:schemeClr val="tx1">
                    <a:lumMod val="50000"/>
                    <a:lumOff val="50000"/>
                  </a:schemeClr>
                </a:solidFill>
                <a:ea typeface="微软雅黑"/>
              </a:rPr>
              <a:t>LOGO</a:t>
            </a:r>
            <a:endParaRPr lang="zh-CN" altLang="en-US" sz="2000" b="1" dirty="0">
              <a:solidFill>
                <a:schemeClr val="tx1">
                  <a:lumMod val="50000"/>
                  <a:lumOff val="50000"/>
                </a:schemeClr>
              </a:solidFill>
              <a:ea typeface="微软雅黑"/>
            </a:endParaRPr>
          </a:p>
        </p:txBody>
      </p:sp>
      <p:sp>
        <p:nvSpPr>
          <p:cNvPr id="133" name="Text Box 18"/>
          <p:cNvSpPr txBox="1">
            <a:spLocks noChangeArrowheads="1"/>
          </p:cNvSpPr>
          <p:nvPr/>
        </p:nvSpPr>
        <p:spPr bwMode="gray">
          <a:xfrm>
            <a:off x="970779" y="288980"/>
            <a:ext cx="281044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zh-CN" altLang="en-US" sz="1600" b="1" dirty="0">
                <a:solidFill>
                  <a:schemeClr val="tx1">
                    <a:lumMod val="75000"/>
                    <a:lumOff val="25000"/>
                  </a:schemeClr>
                </a:solidFill>
                <a:latin typeface="微软雅黑"/>
                <a:ea typeface="微软雅黑"/>
              </a:rPr>
              <a:t>添加您想要的标题</a:t>
            </a:r>
          </a:p>
        </p:txBody>
      </p:sp>
      <p:sp>
        <p:nvSpPr>
          <p:cNvPr id="18" name="圆角矩形 17"/>
          <p:cNvSpPr/>
          <p:nvPr/>
        </p:nvSpPr>
        <p:spPr>
          <a:xfrm>
            <a:off x="683568" y="1131590"/>
            <a:ext cx="1689213" cy="3280529"/>
          </a:xfrm>
          <a:prstGeom prst="roundRect">
            <a:avLst>
              <a:gd name="adj" fmla="val 10535"/>
            </a:avLst>
          </a:prstGeom>
          <a:solidFill>
            <a:srgbClr val="F7F7F7"/>
          </a:solidFill>
          <a:ln w="19050">
            <a:gradFill flip="none" rotWithShape="1">
              <a:gsLst>
                <a:gs pos="0">
                  <a:schemeClr val="bg1"/>
                </a:gs>
                <a:gs pos="100000">
                  <a:schemeClr val="bg1">
                    <a:lumMod val="85000"/>
                  </a:schemeClr>
                </a:gs>
              </a:gsLst>
              <a:lin ang="2700000" scaled="1"/>
              <a:tileRect/>
            </a:gradFill>
          </a:ln>
          <a:effectLst>
            <a:outerShdw blurRad="177800" dist="889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圆角矩形 18"/>
          <p:cNvSpPr/>
          <p:nvPr/>
        </p:nvSpPr>
        <p:spPr>
          <a:xfrm>
            <a:off x="2731443" y="1131590"/>
            <a:ext cx="1689213" cy="3280529"/>
          </a:xfrm>
          <a:prstGeom prst="roundRect">
            <a:avLst>
              <a:gd name="adj" fmla="val 10535"/>
            </a:avLst>
          </a:prstGeom>
          <a:solidFill>
            <a:srgbClr val="F7F7F7"/>
          </a:solidFill>
          <a:ln w="19050">
            <a:gradFill flip="none" rotWithShape="1">
              <a:gsLst>
                <a:gs pos="0">
                  <a:schemeClr val="bg1"/>
                </a:gs>
                <a:gs pos="100000">
                  <a:schemeClr val="bg1">
                    <a:lumMod val="85000"/>
                  </a:schemeClr>
                </a:gs>
              </a:gsLst>
              <a:lin ang="2700000" scaled="1"/>
              <a:tileRect/>
            </a:gradFill>
          </a:ln>
          <a:effectLst>
            <a:outerShdw blurRad="177800" dist="889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圆角矩形 19"/>
          <p:cNvSpPr/>
          <p:nvPr/>
        </p:nvSpPr>
        <p:spPr>
          <a:xfrm>
            <a:off x="4779318" y="1131590"/>
            <a:ext cx="1689213" cy="3280529"/>
          </a:xfrm>
          <a:prstGeom prst="roundRect">
            <a:avLst>
              <a:gd name="adj" fmla="val 10535"/>
            </a:avLst>
          </a:prstGeom>
          <a:solidFill>
            <a:srgbClr val="F7F7F7"/>
          </a:solidFill>
          <a:ln w="19050">
            <a:gradFill flip="none" rotWithShape="1">
              <a:gsLst>
                <a:gs pos="0">
                  <a:schemeClr val="bg1"/>
                </a:gs>
                <a:gs pos="100000">
                  <a:schemeClr val="bg1">
                    <a:lumMod val="85000"/>
                  </a:schemeClr>
                </a:gs>
              </a:gsLst>
              <a:lin ang="2700000" scaled="1"/>
              <a:tileRect/>
            </a:gradFill>
          </a:ln>
          <a:effectLst>
            <a:outerShdw blurRad="177800" dist="889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1" name="组合 20"/>
          <p:cNvGrpSpPr/>
          <p:nvPr/>
        </p:nvGrpSpPr>
        <p:grpSpPr>
          <a:xfrm>
            <a:off x="2212118" y="1428138"/>
            <a:ext cx="694874" cy="118509"/>
            <a:chOff x="4111386" y="2043778"/>
            <a:chExt cx="926499" cy="158012"/>
          </a:xfrm>
        </p:grpSpPr>
        <p:grpSp>
          <p:nvGrpSpPr>
            <p:cNvPr id="22" name="组合 21"/>
            <p:cNvGrpSpPr/>
            <p:nvPr/>
          </p:nvGrpSpPr>
          <p:grpSpPr>
            <a:xfrm>
              <a:off x="4879875" y="2043778"/>
              <a:ext cx="158010" cy="158012"/>
              <a:chOff x="4486616" y="3001075"/>
              <a:chExt cx="274695" cy="274699"/>
            </a:xfrm>
          </p:grpSpPr>
          <p:sp>
            <p:nvSpPr>
              <p:cNvPr id="38" name="椭圆 37"/>
              <p:cNvSpPr/>
              <p:nvPr/>
            </p:nvSpPr>
            <p:spPr>
              <a:xfrm rot="16200000">
                <a:off x="4486614" y="3001077"/>
                <a:ext cx="274699" cy="274695"/>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9" name="椭圆 38"/>
              <p:cNvSpPr/>
              <p:nvPr/>
            </p:nvSpPr>
            <p:spPr>
              <a:xfrm rot="16200000">
                <a:off x="4511585" y="3026055"/>
                <a:ext cx="224753" cy="224751"/>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nvGrpSpPr>
            <p:cNvPr id="23" name="组合 22"/>
            <p:cNvGrpSpPr/>
            <p:nvPr/>
          </p:nvGrpSpPr>
          <p:grpSpPr>
            <a:xfrm>
              <a:off x="4111386" y="2043778"/>
              <a:ext cx="158010" cy="158012"/>
              <a:chOff x="4486616" y="3001075"/>
              <a:chExt cx="274695" cy="274699"/>
            </a:xfrm>
          </p:grpSpPr>
          <p:sp>
            <p:nvSpPr>
              <p:cNvPr id="35" name="椭圆 34"/>
              <p:cNvSpPr/>
              <p:nvPr/>
            </p:nvSpPr>
            <p:spPr>
              <a:xfrm rot="16200000">
                <a:off x="4486614" y="3001077"/>
                <a:ext cx="274699" cy="274695"/>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7" name="椭圆 36"/>
              <p:cNvSpPr/>
              <p:nvPr/>
            </p:nvSpPr>
            <p:spPr>
              <a:xfrm rot="16200000">
                <a:off x="4511585" y="3026055"/>
                <a:ext cx="224753" cy="224751"/>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24" name="圆角矩形 23"/>
            <p:cNvSpPr/>
            <p:nvPr/>
          </p:nvSpPr>
          <p:spPr>
            <a:xfrm rot="16200000" flipH="1" flipV="1">
              <a:off x="4563173" y="1773812"/>
              <a:ext cx="22409" cy="748925"/>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9525">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4" name="圆角矩形 33"/>
            <p:cNvSpPr/>
            <p:nvPr/>
          </p:nvSpPr>
          <p:spPr>
            <a:xfrm rot="16200000" flipH="1" flipV="1">
              <a:off x="4563173" y="1728247"/>
              <a:ext cx="22409" cy="748925"/>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9525">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nvGrpSpPr>
          <p:cNvPr id="40" name="组合 39"/>
          <p:cNvGrpSpPr/>
          <p:nvPr/>
        </p:nvGrpSpPr>
        <p:grpSpPr>
          <a:xfrm>
            <a:off x="4252550" y="1428138"/>
            <a:ext cx="694874" cy="118509"/>
            <a:chOff x="4111386" y="2043778"/>
            <a:chExt cx="926499" cy="158012"/>
          </a:xfrm>
        </p:grpSpPr>
        <p:grpSp>
          <p:nvGrpSpPr>
            <p:cNvPr id="41" name="组合 40"/>
            <p:cNvGrpSpPr/>
            <p:nvPr/>
          </p:nvGrpSpPr>
          <p:grpSpPr>
            <a:xfrm>
              <a:off x="4879875" y="2043778"/>
              <a:ext cx="158010" cy="158012"/>
              <a:chOff x="4486616" y="3001075"/>
              <a:chExt cx="274695" cy="274699"/>
            </a:xfrm>
          </p:grpSpPr>
          <p:sp>
            <p:nvSpPr>
              <p:cNvPr id="47" name="椭圆 46"/>
              <p:cNvSpPr/>
              <p:nvPr/>
            </p:nvSpPr>
            <p:spPr>
              <a:xfrm rot="16200000">
                <a:off x="4486614" y="3001077"/>
                <a:ext cx="274699" cy="274695"/>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8" name="椭圆 47"/>
              <p:cNvSpPr/>
              <p:nvPr/>
            </p:nvSpPr>
            <p:spPr>
              <a:xfrm rot="16200000">
                <a:off x="4511585" y="3026055"/>
                <a:ext cx="224753" cy="224751"/>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nvGrpSpPr>
            <p:cNvPr id="42" name="组合 41"/>
            <p:cNvGrpSpPr/>
            <p:nvPr/>
          </p:nvGrpSpPr>
          <p:grpSpPr>
            <a:xfrm>
              <a:off x="4111386" y="2043778"/>
              <a:ext cx="158010" cy="158012"/>
              <a:chOff x="4486616" y="3001075"/>
              <a:chExt cx="274695" cy="274699"/>
            </a:xfrm>
          </p:grpSpPr>
          <p:sp>
            <p:nvSpPr>
              <p:cNvPr id="45" name="椭圆 44"/>
              <p:cNvSpPr/>
              <p:nvPr/>
            </p:nvSpPr>
            <p:spPr>
              <a:xfrm rot="16200000">
                <a:off x="4486614" y="3001077"/>
                <a:ext cx="274699" cy="274695"/>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6" name="椭圆 45"/>
              <p:cNvSpPr/>
              <p:nvPr/>
            </p:nvSpPr>
            <p:spPr>
              <a:xfrm rot="16200000">
                <a:off x="4511585" y="3026055"/>
                <a:ext cx="224753" cy="224751"/>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43" name="圆角矩形 42"/>
            <p:cNvSpPr/>
            <p:nvPr/>
          </p:nvSpPr>
          <p:spPr>
            <a:xfrm rot="16200000" flipH="1" flipV="1">
              <a:off x="4563173" y="1773812"/>
              <a:ext cx="22409" cy="748925"/>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9525">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4" name="圆角矩形 43"/>
            <p:cNvSpPr/>
            <p:nvPr/>
          </p:nvSpPr>
          <p:spPr>
            <a:xfrm rot="16200000" flipH="1" flipV="1">
              <a:off x="4563173" y="1728247"/>
              <a:ext cx="22409" cy="748925"/>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9525">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nvGrpSpPr>
          <p:cNvPr id="49" name="组合 48"/>
          <p:cNvGrpSpPr/>
          <p:nvPr/>
        </p:nvGrpSpPr>
        <p:grpSpPr>
          <a:xfrm>
            <a:off x="2212118" y="4026137"/>
            <a:ext cx="694874" cy="118509"/>
            <a:chOff x="4111386" y="2043778"/>
            <a:chExt cx="926499" cy="158012"/>
          </a:xfrm>
        </p:grpSpPr>
        <p:grpSp>
          <p:nvGrpSpPr>
            <p:cNvPr id="50" name="组合 49"/>
            <p:cNvGrpSpPr/>
            <p:nvPr/>
          </p:nvGrpSpPr>
          <p:grpSpPr>
            <a:xfrm>
              <a:off x="4879875" y="2043778"/>
              <a:ext cx="158010" cy="158012"/>
              <a:chOff x="4486616" y="3001075"/>
              <a:chExt cx="274695" cy="274699"/>
            </a:xfrm>
          </p:grpSpPr>
          <p:sp>
            <p:nvSpPr>
              <p:cNvPr id="56" name="椭圆 55"/>
              <p:cNvSpPr/>
              <p:nvPr/>
            </p:nvSpPr>
            <p:spPr>
              <a:xfrm rot="16200000">
                <a:off x="4486614" y="3001077"/>
                <a:ext cx="274699" cy="274695"/>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7" name="椭圆 56"/>
              <p:cNvSpPr/>
              <p:nvPr/>
            </p:nvSpPr>
            <p:spPr>
              <a:xfrm rot="16200000">
                <a:off x="4511585" y="3026055"/>
                <a:ext cx="224753" cy="224751"/>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nvGrpSpPr>
            <p:cNvPr id="51" name="组合 50"/>
            <p:cNvGrpSpPr/>
            <p:nvPr/>
          </p:nvGrpSpPr>
          <p:grpSpPr>
            <a:xfrm>
              <a:off x="4111386" y="2043778"/>
              <a:ext cx="158010" cy="158012"/>
              <a:chOff x="4486616" y="3001075"/>
              <a:chExt cx="274695" cy="274699"/>
            </a:xfrm>
          </p:grpSpPr>
          <p:sp>
            <p:nvSpPr>
              <p:cNvPr id="54" name="椭圆 53"/>
              <p:cNvSpPr/>
              <p:nvPr/>
            </p:nvSpPr>
            <p:spPr>
              <a:xfrm rot="16200000">
                <a:off x="4486614" y="3001077"/>
                <a:ext cx="274699" cy="274695"/>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5" name="椭圆 54"/>
              <p:cNvSpPr/>
              <p:nvPr/>
            </p:nvSpPr>
            <p:spPr>
              <a:xfrm rot="16200000">
                <a:off x="4511585" y="3026055"/>
                <a:ext cx="224753" cy="224751"/>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52" name="圆角矩形 51"/>
            <p:cNvSpPr/>
            <p:nvPr/>
          </p:nvSpPr>
          <p:spPr>
            <a:xfrm rot="16200000" flipH="1" flipV="1">
              <a:off x="4563173" y="1773812"/>
              <a:ext cx="22409" cy="748925"/>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9525">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3" name="圆角矩形 52"/>
            <p:cNvSpPr/>
            <p:nvPr/>
          </p:nvSpPr>
          <p:spPr>
            <a:xfrm rot="16200000" flipH="1" flipV="1">
              <a:off x="4563173" y="1728247"/>
              <a:ext cx="22409" cy="748925"/>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9525">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nvGrpSpPr>
          <p:cNvPr id="58" name="组合 57"/>
          <p:cNvGrpSpPr/>
          <p:nvPr/>
        </p:nvGrpSpPr>
        <p:grpSpPr>
          <a:xfrm>
            <a:off x="4252550" y="4026137"/>
            <a:ext cx="694874" cy="118509"/>
            <a:chOff x="4111386" y="2043778"/>
            <a:chExt cx="926499" cy="158012"/>
          </a:xfrm>
        </p:grpSpPr>
        <p:grpSp>
          <p:nvGrpSpPr>
            <p:cNvPr id="59" name="组合 58"/>
            <p:cNvGrpSpPr/>
            <p:nvPr/>
          </p:nvGrpSpPr>
          <p:grpSpPr>
            <a:xfrm>
              <a:off x="4879875" y="2043778"/>
              <a:ext cx="158010" cy="158012"/>
              <a:chOff x="4486616" y="3001075"/>
              <a:chExt cx="274695" cy="274699"/>
            </a:xfrm>
          </p:grpSpPr>
          <p:sp>
            <p:nvSpPr>
              <p:cNvPr id="65" name="椭圆 64"/>
              <p:cNvSpPr/>
              <p:nvPr/>
            </p:nvSpPr>
            <p:spPr>
              <a:xfrm rot="16200000">
                <a:off x="4486614" y="3001077"/>
                <a:ext cx="274699" cy="274695"/>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6" name="椭圆 65"/>
              <p:cNvSpPr/>
              <p:nvPr/>
            </p:nvSpPr>
            <p:spPr>
              <a:xfrm rot="16200000">
                <a:off x="4511585" y="3026055"/>
                <a:ext cx="224753" cy="224751"/>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nvGrpSpPr>
            <p:cNvPr id="60" name="组合 59"/>
            <p:cNvGrpSpPr/>
            <p:nvPr/>
          </p:nvGrpSpPr>
          <p:grpSpPr>
            <a:xfrm>
              <a:off x="4111386" y="2043778"/>
              <a:ext cx="158010" cy="158012"/>
              <a:chOff x="4486616" y="3001075"/>
              <a:chExt cx="274695" cy="274699"/>
            </a:xfrm>
          </p:grpSpPr>
          <p:sp>
            <p:nvSpPr>
              <p:cNvPr id="63" name="椭圆 62"/>
              <p:cNvSpPr/>
              <p:nvPr/>
            </p:nvSpPr>
            <p:spPr>
              <a:xfrm rot="16200000">
                <a:off x="4486614" y="3001077"/>
                <a:ext cx="274699" cy="274695"/>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4" name="椭圆 63"/>
              <p:cNvSpPr/>
              <p:nvPr/>
            </p:nvSpPr>
            <p:spPr>
              <a:xfrm rot="16200000">
                <a:off x="4511585" y="3026055"/>
                <a:ext cx="224753" cy="224751"/>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61" name="圆角矩形 60"/>
            <p:cNvSpPr/>
            <p:nvPr/>
          </p:nvSpPr>
          <p:spPr>
            <a:xfrm rot="16200000" flipH="1" flipV="1">
              <a:off x="4563173" y="1773812"/>
              <a:ext cx="22409" cy="748925"/>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9525">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2" name="圆角矩形 61"/>
            <p:cNvSpPr/>
            <p:nvPr/>
          </p:nvSpPr>
          <p:spPr>
            <a:xfrm rot="16200000" flipH="1" flipV="1">
              <a:off x="4563173" y="1728247"/>
              <a:ext cx="22409" cy="748925"/>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9525">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nvGrpSpPr>
          <p:cNvPr id="67" name="组合 66"/>
          <p:cNvGrpSpPr/>
          <p:nvPr/>
        </p:nvGrpSpPr>
        <p:grpSpPr>
          <a:xfrm>
            <a:off x="683568" y="2714341"/>
            <a:ext cx="1689213" cy="640155"/>
            <a:chOff x="683568" y="2786349"/>
            <a:chExt cx="1689213" cy="640155"/>
          </a:xfrm>
          <a:solidFill>
            <a:srgbClr val="7030A0"/>
          </a:solidFill>
        </p:grpSpPr>
        <p:grpSp>
          <p:nvGrpSpPr>
            <p:cNvPr id="68" name="组合 67"/>
            <p:cNvGrpSpPr/>
            <p:nvPr/>
          </p:nvGrpSpPr>
          <p:grpSpPr>
            <a:xfrm>
              <a:off x="683568" y="2786349"/>
              <a:ext cx="1689213" cy="640155"/>
              <a:chOff x="1947258" y="3466616"/>
              <a:chExt cx="2252284" cy="853540"/>
            </a:xfrm>
            <a:grpFill/>
          </p:grpSpPr>
          <p:sp>
            <p:nvSpPr>
              <p:cNvPr id="70" name="矩形 69"/>
              <p:cNvSpPr/>
              <p:nvPr/>
            </p:nvSpPr>
            <p:spPr>
              <a:xfrm>
                <a:off x="1947258" y="3471751"/>
                <a:ext cx="2252284" cy="84307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矩形 70"/>
              <p:cNvSpPr/>
              <p:nvPr/>
            </p:nvSpPr>
            <p:spPr>
              <a:xfrm>
                <a:off x="1947258" y="3466616"/>
                <a:ext cx="2252284" cy="18969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矩形 71"/>
              <p:cNvSpPr/>
              <p:nvPr/>
            </p:nvSpPr>
            <p:spPr>
              <a:xfrm>
                <a:off x="1947258" y="4130461"/>
                <a:ext cx="2252284" cy="18969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9" name="文本框 110"/>
            <p:cNvSpPr txBox="1"/>
            <p:nvPr/>
          </p:nvSpPr>
          <p:spPr>
            <a:xfrm>
              <a:off x="1168606" y="2836419"/>
              <a:ext cx="719138" cy="553998"/>
            </a:xfrm>
            <a:prstGeom prst="rect">
              <a:avLst/>
            </a:prstGeom>
            <a:grpFill/>
          </p:spPr>
          <p:txBody>
            <a:bodyPr wrap="square" rtlCol="0">
              <a:spAutoFit/>
            </a:bodyPr>
            <a:lstStyle/>
            <a:p>
              <a:pPr algn="ctr"/>
              <a:r>
                <a:rPr lang="en-US" altLang="zh-CN" sz="3000" dirty="0">
                  <a:solidFill>
                    <a:schemeClr val="bg1"/>
                  </a:solidFill>
                  <a:effectLst>
                    <a:outerShdw blurRad="101600" dist="50800" dir="2700000" algn="tl" rotWithShape="0">
                      <a:prstClr val="black">
                        <a:alpha val="40000"/>
                      </a:prstClr>
                    </a:outerShdw>
                  </a:effectLst>
                  <a:latin typeface="Impact" panose="020B0806030902050204" pitchFamily="34" charset="0"/>
                </a:rPr>
                <a:t>01</a:t>
              </a:r>
              <a:endParaRPr lang="zh-CN" altLang="en-US" sz="3000" dirty="0">
                <a:solidFill>
                  <a:schemeClr val="bg1"/>
                </a:solidFill>
                <a:effectLst>
                  <a:outerShdw blurRad="101600" dist="50800" dir="2700000" algn="tl" rotWithShape="0">
                    <a:prstClr val="black">
                      <a:alpha val="40000"/>
                    </a:prstClr>
                  </a:outerShdw>
                </a:effectLst>
                <a:latin typeface="Impact" panose="020B0806030902050204" pitchFamily="34" charset="0"/>
              </a:endParaRPr>
            </a:p>
          </p:txBody>
        </p:sp>
      </p:grpSp>
      <p:grpSp>
        <p:nvGrpSpPr>
          <p:cNvPr id="73" name="组合 72"/>
          <p:cNvGrpSpPr/>
          <p:nvPr/>
        </p:nvGrpSpPr>
        <p:grpSpPr>
          <a:xfrm>
            <a:off x="2731443" y="2714341"/>
            <a:ext cx="1689213" cy="640155"/>
            <a:chOff x="2731443" y="2786349"/>
            <a:chExt cx="1689213" cy="640155"/>
          </a:xfrm>
          <a:solidFill>
            <a:srgbClr val="7030A0"/>
          </a:solidFill>
        </p:grpSpPr>
        <p:grpSp>
          <p:nvGrpSpPr>
            <p:cNvPr id="74" name="组合 73"/>
            <p:cNvGrpSpPr/>
            <p:nvPr/>
          </p:nvGrpSpPr>
          <p:grpSpPr>
            <a:xfrm>
              <a:off x="2731443" y="2786349"/>
              <a:ext cx="1689213" cy="640155"/>
              <a:chOff x="1947258" y="3466616"/>
              <a:chExt cx="2252284" cy="853540"/>
            </a:xfrm>
            <a:grpFill/>
          </p:grpSpPr>
          <p:sp>
            <p:nvSpPr>
              <p:cNvPr id="76" name="矩形 75"/>
              <p:cNvSpPr/>
              <p:nvPr/>
            </p:nvSpPr>
            <p:spPr>
              <a:xfrm>
                <a:off x="1947258" y="3471751"/>
                <a:ext cx="2252284" cy="84307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矩形 76"/>
              <p:cNvSpPr/>
              <p:nvPr/>
            </p:nvSpPr>
            <p:spPr>
              <a:xfrm>
                <a:off x="1947258" y="3466616"/>
                <a:ext cx="2252284" cy="18969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矩形 77"/>
              <p:cNvSpPr/>
              <p:nvPr/>
            </p:nvSpPr>
            <p:spPr>
              <a:xfrm>
                <a:off x="1947258" y="4130461"/>
                <a:ext cx="2252284" cy="18969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5" name="文本框 111"/>
            <p:cNvSpPr txBox="1"/>
            <p:nvPr/>
          </p:nvSpPr>
          <p:spPr>
            <a:xfrm>
              <a:off x="3216481" y="2836419"/>
              <a:ext cx="719138" cy="553998"/>
            </a:xfrm>
            <a:prstGeom prst="rect">
              <a:avLst/>
            </a:prstGeom>
            <a:grpFill/>
          </p:spPr>
          <p:txBody>
            <a:bodyPr wrap="square" rtlCol="0">
              <a:spAutoFit/>
            </a:bodyPr>
            <a:lstStyle/>
            <a:p>
              <a:pPr algn="ctr"/>
              <a:r>
                <a:rPr lang="en-US" altLang="zh-CN" sz="3000" dirty="0">
                  <a:solidFill>
                    <a:schemeClr val="bg1"/>
                  </a:solidFill>
                  <a:effectLst>
                    <a:outerShdw blurRad="101600" dist="50800" dir="2700000" algn="tl" rotWithShape="0">
                      <a:prstClr val="black">
                        <a:alpha val="40000"/>
                      </a:prstClr>
                    </a:outerShdw>
                  </a:effectLst>
                  <a:latin typeface="Impact" panose="020B0806030902050204" pitchFamily="34" charset="0"/>
                </a:rPr>
                <a:t>02</a:t>
              </a:r>
              <a:endParaRPr lang="zh-CN" altLang="en-US" sz="3000" dirty="0">
                <a:solidFill>
                  <a:schemeClr val="bg1"/>
                </a:solidFill>
                <a:effectLst>
                  <a:outerShdw blurRad="101600" dist="50800" dir="2700000" algn="tl" rotWithShape="0">
                    <a:prstClr val="black">
                      <a:alpha val="40000"/>
                    </a:prstClr>
                  </a:outerShdw>
                </a:effectLst>
                <a:latin typeface="Impact" panose="020B0806030902050204" pitchFamily="34" charset="0"/>
              </a:endParaRPr>
            </a:p>
          </p:txBody>
        </p:sp>
      </p:grpSp>
      <p:grpSp>
        <p:nvGrpSpPr>
          <p:cNvPr id="79" name="组合 78"/>
          <p:cNvGrpSpPr/>
          <p:nvPr/>
        </p:nvGrpSpPr>
        <p:grpSpPr>
          <a:xfrm>
            <a:off x="4779318" y="2714341"/>
            <a:ext cx="1689213" cy="640155"/>
            <a:chOff x="4779318" y="2786349"/>
            <a:chExt cx="1689213" cy="640155"/>
          </a:xfrm>
        </p:grpSpPr>
        <p:grpSp>
          <p:nvGrpSpPr>
            <p:cNvPr id="80" name="组合 79"/>
            <p:cNvGrpSpPr/>
            <p:nvPr/>
          </p:nvGrpSpPr>
          <p:grpSpPr>
            <a:xfrm>
              <a:off x="4779318" y="2786349"/>
              <a:ext cx="1689213" cy="640155"/>
              <a:chOff x="1947258" y="3466616"/>
              <a:chExt cx="2252284" cy="853540"/>
            </a:xfrm>
          </p:grpSpPr>
          <p:sp>
            <p:nvSpPr>
              <p:cNvPr id="82" name="矩形 81"/>
              <p:cNvSpPr/>
              <p:nvPr/>
            </p:nvSpPr>
            <p:spPr>
              <a:xfrm>
                <a:off x="1947258" y="3471751"/>
                <a:ext cx="2252284" cy="843078"/>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矩形 82"/>
              <p:cNvSpPr/>
              <p:nvPr/>
            </p:nvSpPr>
            <p:spPr>
              <a:xfrm>
                <a:off x="1947258" y="3466616"/>
                <a:ext cx="2252284" cy="189695"/>
              </a:xfrm>
              <a:prstGeom prst="rect">
                <a:avLst/>
              </a:prstGeom>
              <a:gradFill>
                <a:gsLst>
                  <a:gs pos="65000">
                    <a:schemeClr val="tx1">
                      <a:alpha val="3000"/>
                    </a:schemeClr>
                  </a:gs>
                  <a:gs pos="0">
                    <a:schemeClr val="tx1">
                      <a:alpha val="20000"/>
                    </a:schemeClr>
                  </a:gs>
                  <a:gs pos="100000">
                    <a:schemeClr val="bg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矩形 83"/>
              <p:cNvSpPr/>
              <p:nvPr/>
            </p:nvSpPr>
            <p:spPr>
              <a:xfrm>
                <a:off x="1947258" y="4130461"/>
                <a:ext cx="2252284" cy="189695"/>
              </a:xfrm>
              <a:prstGeom prst="rect">
                <a:avLst/>
              </a:prstGeom>
              <a:gradFill>
                <a:gsLst>
                  <a:gs pos="45000">
                    <a:schemeClr val="tx1">
                      <a:alpha val="3000"/>
                    </a:schemeClr>
                  </a:gs>
                  <a:gs pos="100000">
                    <a:schemeClr val="tx1">
                      <a:alpha val="20000"/>
                    </a:schemeClr>
                  </a:gs>
                  <a:gs pos="0">
                    <a:schemeClr val="bg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1" name="文本框 112"/>
            <p:cNvSpPr txBox="1"/>
            <p:nvPr/>
          </p:nvSpPr>
          <p:spPr>
            <a:xfrm>
              <a:off x="5264356" y="2836419"/>
              <a:ext cx="719138" cy="553998"/>
            </a:xfrm>
            <a:prstGeom prst="rect">
              <a:avLst/>
            </a:prstGeom>
            <a:noFill/>
          </p:spPr>
          <p:txBody>
            <a:bodyPr wrap="square" rtlCol="0">
              <a:spAutoFit/>
            </a:bodyPr>
            <a:lstStyle/>
            <a:p>
              <a:pPr algn="ctr"/>
              <a:r>
                <a:rPr lang="en-US" altLang="zh-CN" sz="3000" dirty="0">
                  <a:solidFill>
                    <a:schemeClr val="bg1"/>
                  </a:solidFill>
                  <a:effectLst>
                    <a:outerShdw blurRad="101600" dist="50800" dir="2700000" algn="tl" rotWithShape="0">
                      <a:prstClr val="black">
                        <a:alpha val="40000"/>
                      </a:prstClr>
                    </a:outerShdw>
                  </a:effectLst>
                  <a:latin typeface="Impact" panose="020B0806030902050204" pitchFamily="34" charset="0"/>
                </a:rPr>
                <a:t>03</a:t>
              </a:r>
              <a:endParaRPr lang="zh-CN" altLang="en-US" sz="3000" dirty="0">
                <a:solidFill>
                  <a:schemeClr val="bg1"/>
                </a:solidFill>
                <a:effectLst>
                  <a:outerShdw blurRad="101600" dist="50800" dir="2700000" algn="tl" rotWithShape="0">
                    <a:prstClr val="black">
                      <a:alpha val="40000"/>
                    </a:prstClr>
                  </a:outerShdw>
                </a:effectLst>
                <a:latin typeface="Impact" panose="020B0806030902050204" pitchFamily="34" charset="0"/>
              </a:endParaRPr>
            </a:p>
          </p:txBody>
        </p:sp>
      </p:grpSp>
      <p:grpSp>
        <p:nvGrpSpPr>
          <p:cNvPr id="85" name="组合 84"/>
          <p:cNvGrpSpPr/>
          <p:nvPr/>
        </p:nvGrpSpPr>
        <p:grpSpPr>
          <a:xfrm>
            <a:off x="807003" y="1347777"/>
            <a:ext cx="1442342" cy="447632"/>
            <a:chOff x="807003" y="1419785"/>
            <a:chExt cx="1442342" cy="447632"/>
          </a:xfrm>
        </p:grpSpPr>
        <p:grpSp>
          <p:nvGrpSpPr>
            <p:cNvPr id="86" name="组合 85"/>
            <p:cNvGrpSpPr/>
            <p:nvPr/>
          </p:nvGrpSpPr>
          <p:grpSpPr>
            <a:xfrm>
              <a:off x="872045" y="1419785"/>
              <a:ext cx="1312260" cy="447632"/>
              <a:chOff x="2198560" y="1644530"/>
              <a:chExt cx="1749680" cy="596843"/>
            </a:xfrm>
          </p:grpSpPr>
          <p:pic>
            <p:nvPicPr>
              <p:cNvPr id="88" name="图片 87"/>
              <p:cNvPicPr>
                <a:picLocks noChangeAspect="1"/>
              </p:cNvPicPr>
              <p:nvPr/>
            </p:nvPicPr>
            <p:blipFill rotWithShape="1">
              <a:blip r:embed="rId3">
                <a:grayscl/>
                <a:extLst>
                  <a:ext uri="{BEBA8EAE-BF5A-486C-A8C5-ECC9F3942E4B}">
                    <a14:imgProps xmlns:a14="http://schemas.microsoft.com/office/drawing/2010/main">
                      <a14:imgLayer r:embed="rId4">
                        <a14:imgEffect>
                          <a14:colorTemperature colorTemp="2000"/>
                        </a14:imgEffect>
                        <a14:imgEffect>
                          <a14:saturation sat="33000"/>
                        </a14:imgEffect>
                      </a14:imgLayer>
                    </a14:imgProps>
                  </a:ext>
                </a:extLst>
              </a:blip>
              <a:srcRect b="72279"/>
              <a:stretch/>
            </p:blipFill>
            <p:spPr>
              <a:xfrm flipH="1">
                <a:off x="2198560" y="1644530"/>
                <a:ext cx="1749680" cy="92018"/>
              </a:xfrm>
              <a:prstGeom prst="rect">
                <a:avLst/>
              </a:prstGeom>
            </p:spPr>
          </p:pic>
          <p:pic>
            <p:nvPicPr>
              <p:cNvPr id="89" name="图片 88"/>
              <p:cNvPicPr>
                <a:picLocks noChangeAspect="1"/>
              </p:cNvPicPr>
              <p:nvPr/>
            </p:nvPicPr>
            <p:blipFill rotWithShape="1">
              <a:blip r:embed="rId3">
                <a:grayscl/>
                <a:extLst>
                  <a:ext uri="{BEBA8EAE-BF5A-486C-A8C5-ECC9F3942E4B}">
                    <a14:imgProps xmlns:a14="http://schemas.microsoft.com/office/drawing/2010/main">
                      <a14:imgLayer r:embed="rId4">
                        <a14:imgEffect>
                          <a14:colorTemperature colorTemp="2000"/>
                        </a14:imgEffect>
                        <a14:imgEffect>
                          <a14:saturation sat="33000"/>
                        </a14:imgEffect>
                      </a14:imgLayer>
                    </a14:imgProps>
                  </a:ext>
                </a:extLst>
              </a:blip>
              <a:srcRect b="72279"/>
              <a:stretch/>
            </p:blipFill>
            <p:spPr>
              <a:xfrm flipH="1" flipV="1">
                <a:off x="2198560" y="2149355"/>
                <a:ext cx="1749680" cy="92018"/>
              </a:xfrm>
              <a:prstGeom prst="rect">
                <a:avLst/>
              </a:prstGeom>
            </p:spPr>
          </p:pic>
        </p:grpSp>
        <p:sp>
          <p:nvSpPr>
            <p:cNvPr id="87" name="文本框 113"/>
            <p:cNvSpPr txBox="1"/>
            <p:nvPr/>
          </p:nvSpPr>
          <p:spPr>
            <a:xfrm>
              <a:off x="807003" y="1491630"/>
              <a:ext cx="1442342" cy="307777"/>
            </a:xfrm>
            <a:prstGeom prst="rect">
              <a:avLst/>
            </a:prstGeom>
            <a:noFill/>
          </p:spPr>
          <p:txBody>
            <a:bodyPr wrap="square" rtlCol="0">
              <a:spAutoFit/>
            </a:bodyPr>
            <a:lstStyle/>
            <a:p>
              <a:pPr algn="ctr"/>
              <a:r>
                <a:rPr lang="zh-CN" altLang="en-US" sz="1400" b="1" dirty="0">
                  <a:solidFill>
                    <a:srgbClr val="7030A0"/>
                  </a:solidFill>
                  <a:latin typeface="微软雅黑" panose="020B0503020204020204" pitchFamily="34" charset="-122"/>
                  <a:ea typeface="微软雅黑" panose="020B0503020204020204" pitchFamily="34" charset="-122"/>
                </a:rPr>
                <a:t>添加标题</a:t>
              </a:r>
            </a:p>
          </p:txBody>
        </p:sp>
      </p:grpSp>
      <p:grpSp>
        <p:nvGrpSpPr>
          <p:cNvPr id="90" name="组合 89"/>
          <p:cNvGrpSpPr/>
          <p:nvPr/>
        </p:nvGrpSpPr>
        <p:grpSpPr>
          <a:xfrm>
            <a:off x="2864502" y="1347777"/>
            <a:ext cx="1442342" cy="447632"/>
            <a:chOff x="2864502" y="1419785"/>
            <a:chExt cx="1442342" cy="447632"/>
          </a:xfrm>
        </p:grpSpPr>
        <p:grpSp>
          <p:nvGrpSpPr>
            <p:cNvPr id="91" name="组合 90"/>
            <p:cNvGrpSpPr/>
            <p:nvPr/>
          </p:nvGrpSpPr>
          <p:grpSpPr>
            <a:xfrm>
              <a:off x="2930731" y="1419785"/>
              <a:ext cx="1312260" cy="447632"/>
              <a:chOff x="2198560" y="1644530"/>
              <a:chExt cx="1749680" cy="596843"/>
            </a:xfrm>
          </p:grpSpPr>
          <p:pic>
            <p:nvPicPr>
              <p:cNvPr id="93" name="图片 92"/>
              <p:cNvPicPr>
                <a:picLocks noChangeAspect="1"/>
              </p:cNvPicPr>
              <p:nvPr/>
            </p:nvPicPr>
            <p:blipFill rotWithShape="1">
              <a:blip r:embed="rId3">
                <a:grayscl/>
                <a:extLst>
                  <a:ext uri="{BEBA8EAE-BF5A-486C-A8C5-ECC9F3942E4B}">
                    <a14:imgProps xmlns:a14="http://schemas.microsoft.com/office/drawing/2010/main">
                      <a14:imgLayer r:embed="rId4">
                        <a14:imgEffect>
                          <a14:colorTemperature colorTemp="2000"/>
                        </a14:imgEffect>
                        <a14:imgEffect>
                          <a14:saturation sat="33000"/>
                        </a14:imgEffect>
                      </a14:imgLayer>
                    </a14:imgProps>
                  </a:ext>
                </a:extLst>
              </a:blip>
              <a:srcRect b="72279"/>
              <a:stretch/>
            </p:blipFill>
            <p:spPr>
              <a:xfrm flipH="1">
                <a:off x="2198560" y="1644530"/>
                <a:ext cx="1749680" cy="92018"/>
              </a:xfrm>
              <a:prstGeom prst="rect">
                <a:avLst/>
              </a:prstGeom>
            </p:spPr>
          </p:pic>
          <p:pic>
            <p:nvPicPr>
              <p:cNvPr id="94" name="图片 93"/>
              <p:cNvPicPr>
                <a:picLocks noChangeAspect="1"/>
              </p:cNvPicPr>
              <p:nvPr/>
            </p:nvPicPr>
            <p:blipFill rotWithShape="1">
              <a:blip r:embed="rId3">
                <a:grayscl/>
                <a:extLst>
                  <a:ext uri="{BEBA8EAE-BF5A-486C-A8C5-ECC9F3942E4B}">
                    <a14:imgProps xmlns:a14="http://schemas.microsoft.com/office/drawing/2010/main">
                      <a14:imgLayer r:embed="rId4">
                        <a14:imgEffect>
                          <a14:colorTemperature colorTemp="2000"/>
                        </a14:imgEffect>
                        <a14:imgEffect>
                          <a14:saturation sat="33000"/>
                        </a14:imgEffect>
                      </a14:imgLayer>
                    </a14:imgProps>
                  </a:ext>
                </a:extLst>
              </a:blip>
              <a:srcRect b="72279"/>
              <a:stretch/>
            </p:blipFill>
            <p:spPr>
              <a:xfrm flipH="1" flipV="1">
                <a:off x="2198560" y="2149355"/>
                <a:ext cx="1749680" cy="92018"/>
              </a:xfrm>
              <a:prstGeom prst="rect">
                <a:avLst/>
              </a:prstGeom>
            </p:spPr>
          </p:pic>
        </p:grpSp>
        <p:sp>
          <p:nvSpPr>
            <p:cNvPr id="92" name="文本框 114"/>
            <p:cNvSpPr txBox="1"/>
            <p:nvPr/>
          </p:nvSpPr>
          <p:spPr>
            <a:xfrm>
              <a:off x="2864502" y="1503652"/>
              <a:ext cx="1442342" cy="307777"/>
            </a:xfrm>
            <a:prstGeom prst="rect">
              <a:avLst/>
            </a:prstGeom>
            <a:noFill/>
          </p:spPr>
          <p:txBody>
            <a:bodyPr wrap="square" rtlCol="0">
              <a:spAutoFit/>
            </a:bodyPr>
            <a:lstStyle/>
            <a:p>
              <a:pPr algn="ctr"/>
              <a:r>
                <a:rPr lang="zh-CN" altLang="en-US" sz="1400" b="1" dirty="0">
                  <a:solidFill>
                    <a:srgbClr val="7030A0"/>
                  </a:solidFill>
                  <a:latin typeface="微软雅黑" panose="020B0503020204020204" pitchFamily="34" charset="-122"/>
                  <a:ea typeface="微软雅黑" panose="020B0503020204020204" pitchFamily="34" charset="-122"/>
                </a:rPr>
                <a:t>添加标题</a:t>
              </a:r>
            </a:p>
          </p:txBody>
        </p:sp>
      </p:grpSp>
      <p:grpSp>
        <p:nvGrpSpPr>
          <p:cNvPr id="95" name="组合 94"/>
          <p:cNvGrpSpPr/>
          <p:nvPr/>
        </p:nvGrpSpPr>
        <p:grpSpPr>
          <a:xfrm>
            <a:off x="4893344" y="1347777"/>
            <a:ext cx="1442342" cy="447632"/>
            <a:chOff x="4893344" y="1419785"/>
            <a:chExt cx="1442342" cy="447632"/>
          </a:xfrm>
        </p:grpSpPr>
        <p:grpSp>
          <p:nvGrpSpPr>
            <p:cNvPr id="96" name="组合 95"/>
            <p:cNvGrpSpPr/>
            <p:nvPr/>
          </p:nvGrpSpPr>
          <p:grpSpPr>
            <a:xfrm>
              <a:off x="4958386" y="1419785"/>
              <a:ext cx="1312260" cy="447632"/>
              <a:chOff x="2198560" y="1644530"/>
              <a:chExt cx="1749680" cy="596843"/>
            </a:xfrm>
          </p:grpSpPr>
          <p:pic>
            <p:nvPicPr>
              <p:cNvPr id="98" name="图片 97"/>
              <p:cNvPicPr>
                <a:picLocks noChangeAspect="1"/>
              </p:cNvPicPr>
              <p:nvPr/>
            </p:nvPicPr>
            <p:blipFill rotWithShape="1">
              <a:blip r:embed="rId3">
                <a:grayscl/>
                <a:extLst>
                  <a:ext uri="{BEBA8EAE-BF5A-486C-A8C5-ECC9F3942E4B}">
                    <a14:imgProps xmlns:a14="http://schemas.microsoft.com/office/drawing/2010/main">
                      <a14:imgLayer r:embed="rId4">
                        <a14:imgEffect>
                          <a14:colorTemperature colorTemp="2000"/>
                        </a14:imgEffect>
                        <a14:imgEffect>
                          <a14:saturation sat="33000"/>
                        </a14:imgEffect>
                      </a14:imgLayer>
                    </a14:imgProps>
                  </a:ext>
                </a:extLst>
              </a:blip>
              <a:srcRect b="72279"/>
              <a:stretch/>
            </p:blipFill>
            <p:spPr>
              <a:xfrm flipH="1">
                <a:off x="2198560" y="1644530"/>
                <a:ext cx="1749680" cy="92018"/>
              </a:xfrm>
              <a:prstGeom prst="rect">
                <a:avLst/>
              </a:prstGeom>
            </p:spPr>
          </p:pic>
          <p:pic>
            <p:nvPicPr>
              <p:cNvPr id="99" name="图片 98"/>
              <p:cNvPicPr>
                <a:picLocks noChangeAspect="1"/>
              </p:cNvPicPr>
              <p:nvPr/>
            </p:nvPicPr>
            <p:blipFill rotWithShape="1">
              <a:blip r:embed="rId3">
                <a:grayscl/>
                <a:extLst>
                  <a:ext uri="{BEBA8EAE-BF5A-486C-A8C5-ECC9F3942E4B}">
                    <a14:imgProps xmlns:a14="http://schemas.microsoft.com/office/drawing/2010/main">
                      <a14:imgLayer r:embed="rId4">
                        <a14:imgEffect>
                          <a14:colorTemperature colorTemp="2000"/>
                        </a14:imgEffect>
                        <a14:imgEffect>
                          <a14:saturation sat="33000"/>
                        </a14:imgEffect>
                      </a14:imgLayer>
                    </a14:imgProps>
                  </a:ext>
                </a:extLst>
              </a:blip>
              <a:srcRect b="72279"/>
              <a:stretch/>
            </p:blipFill>
            <p:spPr>
              <a:xfrm flipH="1" flipV="1">
                <a:off x="2198560" y="2149355"/>
                <a:ext cx="1749680" cy="92018"/>
              </a:xfrm>
              <a:prstGeom prst="rect">
                <a:avLst/>
              </a:prstGeom>
            </p:spPr>
          </p:pic>
        </p:grpSp>
        <p:sp>
          <p:nvSpPr>
            <p:cNvPr id="97" name="文本框 115"/>
            <p:cNvSpPr txBox="1"/>
            <p:nvPr/>
          </p:nvSpPr>
          <p:spPr>
            <a:xfrm>
              <a:off x="4893344" y="1503652"/>
              <a:ext cx="1442342" cy="307777"/>
            </a:xfrm>
            <a:prstGeom prst="rect">
              <a:avLst/>
            </a:prstGeom>
            <a:noFill/>
          </p:spPr>
          <p:txBody>
            <a:bodyPr wrap="square" rtlCol="0">
              <a:spAutoFit/>
            </a:bodyPr>
            <a:lstStyle/>
            <a:p>
              <a:pPr algn="ctr"/>
              <a:r>
                <a:rPr lang="zh-CN" altLang="en-US" sz="1400" b="1" dirty="0">
                  <a:solidFill>
                    <a:srgbClr val="7030A0"/>
                  </a:solidFill>
                  <a:latin typeface="微软雅黑" panose="020B0503020204020204" pitchFamily="34" charset="-122"/>
                  <a:ea typeface="微软雅黑" panose="020B0503020204020204" pitchFamily="34" charset="-122"/>
                </a:rPr>
                <a:t>添加标题</a:t>
              </a:r>
            </a:p>
          </p:txBody>
        </p:sp>
      </p:grpSp>
      <p:sp>
        <p:nvSpPr>
          <p:cNvPr id="100" name="文本框 116"/>
          <p:cNvSpPr txBox="1"/>
          <p:nvPr/>
        </p:nvSpPr>
        <p:spPr>
          <a:xfrm>
            <a:off x="943430" y="1779662"/>
            <a:ext cx="1169487" cy="1061829"/>
          </a:xfrm>
          <a:prstGeom prst="rect">
            <a:avLst/>
          </a:prstGeom>
          <a:noFill/>
        </p:spPr>
        <p:txBody>
          <a:bodyPr wrap="square" rtlCol="0">
            <a:spAutoFit/>
          </a:bodyPr>
          <a:lstStyle/>
          <a:p>
            <a:pPr algn="just"/>
            <a:r>
              <a:rPr lang="zh-CN" altLang="en-US" sz="900" dirty="0">
                <a:solidFill>
                  <a:schemeClr val="tx1">
                    <a:lumMod val="50000"/>
                    <a:lumOff val="50000"/>
                  </a:schemeClr>
                </a:solidFill>
                <a:latin typeface="微软雅黑" panose="020B0503020204020204" pitchFamily="34" charset="-122"/>
                <a:ea typeface="微软雅黑" panose="020B0503020204020204" pitchFamily="34" charset="-122"/>
              </a:rPr>
              <a:t>您的内容打在这里，在此框中选择粘贴，并选择只保留文字。您的内容打在这里，在此框中选择粘贴，并选择只保留文字。</a:t>
            </a:r>
          </a:p>
          <a:p>
            <a:pPr algn="ctr"/>
            <a:endParaRPr lang="zh-CN" altLang="en-US" sz="9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101" name="文本框 117"/>
          <p:cNvSpPr txBox="1"/>
          <p:nvPr/>
        </p:nvSpPr>
        <p:spPr>
          <a:xfrm>
            <a:off x="2993514" y="1779662"/>
            <a:ext cx="1169487" cy="1061829"/>
          </a:xfrm>
          <a:prstGeom prst="rect">
            <a:avLst/>
          </a:prstGeom>
          <a:noFill/>
        </p:spPr>
        <p:txBody>
          <a:bodyPr wrap="square" rtlCol="0">
            <a:spAutoFit/>
          </a:bodyPr>
          <a:lstStyle/>
          <a:p>
            <a:pPr algn="just"/>
            <a:r>
              <a:rPr lang="zh-CN" altLang="en-US" sz="900" dirty="0">
                <a:solidFill>
                  <a:schemeClr val="tx1">
                    <a:lumMod val="50000"/>
                    <a:lumOff val="50000"/>
                  </a:schemeClr>
                </a:solidFill>
                <a:latin typeface="微软雅黑" panose="020B0503020204020204" pitchFamily="34" charset="-122"/>
                <a:ea typeface="微软雅黑" panose="020B0503020204020204" pitchFamily="34" charset="-122"/>
              </a:rPr>
              <a:t>您的内容打在这里，在此框中选择粘贴，并选择只保留文字。您的内容打在这里，在此框中选择粘贴，并选择只保留文字。</a:t>
            </a:r>
          </a:p>
          <a:p>
            <a:pPr algn="just"/>
            <a:endParaRPr lang="zh-CN" altLang="en-US" sz="9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102" name="文本框 118"/>
          <p:cNvSpPr txBox="1"/>
          <p:nvPr/>
        </p:nvSpPr>
        <p:spPr>
          <a:xfrm>
            <a:off x="5043598" y="1779662"/>
            <a:ext cx="1169487" cy="1061829"/>
          </a:xfrm>
          <a:prstGeom prst="rect">
            <a:avLst/>
          </a:prstGeom>
          <a:noFill/>
        </p:spPr>
        <p:txBody>
          <a:bodyPr wrap="square" rtlCol="0">
            <a:spAutoFit/>
          </a:bodyPr>
          <a:lstStyle/>
          <a:p>
            <a:pPr algn="just"/>
            <a:r>
              <a:rPr lang="zh-CN" altLang="en-US" sz="900" dirty="0">
                <a:solidFill>
                  <a:schemeClr val="tx1">
                    <a:lumMod val="50000"/>
                    <a:lumOff val="50000"/>
                  </a:schemeClr>
                </a:solidFill>
                <a:latin typeface="微软雅黑" panose="020B0503020204020204" pitchFamily="34" charset="-122"/>
                <a:ea typeface="微软雅黑" panose="020B0503020204020204" pitchFamily="34" charset="-122"/>
              </a:rPr>
              <a:t>您的内容打在这里，在此框中选择粘贴，并选择只保留文字。您的内容打在这里，在此框中选择粘贴，并选择只保留文字。</a:t>
            </a:r>
          </a:p>
          <a:p>
            <a:pPr algn="just"/>
            <a:endParaRPr lang="zh-CN" altLang="en-US" sz="9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grpSp>
        <p:nvGrpSpPr>
          <p:cNvPr id="103" name="组合 102"/>
          <p:cNvGrpSpPr/>
          <p:nvPr/>
        </p:nvGrpSpPr>
        <p:grpSpPr>
          <a:xfrm>
            <a:off x="4958386" y="3697013"/>
            <a:ext cx="1312260" cy="447632"/>
            <a:chOff x="4958386" y="3769021"/>
            <a:chExt cx="1312260" cy="447632"/>
          </a:xfrm>
        </p:grpSpPr>
        <p:grpSp>
          <p:nvGrpSpPr>
            <p:cNvPr id="104" name="组合 103"/>
            <p:cNvGrpSpPr/>
            <p:nvPr/>
          </p:nvGrpSpPr>
          <p:grpSpPr>
            <a:xfrm>
              <a:off x="4958386" y="3769021"/>
              <a:ext cx="1312260" cy="447632"/>
              <a:chOff x="2198560" y="1644530"/>
              <a:chExt cx="1749680" cy="596843"/>
            </a:xfrm>
          </p:grpSpPr>
          <p:pic>
            <p:nvPicPr>
              <p:cNvPr id="109" name="图片 108"/>
              <p:cNvPicPr>
                <a:picLocks noChangeAspect="1"/>
              </p:cNvPicPr>
              <p:nvPr/>
            </p:nvPicPr>
            <p:blipFill rotWithShape="1">
              <a:blip r:embed="rId3">
                <a:grayscl/>
                <a:extLst>
                  <a:ext uri="{BEBA8EAE-BF5A-486C-A8C5-ECC9F3942E4B}">
                    <a14:imgProps xmlns:a14="http://schemas.microsoft.com/office/drawing/2010/main">
                      <a14:imgLayer r:embed="rId4">
                        <a14:imgEffect>
                          <a14:colorTemperature colorTemp="2000"/>
                        </a14:imgEffect>
                        <a14:imgEffect>
                          <a14:saturation sat="33000"/>
                        </a14:imgEffect>
                      </a14:imgLayer>
                    </a14:imgProps>
                  </a:ext>
                </a:extLst>
              </a:blip>
              <a:srcRect b="72279"/>
              <a:stretch/>
            </p:blipFill>
            <p:spPr>
              <a:xfrm flipH="1">
                <a:off x="2198560" y="1644530"/>
                <a:ext cx="1749680" cy="92018"/>
              </a:xfrm>
              <a:prstGeom prst="rect">
                <a:avLst/>
              </a:prstGeom>
            </p:spPr>
          </p:pic>
          <p:pic>
            <p:nvPicPr>
              <p:cNvPr id="110" name="图片 109"/>
              <p:cNvPicPr>
                <a:picLocks noChangeAspect="1"/>
              </p:cNvPicPr>
              <p:nvPr/>
            </p:nvPicPr>
            <p:blipFill rotWithShape="1">
              <a:blip r:embed="rId3">
                <a:grayscl/>
                <a:extLst>
                  <a:ext uri="{BEBA8EAE-BF5A-486C-A8C5-ECC9F3942E4B}">
                    <a14:imgProps xmlns:a14="http://schemas.microsoft.com/office/drawing/2010/main">
                      <a14:imgLayer r:embed="rId4">
                        <a14:imgEffect>
                          <a14:colorTemperature colorTemp="2000"/>
                        </a14:imgEffect>
                        <a14:imgEffect>
                          <a14:saturation sat="33000"/>
                        </a14:imgEffect>
                      </a14:imgLayer>
                    </a14:imgProps>
                  </a:ext>
                </a:extLst>
              </a:blip>
              <a:srcRect b="72279"/>
              <a:stretch/>
            </p:blipFill>
            <p:spPr>
              <a:xfrm flipH="1" flipV="1">
                <a:off x="2198560" y="2149355"/>
                <a:ext cx="1749680" cy="92018"/>
              </a:xfrm>
              <a:prstGeom prst="rect">
                <a:avLst/>
              </a:prstGeom>
            </p:spPr>
          </p:pic>
        </p:grpSp>
        <p:grpSp>
          <p:nvGrpSpPr>
            <p:cNvPr id="105" name="组合 104"/>
            <p:cNvGrpSpPr/>
            <p:nvPr/>
          </p:nvGrpSpPr>
          <p:grpSpPr>
            <a:xfrm>
              <a:off x="5546940" y="3867894"/>
              <a:ext cx="227425" cy="223469"/>
              <a:chOff x="5037571" y="856343"/>
              <a:chExt cx="715006" cy="702571"/>
            </a:xfrm>
            <a:solidFill>
              <a:srgbClr val="002060"/>
            </a:solidFill>
          </p:grpSpPr>
          <p:sp>
            <p:nvSpPr>
              <p:cNvPr id="106" name="Freeform 39"/>
              <p:cNvSpPr>
                <a:spLocks/>
              </p:cNvSpPr>
              <p:nvPr/>
            </p:nvSpPr>
            <p:spPr bwMode="auto">
              <a:xfrm>
                <a:off x="5468769" y="856343"/>
                <a:ext cx="244675" cy="244675"/>
              </a:xfrm>
              <a:custGeom>
                <a:avLst/>
                <a:gdLst>
                  <a:gd name="T0" fmla="*/ 19 w 283"/>
                  <a:gd name="T1" fmla="*/ 0 h 283"/>
                  <a:gd name="T2" fmla="*/ 264 w 283"/>
                  <a:gd name="T3" fmla="*/ 0 h 283"/>
                  <a:gd name="T4" fmla="*/ 276 w 283"/>
                  <a:gd name="T5" fmla="*/ 4 h 283"/>
                  <a:gd name="T6" fmla="*/ 224 w 283"/>
                  <a:gd name="T7" fmla="*/ 38 h 283"/>
                  <a:gd name="T8" fmla="*/ 97 w 283"/>
                  <a:gd name="T9" fmla="*/ 38 h 283"/>
                  <a:gd name="T10" fmla="*/ 90 w 283"/>
                  <a:gd name="T11" fmla="*/ 38 h 283"/>
                  <a:gd name="T12" fmla="*/ 38 w 283"/>
                  <a:gd name="T13" fmla="*/ 38 h 283"/>
                  <a:gd name="T14" fmla="*/ 38 w 283"/>
                  <a:gd name="T15" fmla="*/ 245 h 283"/>
                  <a:gd name="T16" fmla="*/ 103 w 283"/>
                  <a:gd name="T17" fmla="*/ 245 h 283"/>
                  <a:gd name="T18" fmla="*/ 127 w 283"/>
                  <a:gd name="T19" fmla="*/ 245 h 283"/>
                  <a:gd name="T20" fmla="*/ 245 w 283"/>
                  <a:gd name="T21" fmla="*/ 245 h 283"/>
                  <a:gd name="T22" fmla="*/ 245 w 283"/>
                  <a:gd name="T23" fmla="*/ 152 h 283"/>
                  <a:gd name="T24" fmla="*/ 283 w 283"/>
                  <a:gd name="T25" fmla="*/ 115 h 283"/>
                  <a:gd name="T26" fmla="*/ 283 w 283"/>
                  <a:gd name="T27" fmla="*/ 264 h 283"/>
                  <a:gd name="T28" fmla="*/ 264 w 283"/>
                  <a:gd name="T29" fmla="*/ 283 h 283"/>
                  <a:gd name="T30" fmla="*/ 19 w 283"/>
                  <a:gd name="T31" fmla="*/ 283 h 283"/>
                  <a:gd name="T32" fmla="*/ 0 w 283"/>
                  <a:gd name="T33" fmla="*/ 264 h 283"/>
                  <a:gd name="T34" fmla="*/ 0 w 283"/>
                  <a:gd name="T35" fmla="*/ 19 h 283"/>
                  <a:gd name="T36" fmla="*/ 19 w 283"/>
                  <a:gd name="T37" fmla="*/ 0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3" h="283">
                    <a:moveTo>
                      <a:pt x="19" y="0"/>
                    </a:moveTo>
                    <a:cubicBezTo>
                      <a:pt x="264" y="0"/>
                      <a:pt x="264" y="0"/>
                      <a:pt x="264" y="0"/>
                    </a:cubicBezTo>
                    <a:cubicBezTo>
                      <a:pt x="269" y="0"/>
                      <a:pt x="273" y="2"/>
                      <a:pt x="276" y="4"/>
                    </a:cubicBezTo>
                    <a:cubicBezTo>
                      <a:pt x="259" y="16"/>
                      <a:pt x="242" y="27"/>
                      <a:pt x="224" y="38"/>
                    </a:cubicBezTo>
                    <a:cubicBezTo>
                      <a:pt x="97" y="38"/>
                      <a:pt x="97" y="38"/>
                      <a:pt x="97" y="38"/>
                    </a:cubicBezTo>
                    <a:cubicBezTo>
                      <a:pt x="95" y="38"/>
                      <a:pt x="92" y="38"/>
                      <a:pt x="90" y="38"/>
                    </a:cubicBezTo>
                    <a:cubicBezTo>
                      <a:pt x="38" y="38"/>
                      <a:pt x="38" y="38"/>
                      <a:pt x="38" y="38"/>
                    </a:cubicBezTo>
                    <a:cubicBezTo>
                      <a:pt x="38" y="245"/>
                      <a:pt x="38" y="245"/>
                      <a:pt x="38" y="245"/>
                    </a:cubicBezTo>
                    <a:cubicBezTo>
                      <a:pt x="103" y="245"/>
                      <a:pt x="103" y="245"/>
                      <a:pt x="103" y="245"/>
                    </a:cubicBezTo>
                    <a:cubicBezTo>
                      <a:pt x="111" y="247"/>
                      <a:pt x="119" y="247"/>
                      <a:pt x="127" y="245"/>
                    </a:cubicBezTo>
                    <a:cubicBezTo>
                      <a:pt x="245" y="245"/>
                      <a:pt x="245" y="245"/>
                      <a:pt x="245" y="245"/>
                    </a:cubicBezTo>
                    <a:cubicBezTo>
                      <a:pt x="245" y="152"/>
                      <a:pt x="245" y="152"/>
                      <a:pt x="245" y="152"/>
                    </a:cubicBezTo>
                    <a:cubicBezTo>
                      <a:pt x="258" y="140"/>
                      <a:pt x="270" y="128"/>
                      <a:pt x="283" y="115"/>
                    </a:cubicBezTo>
                    <a:cubicBezTo>
                      <a:pt x="283" y="264"/>
                      <a:pt x="283" y="264"/>
                      <a:pt x="283" y="264"/>
                    </a:cubicBezTo>
                    <a:cubicBezTo>
                      <a:pt x="283" y="274"/>
                      <a:pt x="275" y="283"/>
                      <a:pt x="264" y="283"/>
                    </a:cubicBezTo>
                    <a:cubicBezTo>
                      <a:pt x="19" y="283"/>
                      <a:pt x="19" y="283"/>
                      <a:pt x="19" y="283"/>
                    </a:cubicBezTo>
                    <a:cubicBezTo>
                      <a:pt x="9" y="283"/>
                      <a:pt x="0" y="274"/>
                      <a:pt x="0" y="264"/>
                    </a:cubicBezTo>
                    <a:cubicBezTo>
                      <a:pt x="0" y="19"/>
                      <a:pt x="0" y="19"/>
                      <a:pt x="0" y="19"/>
                    </a:cubicBezTo>
                    <a:cubicBezTo>
                      <a:pt x="0" y="9"/>
                      <a:pt x="9" y="0"/>
                      <a:pt x="19" y="0"/>
                    </a:cubicBezTo>
                    <a:close/>
                  </a:path>
                </a:pathLst>
              </a:custGeom>
              <a:solidFill>
                <a:srgbClr val="703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7" name="Freeform 40"/>
              <p:cNvSpPr>
                <a:spLocks noEditPoints="1"/>
              </p:cNvSpPr>
              <p:nvPr/>
            </p:nvSpPr>
            <p:spPr bwMode="auto">
              <a:xfrm>
                <a:off x="5037571" y="889259"/>
                <a:ext cx="423518" cy="669655"/>
              </a:xfrm>
              <a:custGeom>
                <a:avLst/>
                <a:gdLst>
                  <a:gd name="T0" fmla="*/ 253 w 490"/>
                  <a:gd name="T1" fmla="*/ 737 h 775"/>
                  <a:gd name="T2" fmla="*/ 211 w 490"/>
                  <a:gd name="T3" fmla="*/ 775 h 775"/>
                  <a:gd name="T4" fmla="*/ 175 w 490"/>
                  <a:gd name="T5" fmla="*/ 762 h 775"/>
                  <a:gd name="T6" fmla="*/ 161 w 490"/>
                  <a:gd name="T7" fmla="*/ 762 h 775"/>
                  <a:gd name="T8" fmla="*/ 125 w 490"/>
                  <a:gd name="T9" fmla="*/ 775 h 775"/>
                  <a:gd name="T10" fmla="*/ 84 w 490"/>
                  <a:gd name="T11" fmla="*/ 737 h 775"/>
                  <a:gd name="T12" fmla="*/ 76 w 490"/>
                  <a:gd name="T13" fmla="*/ 475 h 775"/>
                  <a:gd name="T14" fmla="*/ 65 w 490"/>
                  <a:gd name="T15" fmla="*/ 474 h 775"/>
                  <a:gd name="T16" fmla="*/ 21 w 490"/>
                  <a:gd name="T17" fmla="*/ 441 h 775"/>
                  <a:gd name="T18" fmla="*/ 19 w 490"/>
                  <a:gd name="T19" fmla="*/ 217 h 775"/>
                  <a:gd name="T20" fmla="*/ 48 w 490"/>
                  <a:gd name="T21" fmla="*/ 192 h 775"/>
                  <a:gd name="T22" fmla="*/ 121 w 490"/>
                  <a:gd name="T23" fmla="*/ 183 h 775"/>
                  <a:gd name="T24" fmla="*/ 132 w 490"/>
                  <a:gd name="T25" fmla="*/ 189 h 775"/>
                  <a:gd name="T26" fmla="*/ 168 w 490"/>
                  <a:gd name="T27" fmla="*/ 243 h 775"/>
                  <a:gd name="T28" fmla="*/ 204 w 490"/>
                  <a:gd name="T29" fmla="*/ 189 h 775"/>
                  <a:gd name="T30" fmla="*/ 216 w 490"/>
                  <a:gd name="T31" fmla="*/ 183 h 775"/>
                  <a:gd name="T32" fmla="*/ 257 w 490"/>
                  <a:gd name="T33" fmla="*/ 188 h 775"/>
                  <a:gd name="T34" fmla="*/ 293 w 490"/>
                  <a:gd name="T35" fmla="*/ 205 h 775"/>
                  <a:gd name="T36" fmla="*/ 331 w 490"/>
                  <a:gd name="T37" fmla="*/ 251 h 775"/>
                  <a:gd name="T38" fmla="*/ 339 w 490"/>
                  <a:gd name="T39" fmla="*/ 259 h 775"/>
                  <a:gd name="T40" fmla="*/ 355 w 490"/>
                  <a:gd name="T41" fmla="*/ 261 h 775"/>
                  <a:gd name="T42" fmla="*/ 362 w 490"/>
                  <a:gd name="T43" fmla="*/ 256 h 775"/>
                  <a:gd name="T44" fmla="*/ 406 w 490"/>
                  <a:gd name="T45" fmla="*/ 223 h 775"/>
                  <a:gd name="T46" fmla="*/ 452 w 490"/>
                  <a:gd name="T47" fmla="*/ 284 h 775"/>
                  <a:gd name="T48" fmla="*/ 405 w 490"/>
                  <a:gd name="T49" fmla="*/ 318 h 775"/>
                  <a:gd name="T50" fmla="*/ 357 w 490"/>
                  <a:gd name="T51" fmla="*/ 346 h 775"/>
                  <a:gd name="T52" fmla="*/ 321 w 490"/>
                  <a:gd name="T53" fmla="*/ 343 h 775"/>
                  <a:gd name="T54" fmla="*/ 275 w 490"/>
                  <a:gd name="T55" fmla="*/ 302 h 775"/>
                  <a:gd name="T56" fmla="*/ 265 w 490"/>
                  <a:gd name="T57" fmla="*/ 291 h 775"/>
                  <a:gd name="T58" fmla="*/ 253 w 490"/>
                  <a:gd name="T59" fmla="*/ 737 h 775"/>
                  <a:gd name="T60" fmla="*/ 170 w 490"/>
                  <a:gd name="T61" fmla="*/ 1 h 775"/>
                  <a:gd name="T62" fmla="*/ 236 w 490"/>
                  <a:gd name="T63" fmla="*/ 74 h 775"/>
                  <a:gd name="T64" fmla="*/ 167 w 490"/>
                  <a:gd name="T65" fmla="*/ 159 h 775"/>
                  <a:gd name="T66" fmla="*/ 100 w 490"/>
                  <a:gd name="T67" fmla="*/ 71 h 775"/>
                  <a:gd name="T68" fmla="*/ 170 w 490"/>
                  <a:gd name="T69" fmla="*/ 1 h 7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90" h="775">
                    <a:moveTo>
                      <a:pt x="253" y="737"/>
                    </a:moveTo>
                    <a:cubicBezTo>
                      <a:pt x="252" y="758"/>
                      <a:pt x="230" y="775"/>
                      <a:pt x="211" y="775"/>
                    </a:cubicBezTo>
                    <a:cubicBezTo>
                      <a:pt x="198" y="775"/>
                      <a:pt x="182" y="770"/>
                      <a:pt x="175" y="762"/>
                    </a:cubicBezTo>
                    <a:cubicBezTo>
                      <a:pt x="172" y="757"/>
                      <a:pt x="165" y="757"/>
                      <a:pt x="161" y="762"/>
                    </a:cubicBezTo>
                    <a:cubicBezTo>
                      <a:pt x="155" y="770"/>
                      <a:pt x="138" y="775"/>
                      <a:pt x="125" y="775"/>
                    </a:cubicBezTo>
                    <a:cubicBezTo>
                      <a:pt x="106" y="775"/>
                      <a:pt x="85" y="758"/>
                      <a:pt x="84" y="737"/>
                    </a:cubicBezTo>
                    <a:cubicBezTo>
                      <a:pt x="76" y="475"/>
                      <a:pt x="76" y="475"/>
                      <a:pt x="76" y="475"/>
                    </a:cubicBezTo>
                    <a:cubicBezTo>
                      <a:pt x="65" y="474"/>
                      <a:pt x="65" y="474"/>
                      <a:pt x="65" y="474"/>
                    </a:cubicBezTo>
                    <a:cubicBezTo>
                      <a:pt x="47" y="472"/>
                      <a:pt x="24" y="459"/>
                      <a:pt x="21" y="441"/>
                    </a:cubicBezTo>
                    <a:cubicBezTo>
                      <a:pt x="0" y="331"/>
                      <a:pt x="4" y="332"/>
                      <a:pt x="19" y="217"/>
                    </a:cubicBezTo>
                    <a:cubicBezTo>
                      <a:pt x="21" y="209"/>
                      <a:pt x="31" y="194"/>
                      <a:pt x="48" y="192"/>
                    </a:cubicBezTo>
                    <a:cubicBezTo>
                      <a:pt x="121" y="183"/>
                      <a:pt x="121" y="183"/>
                      <a:pt x="121" y="183"/>
                    </a:cubicBezTo>
                    <a:cubicBezTo>
                      <a:pt x="125" y="183"/>
                      <a:pt x="130" y="185"/>
                      <a:pt x="132" y="189"/>
                    </a:cubicBezTo>
                    <a:cubicBezTo>
                      <a:pt x="168" y="243"/>
                      <a:pt x="168" y="243"/>
                      <a:pt x="168" y="243"/>
                    </a:cubicBezTo>
                    <a:cubicBezTo>
                      <a:pt x="204" y="189"/>
                      <a:pt x="204" y="189"/>
                      <a:pt x="204" y="189"/>
                    </a:cubicBezTo>
                    <a:cubicBezTo>
                      <a:pt x="207" y="185"/>
                      <a:pt x="211" y="183"/>
                      <a:pt x="216" y="183"/>
                    </a:cubicBezTo>
                    <a:cubicBezTo>
                      <a:pt x="257" y="188"/>
                      <a:pt x="257" y="188"/>
                      <a:pt x="257" y="188"/>
                    </a:cubicBezTo>
                    <a:cubicBezTo>
                      <a:pt x="278" y="191"/>
                      <a:pt x="285" y="196"/>
                      <a:pt x="293" y="205"/>
                    </a:cubicBezTo>
                    <a:cubicBezTo>
                      <a:pt x="307" y="223"/>
                      <a:pt x="320" y="239"/>
                      <a:pt x="331" y="251"/>
                    </a:cubicBezTo>
                    <a:cubicBezTo>
                      <a:pt x="334" y="254"/>
                      <a:pt x="336" y="257"/>
                      <a:pt x="339" y="259"/>
                    </a:cubicBezTo>
                    <a:cubicBezTo>
                      <a:pt x="343" y="264"/>
                      <a:pt x="350" y="264"/>
                      <a:pt x="355" y="261"/>
                    </a:cubicBezTo>
                    <a:cubicBezTo>
                      <a:pt x="357" y="259"/>
                      <a:pt x="360" y="258"/>
                      <a:pt x="362" y="256"/>
                    </a:cubicBezTo>
                    <a:cubicBezTo>
                      <a:pt x="373" y="248"/>
                      <a:pt x="393" y="233"/>
                      <a:pt x="406" y="223"/>
                    </a:cubicBezTo>
                    <a:cubicBezTo>
                      <a:pt x="442" y="195"/>
                      <a:pt x="490" y="255"/>
                      <a:pt x="452" y="284"/>
                    </a:cubicBezTo>
                    <a:cubicBezTo>
                      <a:pt x="438" y="294"/>
                      <a:pt x="418" y="310"/>
                      <a:pt x="405" y="318"/>
                    </a:cubicBezTo>
                    <a:cubicBezTo>
                      <a:pt x="386" y="332"/>
                      <a:pt x="369" y="342"/>
                      <a:pt x="357" y="346"/>
                    </a:cubicBezTo>
                    <a:cubicBezTo>
                      <a:pt x="346" y="351"/>
                      <a:pt x="332" y="351"/>
                      <a:pt x="321" y="343"/>
                    </a:cubicBezTo>
                    <a:cubicBezTo>
                      <a:pt x="305" y="333"/>
                      <a:pt x="291" y="320"/>
                      <a:pt x="275" y="302"/>
                    </a:cubicBezTo>
                    <a:cubicBezTo>
                      <a:pt x="272" y="299"/>
                      <a:pt x="269" y="295"/>
                      <a:pt x="265" y="291"/>
                    </a:cubicBezTo>
                    <a:cubicBezTo>
                      <a:pt x="253" y="737"/>
                      <a:pt x="253" y="737"/>
                      <a:pt x="253" y="737"/>
                    </a:cubicBezTo>
                    <a:close/>
                    <a:moveTo>
                      <a:pt x="170" y="1"/>
                    </a:moveTo>
                    <a:cubicBezTo>
                      <a:pt x="207" y="2"/>
                      <a:pt x="237" y="34"/>
                      <a:pt x="236" y="74"/>
                    </a:cubicBezTo>
                    <a:cubicBezTo>
                      <a:pt x="235" y="113"/>
                      <a:pt x="204" y="160"/>
                      <a:pt x="167" y="159"/>
                    </a:cubicBezTo>
                    <a:cubicBezTo>
                      <a:pt x="129" y="159"/>
                      <a:pt x="100" y="110"/>
                      <a:pt x="100" y="71"/>
                    </a:cubicBezTo>
                    <a:cubicBezTo>
                      <a:pt x="101" y="32"/>
                      <a:pt x="132" y="0"/>
                      <a:pt x="170" y="1"/>
                    </a:cubicBezTo>
                    <a:close/>
                  </a:path>
                </a:pathLst>
              </a:custGeom>
              <a:solidFill>
                <a:srgbClr val="703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8" name="Freeform 41"/>
              <p:cNvSpPr>
                <a:spLocks/>
              </p:cNvSpPr>
              <p:nvPr/>
            </p:nvSpPr>
            <p:spPr bwMode="auto">
              <a:xfrm>
                <a:off x="5532772" y="870972"/>
                <a:ext cx="219805" cy="176283"/>
              </a:xfrm>
              <a:custGeom>
                <a:avLst/>
                <a:gdLst>
                  <a:gd name="T0" fmla="*/ 35 w 254"/>
                  <a:gd name="T1" fmla="*/ 62 h 204"/>
                  <a:gd name="T2" fmla="*/ 0 w 254"/>
                  <a:gd name="T3" fmla="*/ 66 h 204"/>
                  <a:gd name="T4" fmla="*/ 11 w 254"/>
                  <a:gd name="T5" fmla="*/ 171 h 204"/>
                  <a:gd name="T6" fmla="*/ 48 w 254"/>
                  <a:gd name="T7" fmla="*/ 195 h 204"/>
                  <a:gd name="T8" fmla="*/ 243 w 254"/>
                  <a:gd name="T9" fmla="*/ 20 h 204"/>
                  <a:gd name="T10" fmla="*/ 230 w 254"/>
                  <a:gd name="T11" fmla="*/ 7 h 204"/>
                  <a:gd name="T12" fmla="*/ 53 w 254"/>
                  <a:gd name="T13" fmla="*/ 116 h 204"/>
                  <a:gd name="T14" fmla="*/ 35 w 254"/>
                  <a:gd name="T15" fmla="*/ 62 h 2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4" h="204">
                    <a:moveTo>
                      <a:pt x="35" y="62"/>
                    </a:moveTo>
                    <a:cubicBezTo>
                      <a:pt x="31" y="48"/>
                      <a:pt x="0" y="51"/>
                      <a:pt x="0" y="66"/>
                    </a:cubicBezTo>
                    <a:cubicBezTo>
                      <a:pt x="0" y="113"/>
                      <a:pt x="4" y="130"/>
                      <a:pt x="11" y="171"/>
                    </a:cubicBezTo>
                    <a:cubicBezTo>
                      <a:pt x="14" y="186"/>
                      <a:pt x="36" y="204"/>
                      <a:pt x="48" y="195"/>
                    </a:cubicBezTo>
                    <a:cubicBezTo>
                      <a:pt x="133" y="135"/>
                      <a:pt x="169" y="92"/>
                      <a:pt x="243" y="20"/>
                    </a:cubicBezTo>
                    <a:cubicBezTo>
                      <a:pt x="254" y="9"/>
                      <a:pt x="240" y="0"/>
                      <a:pt x="230" y="7"/>
                    </a:cubicBezTo>
                    <a:cubicBezTo>
                      <a:pt x="158" y="56"/>
                      <a:pt x="123" y="73"/>
                      <a:pt x="53" y="116"/>
                    </a:cubicBezTo>
                    <a:cubicBezTo>
                      <a:pt x="42" y="95"/>
                      <a:pt x="40" y="80"/>
                      <a:pt x="35" y="62"/>
                    </a:cubicBezTo>
                    <a:close/>
                  </a:path>
                </a:pathLst>
              </a:custGeom>
              <a:solidFill>
                <a:srgbClr val="703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sp>
        <p:nvSpPr>
          <p:cNvPr id="111" name="圆角矩形 110"/>
          <p:cNvSpPr/>
          <p:nvPr/>
        </p:nvSpPr>
        <p:spPr>
          <a:xfrm>
            <a:off x="6843227" y="1131590"/>
            <a:ext cx="1689213" cy="3280529"/>
          </a:xfrm>
          <a:prstGeom prst="roundRect">
            <a:avLst>
              <a:gd name="adj" fmla="val 10535"/>
            </a:avLst>
          </a:prstGeom>
          <a:solidFill>
            <a:srgbClr val="F7F7F7"/>
          </a:solidFill>
          <a:ln w="19050">
            <a:gradFill flip="none" rotWithShape="1">
              <a:gsLst>
                <a:gs pos="0">
                  <a:schemeClr val="bg1"/>
                </a:gs>
                <a:gs pos="100000">
                  <a:schemeClr val="bg1">
                    <a:lumMod val="85000"/>
                  </a:schemeClr>
                </a:gs>
              </a:gsLst>
              <a:lin ang="2700000" scaled="1"/>
              <a:tileRect/>
            </a:gradFill>
          </a:ln>
          <a:effectLst>
            <a:outerShdw blurRad="177800" dist="889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2" name="组合 111"/>
          <p:cNvGrpSpPr/>
          <p:nvPr/>
        </p:nvGrpSpPr>
        <p:grpSpPr>
          <a:xfrm>
            <a:off x="6316459" y="1428138"/>
            <a:ext cx="694874" cy="118509"/>
            <a:chOff x="4111386" y="2043778"/>
            <a:chExt cx="926499" cy="158012"/>
          </a:xfrm>
        </p:grpSpPr>
        <p:grpSp>
          <p:nvGrpSpPr>
            <p:cNvPr id="113" name="组合 112"/>
            <p:cNvGrpSpPr/>
            <p:nvPr/>
          </p:nvGrpSpPr>
          <p:grpSpPr>
            <a:xfrm>
              <a:off x="4879875" y="2043778"/>
              <a:ext cx="158010" cy="158012"/>
              <a:chOff x="4486616" y="3001075"/>
              <a:chExt cx="274695" cy="274699"/>
            </a:xfrm>
          </p:grpSpPr>
          <p:sp>
            <p:nvSpPr>
              <p:cNvPr id="119" name="椭圆 118"/>
              <p:cNvSpPr/>
              <p:nvPr/>
            </p:nvSpPr>
            <p:spPr>
              <a:xfrm rot="16200000">
                <a:off x="4486614" y="3001077"/>
                <a:ext cx="274699" cy="274695"/>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20" name="椭圆 119"/>
              <p:cNvSpPr/>
              <p:nvPr/>
            </p:nvSpPr>
            <p:spPr>
              <a:xfrm rot="16200000">
                <a:off x="4511585" y="3026055"/>
                <a:ext cx="224753" cy="224751"/>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nvGrpSpPr>
            <p:cNvPr id="114" name="组合 113"/>
            <p:cNvGrpSpPr/>
            <p:nvPr/>
          </p:nvGrpSpPr>
          <p:grpSpPr>
            <a:xfrm>
              <a:off x="4111386" y="2043778"/>
              <a:ext cx="158010" cy="158012"/>
              <a:chOff x="4486616" y="3001075"/>
              <a:chExt cx="274695" cy="274699"/>
            </a:xfrm>
          </p:grpSpPr>
          <p:sp>
            <p:nvSpPr>
              <p:cNvPr id="117" name="椭圆 116"/>
              <p:cNvSpPr/>
              <p:nvPr/>
            </p:nvSpPr>
            <p:spPr>
              <a:xfrm rot="16200000">
                <a:off x="4486614" y="3001077"/>
                <a:ext cx="274699" cy="274695"/>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18" name="椭圆 117"/>
              <p:cNvSpPr/>
              <p:nvPr/>
            </p:nvSpPr>
            <p:spPr>
              <a:xfrm rot="16200000">
                <a:off x="4511585" y="3026055"/>
                <a:ext cx="224753" cy="224751"/>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115" name="圆角矩形 114"/>
            <p:cNvSpPr/>
            <p:nvPr/>
          </p:nvSpPr>
          <p:spPr>
            <a:xfrm rot="16200000" flipH="1" flipV="1">
              <a:off x="4563173" y="1773812"/>
              <a:ext cx="22409" cy="748925"/>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9525">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16" name="圆角矩形 115"/>
            <p:cNvSpPr/>
            <p:nvPr/>
          </p:nvSpPr>
          <p:spPr>
            <a:xfrm rot="16200000" flipH="1" flipV="1">
              <a:off x="4563173" y="1728247"/>
              <a:ext cx="22409" cy="748925"/>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9525">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nvGrpSpPr>
          <p:cNvPr id="121" name="组合 120"/>
          <p:cNvGrpSpPr/>
          <p:nvPr/>
        </p:nvGrpSpPr>
        <p:grpSpPr>
          <a:xfrm>
            <a:off x="6316459" y="4026137"/>
            <a:ext cx="694874" cy="118509"/>
            <a:chOff x="4111386" y="2043778"/>
            <a:chExt cx="926499" cy="158012"/>
          </a:xfrm>
        </p:grpSpPr>
        <p:grpSp>
          <p:nvGrpSpPr>
            <p:cNvPr id="122" name="组合 121"/>
            <p:cNvGrpSpPr/>
            <p:nvPr/>
          </p:nvGrpSpPr>
          <p:grpSpPr>
            <a:xfrm>
              <a:off x="4879875" y="2043778"/>
              <a:ext cx="158010" cy="158012"/>
              <a:chOff x="4486616" y="3001075"/>
              <a:chExt cx="274695" cy="274699"/>
            </a:xfrm>
          </p:grpSpPr>
          <p:sp>
            <p:nvSpPr>
              <p:cNvPr id="132" name="椭圆 131"/>
              <p:cNvSpPr/>
              <p:nvPr/>
            </p:nvSpPr>
            <p:spPr>
              <a:xfrm rot="16200000">
                <a:off x="4486614" y="3001077"/>
                <a:ext cx="274699" cy="274695"/>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34" name="椭圆 133"/>
              <p:cNvSpPr/>
              <p:nvPr/>
            </p:nvSpPr>
            <p:spPr>
              <a:xfrm rot="16200000">
                <a:off x="4511585" y="3026055"/>
                <a:ext cx="224753" cy="224751"/>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nvGrpSpPr>
            <p:cNvPr id="123" name="组合 122"/>
            <p:cNvGrpSpPr/>
            <p:nvPr/>
          </p:nvGrpSpPr>
          <p:grpSpPr>
            <a:xfrm>
              <a:off x="4111386" y="2043778"/>
              <a:ext cx="158010" cy="158012"/>
              <a:chOff x="4486616" y="3001075"/>
              <a:chExt cx="274695" cy="274699"/>
            </a:xfrm>
          </p:grpSpPr>
          <p:sp>
            <p:nvSpPr>
              <p:cNvPr id="126" name="椭圆 125"/>
              <p:cNvSpPr/>
              <p:nvPr/>
            </p:nvSpPr>
            <p:spPr>
              <a:xfrm rot="16200000">
                <a:off x="4486614" y="3001077"/>
                <a:ext cx="274699" cy="274695"/>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27" name="椭圆 126"/>
              <p:cNvSpPr/>
              <p:nvPr/>
            </p:nvSpPr>
            <p:spPr>
              <a:xfrm rot="16200000">
                <a:off x="4511585" y="3026055"/>
                <a:ext cx="224753" cy="224751"/>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124" name="圆角矩形 123"/>
            <p:cNvSpPr/>
            <p:nvPr/>
          </p:nvSpPr>
          <p:spPr>
            <a:xfrm rot="16200000" flipH="1" flipV="1">
              <a:off x="4563173" y="1773812"/>
              <a:ext cx="22409" cy="748925"/>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9525">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25" name="圆角矩形 124"/>
            <p:cNvSpPr/>
            <p:nvPr/>
          </p:nvSpPr>
          <p:spPr>
            <a:xfrm rot="16200000" flipH="1" flipV="1">
              <a:off x="4563173" y="1728247"/>
              <a:ext cx="22409" cy="748925"/>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9525">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nvGrpSpPr>
          <p:cNvPr id="135" name="组合 134"/>
          <p:cNvGrpSpPr/>
          <p:nvPr/>
        </p:nvGrpSpPr>
        <p:grpSpPr>
          <a:xfrm>
            <a:off x="6843227" y="2714341"/>
            <a:ext cx="1689213" cy="640155"/>
            <a:chOff x="6843227" y="2786349"/>
            <a:chExt cx="1689213" cy="640155"/>
          </a:xfrm>
        </p:grpSpPr>
        <p:grpSp>
          <p:nvGrpSpPr>
            <p:cNvPr id="136" name="组合 135"/>
            <p:cNvGrpSpPr/>
            <p:nvPr/>
          </p:nvGrpSpPr>
          <p:grpSpPr>
            <a:xfrm>
              <a:off x="6843227" y="2786349"/>
              <a:ext cx="1689213" cy="640155"/>
              <a:chOff x="1947258" y="3466616"/>
              <a:chExt cx="2252284" cy="853540"/>
            </a:xfrm>
          </p:grpSpPr>
          <p:sp>
            <p:nvSpPr>
              <p:cNvPr id="138" name="矩形 137"/>
              <p:cNvSpPr/>
              <p:nvPr/>
            </p:nvSpPr>
            <p:spPr>
              <a:xfrm>
                <a:off x="1947258" y="3471751"/>
                <a:ext cx="2252284" cy="843078"/>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矩形 138"/>
              <p:cNvSpPr/>
              <p:nvPr/>
            </p:nvSpPr>
            <p:spPr>
              <a:xfrm>
                <a:off x="1947258" y="3466616"/>
                <a:ext cx="2252284" cy="189695"/>
              </a:xfrm>
              <a:prstGeom prst="rect">
                <a:avLst/>
              </a:prstGeom>
              <a:gradFill>
                <a:gsLst>
                  <a:gs pos="65000">
                    <a:schemeClr val="tx1">
                      <a:alpha val="3000"/>
                    </a:schemeClr>
                  </a:gs>
                  <a:gs pos="0">
                    <a:schemeClr val="tx1">
                      <a:alpha val="20000"/>
                    </a:schemeClr>
                  </a:gs>
                  <a:gs pos="100000">
                    <a:schemeClr val="bg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0" name="矩形 139"/>
              <p:cNvSpPr/>
              <p:nvPr/>
            </p:nvSpPr>
            <p:spPr>
              <a:xfrm>
                <a:off x="1947258" y="4130461"/>
                <a:ext cx="2252284" cy="189695"/>
              </a:xfrm>
              <a:prstGeom prst="rect">
                <a:avLst/>
              </a:prstGeom>
              <a:gradFill>
                <a:gsLst>
                  <a:gs pos="45000">
                    <a:schemeClr val="tx1">
                      <a:alpha val="3000"/>
                    </a:schemeClr>
                  </a:gs>
                  <a:gs pos="100000">
                    <a:schemeClr val="tx1">
                      <a:alpha val="20000"/>
                    </a:schemeClr>
                  </a:gs>
                  <a:gs pos="0">
                    <a:schemeClr val="bg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7" name="文本框 112"/>
            <p:cNvSpPr txBox="1"/>
            <p:nvPr/>
          </p:nvSpPr>
          <p:spPr>
            <a:xfrm>
              <a:off x="7328265" y="2836419"/>
              <a:ext cx="719138" cy="553998"/>
            </a:xfrm>
            <a:prstGeom prst="rect">
              <a:avLst/>
            </a:prstGeom>
            <a:noFill/>
          </p:spPr>
          <p:txBody>
            <a:bodyPr wrap="square" rtlCol="0">
              <a:spAutoFit/>
            </a:bodyPr>
            <a:lstStyle/>
            <a:p>
              <a:pPr algn="ctr"/>
              <a:r>
                <a:rPr lang="en-US" altLang="zh-CN" sz="3000" dirty="0" smtClean="0">
                  <a:solidFill>
                    <a:schemeClr val="bg1"/>
                  </a:solidFill>
                  <a:effectLst>
                    <a:outerShdw blurRad="101600" dist="50800" dir="2700000" algn="tl" rotWithShape="0">
                      <a:prstClr val="black">
                        <a:alpha val="40000"/>
                      </a:prstClr>
                    </a:outerShdw>
                  </a:effectLst>
                  <a:latin typeface="Impact" panose="020B0806030902050204" pitchFamily="34" charset="0"/>
                </a:rPr>
                <a:t>04</a:t>
              </a:r>
              <a:endParaRPr lang="zh-CN" altLang="en-US" sz="3000" dirty="0">
                <a:solidFill>
                  <a:schemeClr val="bg1"/>
                </a:solidFill>
                <a:effectLst>
                  <a:outerShdw blurRad="101600" dist="50800" dir="2700000" algn="tl" rotWithShape="0">
                    <a:prstClr val="black">
                      <a:alpha val="40000"/>
                    </a:prstClr>
                  </a:outerShdw>
                </a:effectLst>
                <a:latin typeface="Impact" panose="020B0806030902050204" pitchFamily="34" charset="0"/>
              </a:endParaRPr>
            </a:p>
          </p:txBody>
        </p:sp>
      </p:grpSp>
      <p:grpSp>
        <p:nvGrpSpPr>
          <p:cNvPr id="141" name="组合 140"/>
          <p:cNvGrpSpPr/>
          <p:nvPr/>
        </p:nvGrpSpPr>
        <p:grpSpPr>
          <a:xfrm>
            <a:off x="6957253" y="1347777"/>
            <a:ext cx="1442342" cy="447632"/>
            <a:chOff x="6957253" y="1419785"/>
            <a:chExt cx="1442342" cy="447632"/>
          </a:xfrm>
        </p:grpSpPr>
        <p:grpSp>
          <p:nvGrpSpPr>
            <p:cNvPr id="142" name="组合 141"/>
            <p:cNvGrpSpPr/>
            <p:nvPr/>
          </p:nvGrpSpPr>
          <p:grpSpPr>
            <a:xfrm>
              <a:off x="7022295" y="1419785"/>
              <a:ext cx="1312260" cy="447632"/>
              <a:chOff x="2198560" y="1644530"/>
              <a:chExt cx="1749680" cy="596843"/>
            </a:xfrm>
          </p:grpSpPr>
          <p:pic>
            <p:nvPicPr>
              <p:cNvPr id="144" name="图片 143"/>
              <p:cNvPicPr>
                <a:picLocks noChangeAspect="1"/>
              </p:cNvPicPr>
              <p:nvPr/>
            </p:nvPicPr>
            <p:blipFill rotWithShape="1">
              <a:blip r:embed="rId3">
                <a:grayscl/>
                <a:extLst>
                  <a:ext uri="{BEBA8EAE-BF5A-486C-A8C5-ECC9F3942E4B}">
                    <a14:imgProps xmlns:a14="http://schemas.microsoft.com/office/drawing/2010/main">
                      <a14:imgLayer r:embed="rId4">
                        <a14:imgEffect>
                          <a14:colorTemperature colorTemp="2000"/>
                        </a14:imgEffect>
                        <a14:imgEffect>
                          <a14:saturation sat="33000"/>
                        </a14:imgEffect>
                      </a14:imgLayer>
                    </a14:imgProps>
                  </a:ext>
                </a:extLst>
              </a:blip>
              <a:srcRect b="72279"/>
              <a:stretch/>
            </p:blipFill>
            <p:spPr>
              <a:xfrm flipH="1">
                <a:off x="2198560" y="1644530"/>
                <a:ext cx="1749680" cy="92018"/>
              </a:xfrm>
              <a:prstGeom prst="rect">
                <a:avLst/>
              </a:prstGeom>
            </p:spPr>
          </p:pic>
          <p:pic>
            <p:nvPicPr>
              <p:cNvPr id="145" name="图片 144"/>
              <p:cNvPicPr>
                <a:picLocks noChangeAspect="1"/>
              </p:cNvPicPr>
              <p:nvPr/>
            </p:nvPicPr>
            <p:blipFill rotWithShape="1">
              <a:blip r:embed="rId3">
                <a:grayscl/>
                <a:extLst>
                  <a:ext uri="{BEBA8EAE-BF5A-486C-A8C5-ECC9F3942E4B}">
                    <a14:imgProps xmlns:a14="http://schemas.microsoft.com/office/drawing/2010/main">
                      <a14:imgLayer r:embed="rId4">
                        <a14:imgEffect>
                          <a14:colorTemperature colorTemp="2000"/>
                        </a14:imgEffect>
                        <a14:imgEffect>
                          <a14:saturation sat="33000"/>
                        </a14:imgEffect>
                      </a14:imgLayer>
                    </a14:imgProps>
                  </a:ext>
                </a:extLst>
              </a:blip>
              <a:srcRect b="72279"/>
              <a:stretch/>
            </p:blipFill>
            <p:spPr>
              <a:xfrm flipH="1" flipV="1">
                <a:off x="2198560" y="2149355"/>
                <a:ext cx="1749680" cy="92018"/>
              </a:xfrm>
              <a:prstGeom prst="rect">
                <a:avLst/>
              </a:prstGeom>
            </p:spPr>
          </p:pic>
        </p:grpSp>
        <p:sp>
          <p:nvSpPr>
            <p:cNvPr id="143" name="文本框 115"/>
            <p:cNvSpPr txBox="1"/>
            <p:nvPr/>
          </p:nvSpPr>
          <p:spPr>
            <a:xfrm>
              <a:off x="6957253" y="1503652"/>
              <a:ext cx="1442342" cy="307777"/>
            </a:xfrm>
            <a:prstGeom prst="rect">
              <a:avLst/>
            </a:prstGeom>
            <a:noFill/>
          </p:spPr>
          <p:txBody>
            <a:bodyPr wrap="square" rtlCol="0">
              <a:spAutoFit/>
            </a:bodyPr>
            <a:lstStyle/>
            <a:p>
              <a:pPr algn="ctr"/>
              <a:r>
                <a:rPr lang="zh-CN" altLang="en-US" sz="1400" b="1" dirty="0">
                  <a:solidFill>
                    <a:srgbClr val="7030A0"/>
                  </a:solidFill>
                  <a:latin typeface="微软雅黑" panose="020B0503020204020204" pitchFamily="34" charset="-122"/>
                  <a:ea typeface="微软雅黑" panose="020B0503020204020204" pitchFamily="34" charset="-122"/>
                </a:rPr>
                <a:t>添加标题</a:t>
              </a:r>
            </a:p>
          </p:txBody>
        </p:sp>
      </p:grpSp>
      <p:sp>
        <p:nvSpPr>
          <p:cNvPr id="146" name="文本框 118"/>
          <p:cNvSpPr txBox="1"/>
          <p:nvPr/>
        </p:nvSpPr>
        <p:spPr>
          <a:xfrm>
            <a:off x="7093681" y="1779662"/>
            <a:ext cx="1169487" cy="1061829"/>
          </a:xfrm>
          <a:prstGeom prst="rect">
            <a:avLst/>
          </a:prstGeom>
          <a:noFill/>
        </p:spPr>
        <p:txBody>
          <a:bodyPr wrap="square" rtlCol="0">
            <a:spAutoFit/>
          </a:bodyPr>
          <a:lstStyle/>
          <a:p>
            <a:pPr algn="just"/>
            <a:r>
              <a:rPr lang="zh-CN" altLang="en-US" sz="900" dirty="0">
                <a:solidFill>
                  <a:schemeClr val="tx1">
                    <a:lumMod val="50000"/>
                    <a:lumOff val="50000"/>
                  </a:schemeClr>
                </a:solidFill>
                <a:latin typeface="微软雅黑" panose="020B0503020204020204" pitchFamily="34" charset="-122"/>
                <a:ea typeface="微软雅黑" panose="020B0503020204020204" pitchFamily="34" charset="-122"/>
              </a:rPr>
              <a:t>您的内容打在这里，在此框中选择粘贴，并选择只保留文字。您的内容打在这里，在此框中选择粘贴，并选择只保留文字。</a:t>
            </a:r>
          </a:p>
          <a:p>
            <a:pPr algn="just"/>
            <a:endParaRPr lang="zh-CN" altLang="en-US" sz="9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grpSp>
        <p:nvGrpSpPr>
          <p:cNvPr id="147" name="组合 146"/>
          <p:cNvGrpSpPr/>
          <p:nvPr/>
        </p:nvGrpSpPr>
        <p:grpSpPr>
          <a:xfrm>
            <a:off x="7022295" y="3697013"/>
            <a:ext cx="1312260" cy="447632"/>
            <a:chOff x="7022295" y="3769021"/>
            <a:chExt cx="1312260" cy="447632"/>
          </a:xfrm>
        </p:grpSpPr>
        <p:grpSp>
          <p:nvGrpSpPr>
            <p:cNvPr id="148" name="组合 147"/>
            <p:cNvGrpSpPr/>
            <p:nvPr/>
          </p:nvGrpSpPr>
          <p:grpSpPr>
            <a:xfrm>
              <a:off x="7022295" y="3769021"/>
              <a:ext cx="1312260" cy="447632"/>
              <a:chOff x="2198560" y="1644530"/>
              <a:chExt cx="1749680" cy="596843"/>
            </a:xfrm>
          </p:grpSpPr>
          <p:pic>
            <p:nvPicPr>
              <p:cNvPr id="153" name="图片 152"/>
              <p:cNvPicPr>
                <a:picLocks noChangeAspect="1"/>
              </p:cNvPicPr>
              <p:nvPr/>
            </p:nvPicPr>
            <p:blipFill rotWithShape="1">
              <a:blip r:embed="rId3">
                <a:grayscl/>
                <a:extLst>
                  <a:ext uri="{BEBA8EAE-BF5A-486C-A8C5-ECC9F3942E4B}">
                    <a14:imgProps xmlns:a14="http://schemas.microsoft.com/office/drawing/2010/main">
                      <a14:imgLayer r:embed="rId4">
                        <a14:imgEffect>
                          <a14:colorTemperature colorTemp="2000"/>
                        </a14:imgEffect>
                        <a14:imgEffect>
                          <a14:saturation sat="33000"/>
                        </a14:imgEffect>
                      </a14:imgLayer>
                    </a14:imgProps>
                  </a:ext>
                </a:extLst>
              </a:blip>
              <a:srcRect b="72279"/>
              <a:stretch/>
            </p:blipFill>
            <p:spPr>
              <a:xfrm flipH="1">
                <a:off x="2198560" y="1644530"/>
                <a:ext cx="1749680" cy="92018"/>
              </a:xfrm>
              <a:prstGeom prst="rect">
                <a:avLst/>
              </a:prstGeom>
            </p:spPr>
          </p:pic>
          <p:pic>
            <p:nvPicPr>
              <p:cNvPr id="154" name="图片 153"/>
              <p:cNvPicPr>
                <a:picLocks noChangeAspect="1"/>
              </p:cNvPicPr>
              <p:nvPr/>
            </p:nvPicPr>
            <p:blipFill rotWithShape="1">
              <a:blip r:embed="rId3">
                <a:grayscl/>
                <a:extLst>
                  <a:ext uri="{BEBA8EAE-BF5A-486C-A8C5-ECC9F3942E4B}">
                    <a14:imgProps xmlns:a14="http://schemas.microsoft.com/office/drawing/2010/main">
                      <a14:imgLayer r:embed="rId4">
                        <a14:imgEffect>
                          <a14:colorTemperature colorTemp="2000"/>
                        </a14:imgEffect>
                        <a14:imgEffect>
                          <a14:saturation sat="33000"/>
                        </a14:imgEffect>
                      </a14:imgLayer>
                    </a14:imgProps>
                  </a:ext>
                </a:extLst>
              </a:blip>
              <a:srcRect b="72279"/>
              <a:stretch/>
            </p:blipFill>
            <p:spPr>
              <a:xfrm flipH="1" flipV="1">
                <a:off x="2198560" y="2149355"/>
                <a:ext cx="1749680" cy="92018"/>
              </a:xfrm>
              <a:prstGeom prst="rect">
                <a:avLst/>
              </a:prstGeom>
            </p:spPr>
          </p:pic>
        </p:grpSp>
        <p:grpSp>
          <p:nvGrpSpPr>
            <p:cNvPr id="149" name="组合 148"/>
            <p:cNvGrpSpPr/>
            <p:nvPr/>
          </p:nvGrpSpPr>
          <p:grpSpPr>
            <a:xfrm>
              <a:off x="7582582" y="3867894"/>
              <a:ext cx="227425" cy="223469"/>
              <a:chOff x="5037571" y="856343"/>
              <a:chExt cx="715006" cy="702571"/>
            </a:xfrm>
            <a:solidFill>
              <a:srgbClr val="002060"/>
            </a:solidFill>
          </p:grpSpPr>
          <p:sp>
            <p:nvSpPr>
              <p:cNvPr id="150" name="Freeform 39"/>
              <p:cNvSpPr>
                <a:spLocks/>
              </p:cNvSpPr>
              <p:nvPr/>
            </p:nvSpPr>
            <p:spPr bwMode="auto">
              <a:xfrm>
                <a:off x="5468769" y="856343"/>
                <a:ext cx="244675" cy="244675"/>
              </a:xfrm>
              <a:custGeom>
                <a:avLst/>
                <a:gdLst>
                  <a:gd name="T0" fmla="*/ 19 w 283"/>
                  <a:gd name="T1" fmla="*/ 0 h 283"/>
                  <a:gd name="T2" fmla="*/ 264 w 283"/>
                  <a:gd name="T3" fmla="*/ 0 h 283"/>
                  <a:gd name="T4" fmla="*/ 276 w 283"/>
                  <a:gd name="T5" fmla="*/ 4 h 283"/>
                  <a:gd name="T6" fmla="*/ 224 w 283"/>
                  <a:gd name="T7" fmla="*/ 38 h 283"/>
                  <a:gd name="T8" fmla="*/ 97 w 283"/>
                  <a:gd name="T9" fmla="*/ 38 h 283"/>
                  <a:gd name="T10" fmla="*/ 90 w 283"/>
                  <a:gd name="T11" fmla="*/ 38 h 283"/>
                  <a:gd name="T12" fmla="*/ 38 w 283"/>
                  <a:gd name="T13" fmla="*/ 38 h 283"/>
                  <a:gd name="T14" fmla="*/ 38 w 283"/>
                  <a:gd name="T15" fmla="*/ 245 h 283"/>
                  <a:gd name="T16" fmla="*/ 103 w 283"/>
                  <a:gd name="T17" fmla="*/ 245 h 283"/>
                  <a:gd name="T18" fmla="*/ 127 w 283"/>
                  <a:gd name="T19" fmla="*/ 245 h 283"/>
                  <a:gd name="T20" fmla="*/ 245 w 283"/>
                  <a:gd name="T21" fmla="*/ 245 h 283"/>
                  <a:gd name="T22" fmla="*/ 245 w 283"/>
                  <a:gd name="T23" fmla="*/ 152 h 283"/>
                  <a:gd name="T24" fmla="*/ 283 w 283"/>
                  <a:gd name="T25" fmla="*/ 115 h 283"/>
                  <a:gd name="T26" fmla="*/ 283 w 283"/>
                  <a:gd name="T27" fmla="*/ 264 h 283"/>
                  <a:gd name="T28" fmla="*/ 264 w 283"/>
                  <a:gd name="T29" fmla="*/ 283 h 283"/>
                  <a:gd name="T30" fmla="*/ 19 w 283"/>
                  <a:gd name="T31" fmla="*/ 283 h 283"/>
                  <a:gd name="T32" fmla="*/ 0 w 283"/>
                  <a:gd name="T33" fmla="*/ 264 h 283"/>
                  <a:gd name="T34" fmla="*/ 0 w 283"/>
                  <a:gd name="T35" fmla="*/ 19 h 283"/>
                  <a:gd name="T36" fmla="*/ 19 w 283"/>
                  <a:gd name="T37" fmla="*/ 0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3" h="283">
                    <a:moveTo>
                      <a:pt x="19" y="0"/>
                    </a:moveTo>
                    <a:cubicBezTo>
                      <a:pt x="264" y="0"/>
                      <a:pt x="264" y="0"/>
                      <a:pt x="264" y="0"/>
                    </a:cubicBezTo>
                    <a:cubicBezTo>
                      <a:pt x="269" y="0"/>
                      <a:pt x="273" y="2"/>
                      <a:pt x="276" y="4"/>
                    </a:cubicBezTo>
                    <a:cubicBezTo>
                      <a:pt x="259" y="16"/>
                      <a:pt x="242" y="27"/>
                      <a:pt x="224" y="38"/>
                    </a:cubicBezTo>
                    <a:cubicBezTo>
                      <a:pt x="97" y="38"/>
                      <a:pt x="97" y="38"/>
                      <a:pt x="97" y="38"/>
                    </a:cubicBezTo>
                    <a:cubicBezTo>
                      <a:pt x="95" y="38"/>
                      <a:pt x="92" y="38"/>
                      <a:pt x="90" y="38"/>
                    </a:cubicBezTo>
                    <a:cubicBezTo>
                      <a:pt x="38" y="38"/>
                      <a:pt x="38" y="38"/>
                      <a:pt x="38" y="38"/>
                    </a:cubicBezTo>
                    <a:cubicBezTo>
                      <a:pt x="38" y="245"/>
                      <a:pt x="38" y="245"/>
                      <a:pt x="38" y="245"/>
                    </a:cubicBezTo>
                    <a:cubicBezTo>
                      <a:pt x="103" y="245"/>
                      <a:pt x="103" y="245"/>
                      <a:pt x="103" y="245"/>
                    </a:cubicBezTo>
                    <a:cubicBezTo>
                      <a:pt x="111" y="247"/>
                      <a:pt x="119" y="247"/>
                      <a:pt x="127" y="245"/>
                    </a:cubicBezTo>
                    <a:cubicBezTo>
                      <a:pt x="245" y="245"/>
                      <a:pt x="245" y="245"/>
                      <a:pt x="245" y="245"/>
                    </a:cubicBezTo>
                    <a:cubicBezTo>
                      <a:pt x="245" y="152"/>
                      <a:pt x="245" y="152"/>
                      <a:pt x="245" y="152"/>
                    </a:cubicBezTo>
                    <a:cubicBezTo>
                      <a:pt x="258" y="140"/>
                      <a:pt x="270" y="128"/>
                      <a:pt x="283" y="115"/>
                    </a:cubicBezTo>
                    <a:cubicBezTo>
                      <a:pt x="283" y="264"/>
                      <a:pt x="283" y="264"/>
                      <a:pt x="283" y="264"/>
                    </a:cubicBezTo>
                    <a:cubicBezTo>
                      <a:pt x="283" y="274"/>
                      <a:pt x="275" y="283"/>
                      <a:pt x="264" y="283"/>
                    </a:cubicBezTo>
                    <a:cubicBezTo>
                      <a:pt x="19" y="283"/>
                      <a:pt x="19" y="283"/>
                      <a:pt x="19" y="283"/>
                    </a:cubicBezTo>
                    <a:cubicBezTo>
                      <a:pt x="9" y="283"/>
                      <a:pt x="0" y="274"/>
                      <a:pt x="0" y="264"/>
                    </a:cubicBezTo>
                    <a:cubicBezTo>
                      <a:pt x="0" y="19"/>
                      <a:pt x="0" y="19"/>
                      <a:pt x="0" y="19"/>
                    </a:cubicBezTo>
                    <a:cubicBezTo>
                      <a:pt x="0" y="9"/>
                      <a:pt x="9" y="0"/>
                      <a:pt x="19" y="0"/>
                    </a:cubicBezTo>
                    <a:close/>
                  </a:path>
                </a:pathLst>
              </a:custGeom>
              <a:solidFill>
                <a:srgbClr val="703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1" name="Freeform 40"/>
              <p:cNvSpPr>
                <a:spLocks noEditPoints="1"/>
              </p:cNvSpPr>
              <p:nvPr/>
            </p:nvSpPr>
            <p:spPr bwMode="auto">
              <a:xfrm>
                <a:off x="5037571" y="889259"/>
                <a:ext cx="423518" cy="669655"/>
              </a:xfrm>
              <a:custGeom>
                <a:avLst/>
                <a:gdLst>
                  <a:gd name="T0" fmla="*/ 253 w 490"/>
                  <a:gd name="T1" fmla="*/ 737 h 775"/>
                  <a:gd name="T2" fmla="*/ 211 w 490"/>
                  <a:gd name="T3" fmla="*/ 775 h 775"/>
                  <a:gd name="T4" fmla="*/ 175 w 490"/>
                  <a:gd name="T5" fmla="*/ 762 h 775"/>
                  <a:gd name="T6" fmla="*/ 161 w 490"/>
                  <a:gd name="T7" fmla="*/ 762 h 775"/>
                  <a:gd name="T8" fmla="*/ 125 w 490"/>
                  <a:gd name="T9" fmla="*/ 775 h 775"/>
                  <a:gd name="T10" fmla="*/ 84 w 490"/>
                  <a:gd name="T11" fmla="*/ 737 h 775"/>
                  <a:gd name="T12" fmla="*/ 76 w 490"/>
                  <a:gd name="T13" fmla="*/ 475 h 775"/>
                  <a:gd name="T14" fmla="*/ 65 w 490"/>
                  <a:gd name="T15" fmla="*/ 474 h 775"/>
                  <a:gd name="T16" fmla="*/ 21 w 490"/>
                  <a:gd name="T17" fmla="*/ 441 h 775"/>
                  <a:gd name="T18" fmla="*/ 19 w 490"/>
                  <a:gd name="T19" fmla="*/ 217 h 775"/>
                  <a:gd name="T20" fmla="*/ 48 w 490"/>
                  <a:gd name="T21" fmla="*/ 192 h 775"/>
                  <a:gd name="T22" fmla="*/ 121 w 490"/>
                  <a:gd name="T23" fmla="*/ 183 h 775"/>
                  <a:gd name="T24" fmla="*/ 132 w 490"/>
                  <a:gd name="T25" fmla="*/ 189 h 775"/>
                  <a:gd name="T26" fmla="*/ 168 w 490"/>
                  <a:gd name="T27" fmla="*/ 243 h 775"/>
                  <a:gd name="T28" fmla="*/ 204 w 490"/>
                  <a:gd name="T29" fmla="*/ 189 h 775"/>
                  <a:gd name="T30" fmla="*/ 216 w 490"/>
                  <a:gd name="T31" fmla="*/ 183 h 775"/>
                  <a:gd name="T32" fmla="*/ 257 w 490"/>
                  <a:gd name="T33" fmla="*/ 188 h 775"/>
                  <a:gd name="T34" fmla="*/ 293 w 490"/>
                  <a:gd name="T35" fmla="*/ 205 h 775"/>
                  <a:gd name="T36" fmla="*/ 331 w 490"/>
                  <a:gd name="T37" fmla="*/ 251 h 775"/>
                  <a:gd name="T38" fmla="*/ 339 w 490"/>
                  <a:gd name="T39" fmla="*/ 259 h 775"/>
                  <a:gd name="T40" fmla="*/ 355 w 490"/>
                  <a:gd name="T41" fmla="*/ 261 h 775"/>
                  <a:gd name="T42" fmla="*/ 362 w 490"/>
                  <a:gd name="T43" fmla="*/ 256 h 775"/>
                  <a:gd name="T44" fmla="*/ 406 w 490"/>
                  <a:gd name="T45" fmla="*/ 223 h 775"/>
                  <a:gd name="T46" fmla="*/ 452 w 490"/>
                  <a:gd name="T47" fmla="*/ 284 h 775"/>
                  <a:gd name="T48" fmla="*/ 405 w 490"/>
                  <a:gd name="T49" fmla="*/ 318 h 775"/>
                  <a:gd name="T50" fmla="*/ 357 w 490"/>
                  <a:gd name="T51" fmla="*/ 346 h 775"/>
                  <a:gd name="T52" fmla="*/ 321 w 490"/>
                  <a:gd name="T53" fmla="*/ 343 h 775"/>
                  <a:gd name="T54" fmla="*/ 275 w 490"/>
                  <a:gd name="T55" fmla="*/ 302 h 775"/>
                  <a:gd name="T56" fmla="*/ 265 w 490"/>
                  <a:gd name="T57" fmla="*/ 291 h 775"/>
                  <a:gd name="T58" fmla="*/ 253 w 490"/>
                  <a:gd name="T59" fmla="*/ 737 h 775"/>
                  <a:gd name="T60" fmla="*/ 170 w 490"/>
                  <a:gd name="T61" fmla="*/ 1 h 775"/>
                  <a:gd name="T62" fmla="*/ 236 w 490"/>
                  <a:gd name="T63" fmla="*/ 74 h 775"/>
                  <a:gd name="T64" fmla="*/ 167 w 490"/>
                  <a:gd name="T65" fmla="*/ 159 h 775"/>
                  <a:gd name="T66" fmla="*/ 100 w 490"/>
                  <a:gd name="T67" fmla="*/ 71 h 775"/>
                  <a:gd name="T68" fmla="*/ 170 w 490"/>
                  <a:gd name="T69" fmla="*/ 1 h 7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90" h="775">
                    <a:moveTo>
                      <a:pt x="253" y="737"/>
                    </a:moveTo>
                    <a:cubicBezTo>
                      <a:pt x="252" y="758"/>
                      <a:pt x="230" y="775"/>
                      <a:pt x="211" y="775"/>
                    </a:cubicBezTo>
                    <a:cubicBezTo>
                      <a:pt x="198" y="775"/>
                      <a:pt x="182" y="770"/>
                      <a:pt x="175" y="762"/>
                    </a:cubicBezTo>
                    <a:cubicBezTo>
                      <a:pt x="172" y="757"/>
                      <a:pt x="165" y="757"/>
                      <a:pt x="161" y="762"/>
                    </a:cubicBezTo>
                    <a:cubicBezTo>
                      <a:pt x="155" y="770"/>
                      <a:pt x="138" y="775"/>
                      <a:pt x="125" y="775"/>
                    </a:cubicBezTo>
                    <a:cubicBezTo>
                      <a:pt x="106" y="775"/>
                      <a:pt x="85" y="758"/>
                      <a:pt x="84" y="737"/>
                    </a:cubicBezTo>
                    <a:cubicBezTo>
                      <a:pt x="76" y="475"/>
                      <a:pt x="76" y="475"/>
                      <a:pt x="76" y="475"/>
                    </a:cubicBezTo>
                    <a:cubicBezTo>
                      <a:pt x="65" y="474"/>
                      <a:pt x="65" y="474"/>
                      <a:pt x="65" y="474"/>
                    </a:cubicBezTo>
                    <a:cubicBezTo>
                      <a:pt x="47" y="472"/>
                      <a:pt x="24" y="459"/>
                      <a:pt x="21" y="441"/>
                    </a:cubicBezTo>
                    <a:cubicBezTo>
                      <a:pt x="0" y="331"/>
                      <a:pt x="4" y="332"/>
                      <a:pt x="19" y="217"/>
                    </a:cubicBezTo>
                    <a:cubicBezTo>
                      <a:pt x="21" y="209"/>
                      <a:pt x="31" y="194"/>
                      <a:pt x="48" y="192"/>
                    </a:cubicBezTo>
                    <a:cubicBezTo>
                      <a:pt x="121" y="183"/>
                      <a:pt x="121" y="183"/>
                      <a:pt x="121" y="183"/>
                    </a:cubicBezTo>
                    <a:cubicBezTo>
                      <a:pt x="125" y="183"/>
                      <a:pt x="130" y="185"/>
                      <a:pt x="132" y="189"/>
                    </a:cubicBezTo>
                    <a:cubicBezTo>
                      <a:pt x="168" y="243"/>
                      <a:pt x="168" y="243"/>
                      <a:pt x="168" y="243"/>
                    </a:cubicBezTo>
                    <a:cubicBezTo>
                      <a:pt x="204" y="189"/>
                      <a:pt x="204" y="189"/>
                      <a:pt x="204" y="189"/>
                    </a:cubicBezTo>
                    <a:cubicBezTo>
                      <a:pt x="207" y="185"/>
                      <a:pt x="211" y="183"/>
                      <a:pt x="216" y="183"/>
                    </a:cubicBezTo>
                    <a:cubicBezTo>
                      <a:pt x="257" y="188"/>
                      <a:pt x="257" y="188"/>
                      <a:pt x="257" y="188"/>
                    </a:cubicBezTo>
                    <a:cubicBezTo>
                      <a:pt x="278" y="191"/>
                      <a:pt x="285" y="196"/>
                      <a:pt x="293" y="205"/>
                    </a:cubicBezTo>
                    <a:cubicBezTo>
                      <a:pt x="307" y="223"/>
                      <a:pt x="320" y="239"/>
                      <a:pt x="331" y="251"/>
                    </a:cubicBezTo>
                    <a:cubicBezTo>
                      <a:pt x="334" y="254"/>
                      <a:pt x="336" y="257"/>
                      <a:pt x="339" y="259"/>
                    </a:cubicBezTo>
                    <a:cubicBezTo>
                      <a:pt x="343" y="264"/>
                      <a:pt x="350" y="264"/>
                      <a:pt x="355" y="261"/>
                    </a:cubicBezTo>
                    <a:cubicBezTo>
                      <a:pt x="357" y="259"/>
                      <a:pt x="360" y="258"/>
                      <a:pt x="362" y="256"/>
                    </a:cubicBezTo>
                    <a:cubicBezTo>
                      <a:pt x="373" y="248"/>
                      <a:pt x="393" y="233"/>
                      <a:pt x="406" y="223"/>
                    </a:cubicBezTo>
                    <a:cubicBezTo>
                      <a:pt x="442" y="195"/>
                      <a:pt x="490" y="255"/>
                      <a:pt x="452" y="284"/>
                    </a:cubicBezTo>
                    <a:cubicBezTo>
                      <a:pt x="438" y="294"/>
                      <a:pt x="418" y="310"/>
                      <a:pt x="405" y="318"/>
                    </a:cubicBezTo>
                    <a:cubicBezTo>
                      <a:pt x="386" y="332"/>
                      <a:pt x="369" y="342"/>
                      <a:pt x="357" y="346"/>
                    </a:cubicBezTo>
                    <a:cubicBezTo>
                      <a:pt x="346" y="351"/>
                      <a:pt x="332" y="351"/>
                      <a:pt x="321" y="343"/>
                    </a:cubicBezTo>
                    <a:cubicBezTo>
                      <a:pt x="305" y="333"/>
                      <a:pt x="291" y="320"/>
                      <a:pt x="275" y="302"/>
                    </a:cubicBezTo>
                    <a:cubicBezTo>
                      <a:pt x="272" y="299"/>
                      <a:pt x="269" y="295"/>
                      <a:pt x="265" y="291"/>
                    </a:cubicBezTo>
                    <a:cubicBezTo>
                      <a:pt x="253" y="737"/>
                      <a:pt x="253" y="737"/>
                      <a:pt x="253" y="737"/>
                    </a:cubicBezTo>
                    <a:close/>
                    <a:moveTo>
                      <a:pt x="170" y="1"/>
                    </a:moveTo>
                    <a:cubicBezTo>
                      <a:pt x="207" y="2"/>
                      <a:pt x="237" y="34"/>
                      <a:pt x="236" y="74"/>
                    </a:cubicBezTo>
                    <a:cubicBezTo>
                      <a:pt x="235" y="113"/>
                      <a:pt x="204" y="160"/>
                      <a:pt x="167" y="159"/>
                    </a:cubicBezTo>
                    <a:cubicBezTo>
                      <a:pt x="129" y="159"/>
                      <a:pt x="100" y="110"/>
                      <a:pt x="100" y="71"/>
                    </a:cubicBezTo>
                    <a:cubicBezTo>
                      <a:pt x="101" y="32"/>
                      <a:pt x="132" y="0"/>
                      <a:pt x="170" y="1"/>
                    </a:cubicBezTo>
                    <a:close/>
                  </a:path>
                </a:pathLst>
              </a:custGeom>
              <a:solidFill>
                <a:srgbClr val="703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2" name="Freeform 41"/>
              <p:cNvSpPr>
                <a:spLocks/>
              </p:cNvSpPr>
              <p:nvPr/>
            </p:nvSpPr>
            <p:spPr bwMode="auto">
              <a:xfrm>
                <a:off x="5532772" y="870972"/>
                <a:ext cx="219805" cy="176283"/>
              </a:xfrm>
              <a:custGeom>
                <a:avLst/>
                <a:gdLst>
                  <a:gd name="T0" fmla="*/ 35 w 254"/>
                  <a:gd name="T1" fmla="*/ 62 h 204"/>
                  <a:gd name="T2" fmla="*/ 0 w 254"/>
                  <a:gd name="T3" fmla="*/ 66 h 204"/>
                  <a:gd name="T4" fmla="*/ 11 w 254"/>
                  <a:gd name="T5" fmla="*/ 171 h 204"/>
                  <a:gd name="T6" fmla="*/ 48 w 254"/>
                  <a:gd name="T7" fmla="*/ 195 h 204"/>
                  <a:gd name="T8" fmla="*/ 243 w 254"/>
                  <a:gd name="T9" fmla="*/ 20 h 204"/>
                  <a:gd name="T10" fmla="*/ 230 w 254"/>
                  <a:gd name="T11" fmla="*/ 7 h 204"/>
                  <a:gd name="T12" fmla="*/ 53 w 254"/>
                  <a:gd name="T13" fmla="*/ 116 h 204"/>
                  <a:gd name="T14" fmla="*/ 35 w 254"/>
                  <a:gd name="T15" fmla="*/ 62 h 2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4" h="204">
                    <a:moveTo>
                      <a:pt x="35" y="62"/>
                    </a:moveTo>
                    <a:cubicBezTo>
                      <a:pt x="31" y="48"/>
                      <a:pt x="0" y="51"/>
                      <a:pt x="0" y="66"/>
                    </a:cubicBezTo>
                    <a:cubicBezTo>
                      <a:pt x="0" y="113"/>
                      <a:pt x="4" y="130"/>
                      <a:pt x="11" y="171"/>
                    </a:cubicBezTo>
                    <a:cubicBezTo>
                      <a:pt x="14" y="186"/>
                      <a:pt x="36" y="204"/>
                      <a:pt x="48" y="195"/>
                    </a:cubicBezTo>
                    <a:cubicBezTo>
                      <a:pt x="133" y="135"/>
                      <a:pt x="169" y="92"/>
                      <a:pt x="243" y="20"/>
                    </a:cubicBezTo>
                    <a:cubicBezTo>
                      <a:pt x="254" y="9"/>
                      <a:pt x="240" y="0"/>
                      <a:pt x="230" y="7"/>
                    </a:cubicBezTo>
                    <a:cubicBezTo>
                      <a:pt x="158" y="56"/>
                      <a:pt x="123" y="73"/>
                      <a:pt x="53" y="116"/>
                    </a:cubicBezTo>
                    <a:cubicBezTo>
                      <a:pt x="42" y="95"/>
                      <a:pt x="40" y="80"/>
                      <a:pt x="35" y="62"/>
                    </a:cubicBezTo>
                    <a:close/>
                  </a:path>
                </a:pathLst>
              </a:custGeom>
              <a:solidFill>
                <a:srgbClr val="703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155" name="组合 154"/>
          <p:cNvGrpSpPr/>
          <p:nvPr/>
        </p:nvGrpSpPr>
        <p:grpSpPr>
          <a:xfrm>
            <a:off x="872045" y="3697013"/>
            <a:ext cx="1312260" cy="447632"/>
            <a:chOff x="872045" y="3769021"/>
            <a:chExt cx="1312260" cy="447632"/>
          </a:xfrm>
        </p:grpSpPr>
        <p:grpSp>
          <p:nvGrpSpPr>
            <p:cNvPr id="156" name="组合 155"/>
            <p:cNvGrpSpPr/>
            <p:nvPr/>
          </p:nvGrpSpPr>
          <p:grpSpPr>
            <a:xfrm>
              <a:off x="872045" y="3769021"/>
              <a:ext cx="1312260" cy="447632"/>
              <a:chOff x="2198560" y="1644530"/>
              <a:chExt cx="1749680" cy="596843"/>
            </a:xfrm>
          </p:grpSpPr>
          <p:pic>
            <p:nvPicPr>
              <p:cNvPr id="161" name="图片 160"/>
              <p:cNvPicPr>
                <a:picLocks noChangeAspect="1"/>
              </p:cNvPicPr>
              <p:nvPr/>
            </p:nvPicPr>
            <p:blipFill rotWithShape="1">
              <a:blip r:embed="rId3">
                <a:grayscl/>
                <a:extLst>
                  <a:ext uri="{BEBA8EAE-BF5A-486C-A8C5-ECC9F3942E4B}">
                    <a14:imgProps xmlns:a14="http://schemas.microsoft.com/office/drawing/2010/main">
                      <a14:imgLayer r:embed="rId4">
                        <a14:imgEffect>
                          <a14:colorTemperature colorTemp="2000"/>
                        </a14:imgEffect>
                        <a14:imgEffect>
                          <a14:saturation sat="33000"/>
                        </a14:imgEffect>
                      </a14:imgLayer>
                    </a14:imgProps>
                  </a:ext>
                </a:extLst>
              </a:blip>
              <a:srcRect b="72279"/>
              <a:stretch/>
            </p:blipFill>
            <p:spPr>
              <a:xfrm flipH="1">
                <a:off x="2198560" y="1644530"/>
                <a:ext cx="1749680" cy="92018"/>
              </a:xfrm>
              <a:prstGeom prst="rect">
                <a:avLst/>
              </a:prstGeom>
            </p:spPr>
          </p:pic>
          <p:pic>
            <p:nvPicPr>
              <p:cNvPr id="162" name="图片 161"/>
              <p:cNvPicPr>
                <a:picLocks noChangeAspect="1"/>
              </p:cNvPicPr>
              <p:nvPr/>
            </p:nvPicPr>
            <p:blipFill rotWithShape="1">
              <a:blip r:embed="rId3">
                <a:grayscl/>
                <a:extLst>
                  <a:ext uri="{BEBA8EAE-BF5A-486C-A8C5-ECC9F3942E4B}">
                    <a14:imgProps xmlns:a14="http://schemas.microsoft.com/office/drawing/2010/main">
                      <a14:imgLayer r:embed="rId4">
                        <a14:imgEffect>
                          <a14:colorTemperature colorTemp="2000"/>
                        </a14:imgEffect>
                        <a14:imgEffect>
                          <a14:saturation sat="33000"/>
                        </a14:imgEffect>
                      </a14:imgLayer>
                    </a14:imgProps>
                  </a:ext>
                </a:extLst>
              </a:blip>
              <a:srcRect b="72279"/>
              <a:stretch/>
            </p:blipFill>
            <p:spPr>
              <a:xfrm flipH="1" flipV="1">
                <a:off x="2198560" y="2149355"/>
                <a:ext cx="1749680" cy="92018"/>
              </a:xfrm>
              <a:prstGeom prst="rect">
                <a:avLst/>
              </a:prstGeom>
            </p:spPr>
          </p:pic>
        </p:grpSp>
        <p:grpSp>
          <p:nvGrpSpPr>
            <p:cNvPr id="157" name="组合 156"/>
            <p:cNvGrpSpPr/>
            <p:nvPr/>
          </p:nvGrpSpPr>
          <p:grpSpPr>
            <a:xfrm>
              <a:off x="1475656" y="3867894"/>
              <a:ext cx="227425" cy="223469"/>
              <a:chOff x="5037571" y="856343"/>
              <a:chExt cx="715006" cy="702571"/>
            </a:xfrm>
            <a:solidFill>
              <a:srgbClr val="002060"/>
            </a:solidFill>
          </p:grpSpPr>
          <p:sp>
            <p:nvSpPr>
              <p:cNvPr id="158" name="Freeform 39"/>
              <p:cNvSpPr>
                <a:spLocks/>
              </p:cNvSpPr>
              <p:nvPr/>
            </p:nvSpPr>
            <p:spPr bwMode="auto">
              <a:xfrm>
                <a:off x="5468769" y="856343"/>
                <a:ext cx="244675" cy="244675"/>
              </a:xfrm>
              <a:custGeom>
                <a:avLst/>
                <a:gdLst>
                  <a:gd name="T0" fmla="*/ 19 w 283"/>
                  <a:gd name="T1" fmla="*/ 0 h 283"/>
                  <a:gd name="T2" fmla="*/ 264 w 283"/>
                  <a:gd name="T3" fmla="*/ 0 h 283"/>
                  <a:gd name="T4" fmla="*/ 276 w 283"/>
                  <a:gd name="T5" fmla="*/ 4 h 283"/>
                  <a:gd name="T6" fmla="*/ 224 w 283"/>
                  <a:gd name="T7" fmla="*/ 38 h 283"/>
                  <a:gd name="T8" fmla="*/ 97 w 283"/>
                  <a:gd name="T9" fmla="*/ 38 h 283"/>
                  <a:gd name="T10" fmla="*/ 90 w 283"/>
                  <a:gd name="T11" fmla="*/ 38 h 283"/>
                  <a:gd name="T12" fmla="*/ 38 w 283"/>
                  <a:gd name="T13" fmla="*/ 38 h 283"/>
                  <a:gd name="T14" fmla="*/ 38 w 283"/>
                  <a:gd name="T15" fmla="*/ 245 h 283"/>
                  <a:gd name="T16" fmla="*/ 103 w 283"/>
                  <a:gd name="T17" fmla="*/ 245 h 283"/>
                  <a:gd name="T18" fmla="*/ 127 w 283"/>
                  <a:gd name="T19" fmla="*/ 245 h 283"/>
                  <a:gd name="T20" fmla="*/ 245 w 283"/>
                  <a:gd name="T21" fmla="*/ 245 h 283"/>
                  <a:gd name="T22" fmla="*/ 245 w 283"/>
                  <a:gd name="T23" fmla="*/ 152 h 283"/>
                  <a:gd name="T24" fmla="*/ 283 w 283"/>
                  <a:gd name="T25" fmla="*/ 115 h 283"/>
                  <a:gd name="T26" fmla="*/ 283 w 283"/>
                  <a:gd name="T27" fmla="*/ 264 h 283"/>
                  <a:gd name="T28" fmla="*/ 264 w 283"/>
                  <a:gd name="T29" fmla="*/ 283 h 283"/>
                  <a:gd name="T30" fmla="*/ 19 w 283"/>
                  <a:gd name="T31" fmla="*/ 283 h 283"/>
                  <a:gd name="T32" fmla="*/ 0 w 283"/>
                  <a:gd name="T33" fmla="*/ 264 h 283"/>
                  <a:gd name="T34" fmla="*/ 0 w 283"/>
                  <a:gd name="T35" fmla="*/ 19 h 283"/>
                  <a:gd name="T36" fmla="*/ 19 w 283"/>
                  <a:gd name="T37" fmla="*/ 0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3" h="283">
                    <a:moveTo>
                      <a:pt x="19" y="0"/>
                    </a:moveTo>
                    <a:cubicBezTo>
                      <a:pt x="264" y="0"/>
                      <a:pt x="264" y="0"/>
                      <a:pt x="264" y="0"/>
                    </a:cubicBezTo>
                    <a:cubicBezTo>
                      <a:pt x="269" y="0"/>
                      <a:pt x="273" y="2"/>
                      <a:pt x="276" y="4"/>
                    </a:cubicBezTo>
                    <a:cubicBezTo>
                      <a:pt x="259" y="16"/>
                      <a:pt x="242" y="27"/>
                      <a:pt x="224" y="38"/>
                    </a:cubicBezTo>
                    <a:cubicBezTo>
                      <a:pt x="97" y="38"/>
                      <a:pt x="97" y="38"/>
                      <a:pt x="97" y="38"/>
                    </a:cubicBezTo>
                    <a:cubicBezTo>
                      <a:pt x="95" y="38"/>
                      <a:pt x="92" y="38"/>
                      <a:pt x="90" y="38"/>
                    </a:cubicBezTo>
                    <a:cubicBezTo>
                      <a:pt x="38" y="38"/>
                      <a:pt x="38" y="38"/>
                      <a:pt x="38" y="38"/>
                    </a:cubicBezTo>
                    <a:cubicBezTo>
                      <a:pt x="38" y="245"/>
                      <a:pt x="38" y="245"/>
                      <a:pt x="38" y="245"/>
                    </a:cubicBezTo>
                    <a:cubicBezTo>
                      <a:pt x="103" y="245"/>
                      <a:pt x="103" y="245"/>
                      <a:pt x="103" y="245"/>
                    </a:cubicBezTo>
                    <a:cubicBezTo>
                      <a:pt x="111" y="247"/>
                      <a:pt x="119" y="247"/>
                      <a:pt x="127" y="245"/>
                    </a:cubicBezTo>
                    <a:cubicBezTo>
                      <a:pt x="245" y="245"/>
                      <a:pt x="245" y="245"/>
                      <a:pt x="245" y="245"/>
                    </a:cubicBezTo>
                    <a:cubicBezTo>
                      <a:pt x="245" y="152"/>
                      <a:pt x="245" y="152"/>
                      <a:pt x="245" y="152"/>
                    </a:cubicBezTo>
                    <a:cubicBezTo>
                      <a:pt x="258" y="140"/>
                      <a:pt x="270" y="128"/>
                      <a:pt x="283" y="115"/>
                    </a:cubicBezTo>
                    <a:cubicBezTo>
                      <a:pt x="283" y="264"/>
                      <a:pt x="283" y="264"/>
                      <a:pt x="283" y="264"/>
                    </a:cubicBezTo>
                    <a:cubicBezTo>
                      <a:pt x="283" y="274"/>
                      <a:pt x="275" y="283"/>
                      <a:pt x="264" y="283"/>
                    </a:cubicBezTo>
                    <a:cubicBezTo>
                      <a:pt x="19" y="283"/>
                      <a:pt x="19" y="283"/>
                      <a:pt x="19" y="283"/>
                    </a:cubicBezTo>
                    <a:cubicBezTo>
                      <a:pt x="9" y="283"/>
                      <a:pt x="0" y="274"/>
                      <a:pt x="0" y="264"/>
                    </a:cubicBezTo>
                    <a:cubicBezTo>
                      <a:pt x="0" y="19"/>
                      <a:pt x="0" y="19"/>
                      <a:pt x="0" y="19"/>
                    </a:cubicBezTo>
                    <a:cubicBezTo>
                      <a:pt x="0" y="9"/>
                      <a:pt x="9" y="0"/>
                      <a:pt x="19" y="0"/>
                    </a:cubicBezTo>
                    <a:close/>
                  </a:path>
                </a:pathLst>
              </a:custGeom>
              <a:solidFill>
                <a:srgbClr val="703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9" name="Freeform 40"/>
              <p:cNvSpPr>
                <a:spLocks noEditPoints="1"/>
              </p:cNvSpPr>
              <p:nvPr/>
            </p:nvSpPr>
            <p:spPr bwMode="auto">
              <a:xfrm>
                <a:off x="5037571" y="889259"/>
                <a:ext cx="423518" cy="669655"/>
              </a:xfrm>
              <a:custGeom>
                <a:avLst/>
                <a:gdLst>
                  <a:gd name="T0" fmla="*/ 253 w 490"/>
                  <a:gd name="T1" fmla="*/ 737 h 775"/>
                  <a:gd name="T2" fmla="*/ 211 w 490"/>
                  <a:gd name="T3" fmla="*/ 775 h 775"/>
                  <a:gd name="T4" fmla="*/ 175 w 490"/>
                  <a:gd name="T5" fmla="*/ 762 h 775"/>
                  <a:gd name="T6" fmla="*/ 161 w 490"/>
                  <a:gd name="T7" fmla="*/ 762 h 775"/>
                  <a:gd name="T8" fmla="*/ 125 w 490"/>
                  <a:gd name="T9" fmla="*/ 775 h 775"/>
                  <a:gd name="T10" fmla="*/ 84 w 490"/>
                  <a:gd name="T11" fmla="*/ 737 h 775"/>
                  <a:gd name="T12" fmla="*/ 76 w 490"/>
                  <a:gd name="T13" fmla="*/ 475 h 775"/>
                  <a:gd name="T14" fmla="*/ 65 w 490"/>
                  <a:gd name="T15" fmla="*/ 474 h 775"/>
                  <a:gd name="T16" fmla="*/ 21 w 490"/>
                  <a:gd name="T17" fmla="*/ 441 h 775"/>
                  <a:gd name="T18" fmla="*/ 19 w 490"/>
                  <a:gd name="T19" fmla="*/ 217 h 775"/>
                  <a:gd name="T20" fmla="*/ 48 w 490"/>
                  <a:gd name="T21" fmla="*/ 192 h 775"/>
                  <a:gd name="T22" fmla="*/ 121 w 490"/>
                  <a:gd name="T23" fmla="*/ 183 h 775"/>
                  <a:gd name="T24" fmla="*/ 132 w 490"/>
                  <a:gd name="T25" fmla="*/ 189 h 775"/>
                  <a:gd name="T26" fmla="*/ 168 w 490"/>
                  <a:gd name="T27" fmla="*/ 243 h 775"/>
                  <a:gd name="T28" fmla="*/ 204 w 490"/>
                  <a:gd name="T29" fmla="*/ 189 h 775"/>
                  <a:gd name="T30" fmla="*/ 216 w 490"/>
                  <a:gd name="T31" fmla="*/ 183 h 775"/>
                  <a:gd name="T32" fmla="*/ 257 w 490"/>
                  <a:gd name="T33" fmla="*/ 188 h 775"/>
                  <a:gd name="T34" fmla="*/ 293 w 490"/>
                  <a:gd name="T35" fmla="*/ 205 h 775"/>
                  <a:gd name="T36" fmla="*/ 331 w 490"/>
                  <a:gd name="T37" fmla="*/ 251 h 775"/>
                  <a:gd name="T38" fmla="*/ 339 w 490"/>
                  <a:gd name="T39" fmla="*/ 259 h 775"/>
                  <a:gd name="T40" fmla="*/ 355 w 490"/>
                  <a:gd name="T41" fmla="*/ 261 h 775"/>
                  <a:gd name="T42" fmla="*/ 362 w 490"/>
                  <a:gd name="T43" fmla="*/ 256 h 775"/>
                  <a:gd name="T44" fmla="*/ 406 w 490"/>
                  <a:gd name="T45" fmla="*/ 223 h 775"/>
                  <a:gd name="T46" fmla="*/ 452 w 490"/>
                  <a:gd name="T47" fmla="*/ 284 h 775"/>
                  <a:gd name="T48" fmla="*/ 405 w 490"/>
                  <a:gd name="T49" fmla="*/ 318 h 775"/>
                  <a:gd name="T50" fmla="*/ 357 w 490"/>
                  <a:gd name="T51" fmla="*/ 346 h 775"/>
                  <a:gd name="T52" fmla="*/ 321 w 490"/>
                  <a:gd name="T53" fmla="*/ 343 h 775"/>
                  <a:gd name="T54" fmla="*/ 275 w 490"/>
                  <a:gd name="T55" fmla="*/ 302 h 775"/>
                  <a:gd name="T56" fmla="*/ 265 w 490"/>
                  <a:gd name="T57" fmla="*/ 291 h 775"/>
                  <a:gd name="T58" fmla="*/ 253 w 490"/>
                  <a:gd name="T59" fmla="*/ 737 h 775"/>
                  <a:gd name="T60" fmla="*/ 170 w 490"/>
                  <a:gd name="T61" fmla="*/ 1 h 775"/>
                  <a:gd name="T62" fmla="*/ 236 w 490"/>
                  <a:gd name="T63" fmla="*/ 74 h 775"/>
                  <a:gd name="T64" fmla="*/ 167 w 490"/>
                  <a:gd name="T65" fmla="*/ 159 h 775"/>
                  <a:gd name="T66" fmla="*/ 100 w 490"/>
                  <a:gd name="T67" fmla="*/ 71 h 775"/>
                  <a:gd name="T68" fmla="*/ 170 w 490"/>
                  <a:gd name="T69" fmla="*/ 1 h 7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90" h="775">
                    <a:moveTo>
                      <a:pt x="253" y="737"/>
                    </a:moveTo>
                    <a:cubicBezTo>
                      <a:pt x="252" y="758"/>
                      <a:pt x="230" y="775"/>
                      <a:pt x="211" y="775"/>
                    </a:cubicBezTo>
                    <a:cubicBezTo>
                      <a:pt x="198" y="775"/>
                      <a:pt x="182" y="770"/>
                      <a:pt x="175" y="762"/>
                    </a:cubicBezTo>
                    <a:cubicBezTo>
                      <a:pt x="172" y="757"/>
                      <a:pt x="165" y="757"/>
                      <a:pt x="161" y="762"/>
                    </a:cubicBezTo>
                    <a:cubicBezTo>
                      <a:pt x="155" y="770"/>
                      <a:pt x="138" y="775"/>
                      <a:pt x="125" y="775"/>
                    </a:cubicBezTo>
                    <a:cubicBezTo>
                      <a:pt x="106" y="775"/>
                      <a:pt x="85" y="758"/>
                      <a:pt x="84" y="737"/>
                    </a:cubicBezTo>
                    <a:cubicBezTo>
                      <a:pt x="76" y="475"/>
                      <a:pt x="76" y="475"/>
                      <a:pt x="76" y="475"/>
                    </a:cubicBezTo>
                    <a:cubicBezTo>
                      <a:pt x="65" y="474"/>
                      <a:pt x="65" y="474"/>
                      <a:pt x="65" y="474"/>
                    </a:cubicBezTo>
                    <a:cubicBezTo>
                      <a:pt x="47" y="472"/>
                      <a:pt x="24" y="459"/>
                      <a:pt x="21" y="441"/>
                    </a:cubicBezTo>
                    <a:cubicBezTo>
                      <a:pt x="0" y="331"/>
                      <a:pt x="4" y="332"/>
                      <a:pt x="19" y="217"/>
                    </a:cubicBezTo>
                    <a:cubicBezTo>
                      <a:pt x="21" y="209"/>
                      <a:pt x="31" y="194"/>
                      <a:pt x="48" y="192"/>
                    </a:cubicBezTo>
                    <a:cubicBezTo>
                      <a:pt x="121" y="183"/>
                      <a:pt x="121" y="183"/>
                      <a:pt x="121" y="183"/>
                    </a:cubicBezTo>
                    <a:cubicBezTo>
                      <a:pt x="125" y="183"/>
                      <a:pt x="130" y="185"/>
                      <a:pt x="132" y="189"/>
                    </a:cubicBezTo>
                    <a:cubicBezTo>
                      <a:pt x="168" y="243"/>
                      <a:pt x="168" y="243"/>
                      <a:pt x="168" y="243"/>
                    </a:cubicBezTo>
                    <a:cubicBezTo>
                      <a:pt x="204" y="189"/>
                      <a:pt x="204" y="189"/>
                      <a:pt x="204" y="189"/>
                    </a:cubicBezTo>
                    <a:cubicBezTo>
                      <a:pt x="207" y="185"/>
                      <a:pt x="211" y="183"/>
                      <a:pt x="216" y="183"/>
                    </a:cubicBezTo>
                    <a:cubicBezTo>
                      <a:pt x="257" y="188"/>
                      <a:pt x="257" y="188"/>
                      <a:pt x="257" y="188"/>
                    </a:cubicBezTo>
                    <a:cubicBezTo>
                      <a:pt x="278" y="191"/>
                      <a:pt x="285" y="196"/>
                      <a:pt x="293" y="205"/>
                    </a:cubicBezTo>
                    <a:cubicBezTo>
                      <a:pt x="307" y="223"/>
                      <a:pt x="320" y="239"/>
                      <a:pt x="331" y="251"/>
                    </a:cubicBezTo>
                    <a:cubicBezTo>
                      <a:pt x="334" y="254"/>
                      <a:pt x="336" y="257"/>
                      <a:pt x="339" y="259"/>
                    </a:cubicBezTo>
                    <a:cubicBezTo>
                      <a:pt x="343" y="264"/>
                      <a:pt x="350" y="264"/>
                      <a:pt x="355" y="261"/>
                    </a:cubicBezTo>
                    <a:cubicBezTo>
                      <a:pt x="357" y="259"/>
                      <a:pt x="360" y="258"/>
                      <a:pt x="362" y="256"/>
                    </a:cubicBezTo>
                    <a:cubicBezTo>
                      <a:pt x="373" y="248"/>
                      <a:pt x="393" y="233"/>
                      <a:pt x="406" y="223"/>
                    </a:cubicBezTo>
                    <a:cubicBezTo>
                      <a:pt x="442" y="195"/>
                      <a:pt x="490" y="255"/>
                      <a:pt x="452" y="284"/>
                    </a:cubicBezTo>
                    <a:cubicBezTo>
                      <a:pt x="438" y="294"/>
                      <a:pt x="418" y="310"/>
                      <a:pt x="405" y="318"/>
                    </a:cubicBezTo>
                    <a:cubicBezTo>
                      <a:pt x="386" y="332"/>
                      <a:pt x="369" y="342"/>
                      <a:pt x="357" y="346"/>
                    </a:cubicBezTo>
                    <a:cubicBezTo>
                      <a:pt x="346" y="351"/>
                      <a:pt x="332" y="351"/>
                      <a:pt x="321" y="343"/>
                    </a:cubicBezTo>
                    <a:cubicBezTo>
                      <a:pt x="305" y="333"/>
                      <a:pt x="291" y="320"/>
                      <a:pt x="275" y="302"/>
                    </a:cubicBezTo>
                    <a:cubicBezTo>
                      <a:pt x="272" y="299"/>
                      <a:pt x="269" y="295"/>
                      <a:pt x="265" y="291"/>
                    </a:cubicBezTo>
                    <a:cubicBezTo>
                      <a:pt x="253" y="737"/>
                      <a:pt x="253" y="737"/>
                      <a:pt x="253" y="737"/>
                    </a:cubicBezTo>
                    <a:close/>
                    <a:moveTo>
                      <a:pt x="170" y="1"/>
                    </a:moveTo>
                    <a:cubicBezTo>
                      <a:pt x="207" y="2"/>
                      <a:pt x="237" y="34"/>
                      <a:pt x="236" y="74"/>
                    </a:cubicBezTo>
                    <a:cubicBezTo>
                      <a:pt x="235" y="113"/>
                      <a:pt x="204" y="160"/>
                      <a:pt x="167" y="159"/>
                    </a:cubicBezTo>
                    <a:cubicBezTo>
                      <a:pt x="129" y="159"/>
                      <a:pt x="100" y="110"/>
                      <a:pt x="100" y="71"/>
                    </a:cubicBezTo>
                    <a:cubicBezTo>
                      <a:pt x="101" y="32"/>
                      <a:pt x="132" y="0"/>
                      <a:pt x="170" y="1"/>
                    </a:cubicBezTo>
                    <a:close/>
                  </a:path>
                </a:pathLst>
              </a:custGeom>
              <a:solidFill>
                <a:srgbClr val="703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0" name="Freeform 41"/>
              <p:cNvSpPr>
                <a:spLocks/>
              </p:cNvSpPr>
              <p:nvPr/>
            </p:nvSpPr>
            <p:spPr bwMode="auto">
              <a:xfrm>
                <a:off x="5532772" y="870972"/>
                <a:ext cx="219805" cy="176283"/>
              </a:xfrm>
              <a:custGeom>
                <a:avLst/>
                <a:gdLst>
                  <a:gd name="T0" fmla="*/ 35 w 254"/>
                  <a:gd name="T1" fmla="*/ 62 h 204"/>
                  <a:gd name="T2" fmla="*/ 0 w 254"/>
                  <a:gd name="T3" fmla="*/ 66 h 204"/>
                  <a:gd name="T4" fmla="*/ 11 w 254"/>
                  <a:gd name="T5" fmla="*/ 171 h 204"/>
                  <a:gd name="T6" fmla="*/ 48 w 254"/>
                  <a:gd name="T7" fmla="*/ 195 h 204"/>
                  <a:gd name="T8" fmla="*/ 243 w 254"/>
                  <a:gd name="T9" fmla="*/ 20 h 204"/>
                  <a:gd name="T10" fmla="*/ 230 w 254"/>
                  <a:gd name="T11" fmla="*/ 7 h 204"/>
                  <a:gd name="T12" fmla="*/ 53 w 254"/>
                  <a:gd name="T13" fmla="*/ 116 h 204"/>
                  <a:gd name="T14" fmla="*/ 35 w 254"/>
                  <a:gd name="T15" fmla="*/ 62 h 2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4" h="204">
                    <a:moveTo>
                      <a:pt x="35" y="62"/>
                    </a:moveTo>
                    <a:cubicBezTo>
                      <a:pt x="31" y="48"/>
                      <a:pt x="0" y="51"/>
                      <a:pt x="0" y="66"/>
                    </a:cubicBezTo>
                    <a:cubicBezTo>
                      <a:pt x="0" y="113"/>
                      <a:pt x="4" y="130"/>
                      <a:pt x="11" y="171"/>
                    </a:cubicBezTo>
                    <a:cubicBezTo>
                      <a:pt x="14" y="186"/>
                      <a:pt x="36" y="204"/>
                      <a:pt x="48" y="195"/>
                    </a:cubicBezTo>
                    <a:cubicBezTo>
                      <a:pt x="133" y="135"/>
                      <a:pt x="169" y="92"/>
                      <a:pt x="243" y="20"/>
                    </a:cubicBezTo>
                    <a:cubicBezTo>
                      <a:pt x="254" y="9"/>
                      <a:pt x="240" y="0"/>
                      <a:pt x="230" y="7"/>
                    </a:cubicBezTo>
                    <a:cubicBezTo>
                      <a:pt x="158" y="56"/>
                      <a:pt x="123" y="73"/>
                      <a:pt x="53" y="116"/>
                    </a:cubicBezTo>
                    <a:cubicBezTo>
                      <a:pt x="42" y="95"/>
                      <a:pt x="40" y="80"/>
                      <a:pt x="35" y="62"/>
                    </a:cubicBezTo>
                    <a:close/>
                  </a:path>
                </a:pathLst>
              </a:custGeom>
              <a:solidFill>
                <a:srgbClr val="703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163" name="组合 162"/>
          <p:cNvGrpSpPr/>
          <p:nvPr/>
        </p:nvGrpSpPr>
        <p:grpSpPr>
          <a:xfrm>
            <a:off x="2930731" y="3697013"/>
            <a:ext cx="1312260" cy="447632"/>
            <a:chOff x="2930731" y="3769021"/>
            <a:chExt cx="1312260" cy="447632"/>
          </a:xfrm>
        </p:grpSpPr>
        <p:grpSp>
          <p:nvGrpSpPr>
            <p:cNvPr id="164" name="组合 163"/>
            <p:cNvGrpSpPr/>
            <p:nvPr/>
          </p:nvGrpSpPr>
          <p:grpSpPr>
            <a:xfrm>
              <a:off x="2930731" y="3769021"/>
              <a:ext cx="1312260" cy="447632"/>
              <a:chOff x="2198560" y="1644530"/>
              <a:chExt cx="1749680" cy="596843"/>
            </a:xfrm>
          </p:grpSpPr>
          <p:pic>
            <p:nvPicPr>
              <p:cNvPr id="169" name="图片 168"/>
              <p:cNvPicPr>
                <a:picLocks noChangeAspect="1"/>
              </p:cNvPicPr>
              <p:nvPr/>
            </p:nvPicPr>
            <p:blipFill rotWithShape="1">
              <a:blip r:embed="rId3">
                <a:grayscl/>
                <a:extLst>
                  <a:ext uri="{BEBA8EAE-BF5A-486C-A8C5-ECC9F3942E4B}">
                    <a14:imgProps xmlns:a14="http://schemas.microsoft.com/office/drawing/2010/main">
                      <a14:imgLayer r:embed="rId4">
                        <a14:imgEffect>
                          <a14:colorTemperature colorTemp="2000"/>
                        </a14:imgEffect>
                        <a14:imgEffect>
                          <a14:saturation sat="33000"/>
                        </a14:imgEffect>
                      </a14:imgLayer>
                    </a14:imgProps>
                  </a:ext>
                </a:extLst>
              </a:blip>
              <a:srcRect b="72279"/>
              <a:stretch/>
            </p:blipFill>
            <p:spPr>
              <a:xfrm flipH="1">
                <a:off x="2198560" y="1644530"/>
                <a:ext cx="1749680" cy="92018"/>
              </a:xfrm>
              <a:prstGeom prst="rect">
                <a:avLst/>
              </a:prstGeom>
            </p:spPr>
          </p:pic>
          <p:pic>
            <p:nvPicPr>
              <p:cNvPr id="170" name="图片 169"/>
              <p:cNvPicPr>
                <a:picLocks noChangeAspect="1"/>
              </p:cNvPicPr>
              <p:nvPr/>
            </p:nvPicPr>
            <p:blipFill rotWithShape="1">
              <a:blip r:embed="rId3">
                <a:grayscl/>
                <a:extLst>
                  <a:ext uri="{BEBA8EAE-BF5A-486C-A8C5-ECC9F3942E4B}">
                    <a14:imgProps xmlns:a14="http://schemas.microsoft.com/office/drawing/2010/main">
                      <a14:imgLayer r:embed="rId4">
                        <a14:imgEffect>
                          <a14:colorTemperature colorTemp="2000"/>
                        </a14:imgEffect>
                        <a14:imgEffect>
                          <a14:saturation sat="33000"/>
                        </a14:imgEffect>
                      </a14:imgLayer>
                    </a14:imgProps>
                  </a:ext>
                </a:extLst>
              </a:blip>
              <a:srcRect b="72279"/>
              <a:stretch/>
            </p:blipFill>
            <p:spPr>
              <a:xfrm flipH="1" flipV="1">
                <a:off x="2198560" y="2149355"/>
                <a:ext cx="1749680" cy="92018"/>
              </a:xfrm>
              <a:prstGeom prst="rect">
                <a:avLst/>
              </a:prstGeom>
            </p:spPr>
          </p:pic>
        </p:grpSp>
        <p:grpSp>
          <p:nvGrpSpPr>
            <p:cNvPr id="165" name="组合 164"/>
            <p:cNvGrpSpPr/>
            <p:nvPr/>
          </p:nvGrpSpPr>
          <p:grpSpPr>
            <a:xfrm>
              <a:off x="3511298" y="3867894"/>
              <a:ext cx="227425" cy="223469"/>
              <a:chOff x="5037571" y="856343"/>
              <a:chExt cx="715006" cy="702571"/>
            </a:xfrm>
            <a:solidFill>
              <a:srgbClr val="002060"/>
            </a:solidFill>
          </p:grpSpPr>
          <p:sp>
            <p:nvSpPr>
              <p:cNvPr id="166" name="Freeform 39"/>
              <p:cNvSpPr>
                <a:spLocks/>
              </p:cNvSpPr>
              <p:nvPr/>
            </p:nvSpPr>
            <p:spPr bwMode="auto">
              <a:xfrm>
                <a:off x="5468769" y="856343"/>
                <a:ext cx="244675" cy="244675"/>
              </a:xfrm>
              <a:custGeom>
                <a:avLst/>
                <a:gdLst>
                  <a:gd name="T0" fmla="*/ 19 w 283"/>
                  <a:gd name="T1" fmla="*/ 0 h 283"/>
                  <a:gd name="T2" fmla="*/ 264 w 283"/>
                  <a:gd name="T3" fmla="*/ 0 h 283"/>
                  <a:gd name="T4" fmla="*/ 276 w 283"/>
                  <a:gd name="T5" fmla="*/ 4 h 283"/>
                  <a:gd name="T6" fmla="*/ 224 w 283"/>
                  <a:gd name="T7" fmla="*/ 38 h 283"/>
                  <a:gd name="T8" fmla="*/ 97 w 283"/>
                  <a:gd name="T9" fmla="*/ 38 h 283"/>
                  <a:gd name="T10" fmla="*/ 90 w 283"/>
                  <a:gd name="T11" fmla="*/ 38 h 283"/>
                  <a:gd name="T12" fmla="*/ 38 w 283"/>
                  <a:gd name="T13" fmla="*/ 38 h 283"/>
                  <a:gd name="T14" fmla="*/ 38 w 283"/>
                  <a:gd name="T15" fmla="*/ 245 h 283"/>
                  <a:gd name="T16" fmla="*/ 103 w 283"/>
                  <a:gd name="T17" fmla="*/ 245 h 283"/>
                  <a:gd name="T18" fmla="*/ 127 w 283"/>
                  <a:gd name="T19" fmla="*/ 245 h 283"/>
                  <a:gd name="T20" fmla="*/ 245 w 283"/>
                  <a:gd name="T21" fmla="*/ 245 h 283"/>
                  <a:gd name="T22" fmla="*/ 245 w 283"/>
                  <a:gd name="T23" fmla="*/ 152 h 283"/>
                  <a:gd name="T24" fmla="*/ 283 w 283"/>
                  <a:gd name="T25" fmla="*/ 115 h 283"/>
                  <a:gd name="T26" fmla="*/ 283 w 283"/>
                  <a:gd name="T27" fmla="*/ 264 h 283"/>
                  <a:gd name="T28" fmla="*/ 264 w 283"/>
                  <a:gd name="T29" fmla="*/ 283 h 283"/>
                  <a:gd name="T30" fmla="*/ 19 w 283"/>
                  <a:gd name="T31" fmla="*/ 283 h 283"/>
                  <a:gd name="T32" fmla="*/ 0 w 283"/>
                  <a:gd name="T33" fmla="*/ 264 h 283"/>
                  <a:gd name="T34" fmla="*/ 0 w 283"/>
                  <a:gd name="T35" fmla="*/ 19 h 283"/>
                  <a:gd name="T36" fmla="*/ 19 w 283"/>
                  <a:gd name="T37" fmla="*/ 0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3" h="283">
                    <a:moveTo>
                      <a:pt x="19" y="0"/>
                    </a:moveTo>
                    <a:cubicBezTo>
                      <a:pt x="264" y="0"/>
                      <a:pt x="264" y="0"/>
                      <a:pt x="264" y="0"/>
                    </a:cubicBezTo>
                    <a:cubicBezTo>
                      <a:pt x="269" y="0"/>
                      <a:pt x="273" y="2"/>
                      <a:pt x="276" y="4"/>
                    </a:cubicBezTo>
                    <a:cubicBezTo>
                      <a:pt x="259" y="16"/>
                      <a:pt x="242" y="27"/>
                      <a:pt x="224" y="38"/>
                    </a:cubicBezTo>
                    <a:cubicBezTo>
                      <a:pt x="97" y="38"/>
                      <a:pt x="97" y="38"/>
                      <a:pt x="97" y="38"/>
                    </a:cubicBezTo>
                    <a:cubicBezTo>
                      <a:pt x="95" y="38"/>
                      <a:pt x="92" y="38"/>
                      <a:pt x="90" y="38"/>
                    </a:cubicBezTo>
                    <a:cubicBezTo>
                      <a:pt x="38" y="38"/>
                      <a:pt x="38" y="38"/>
                      <a:pt x="38" y="38"/>
                    </a:cubicBezTo>
                    <a:cubicBezTo>
                      <a:pt x="38" y="245"/>
                      <a:pt x="38" y="245"/>
                      <a:pt x="38" y="245"/>
                    </a:cubicBezTo>
                    <a:cubicBezTo>
                      <a:pt x="103" y="245"/>
                      <a:pt x="103" y="245"/>
                      <a:pt x="103" y="245"/>
                    </a:cubicBezTo>
                    <a:cubicBezTo>
                      <a:pt x="111" y="247"/>
                      <a:pt x="119" y="247"/>
                      <a:pt x="127" y="245"/>
                    </a:cubicBezTo>
                    <a:cubicBezTo>
                      <a:pt x="245" y="245"/>
                      <a:pt x="245" y="245"/>
                      <a:pt x="245" y="245"/>
                    </a:cubicBezTo>
                    <a:cubicBezTo>
                      <a:pt x="245" y="152"/>
                      <a:pt x="245" y="152"/>
                      <a:pt x="245" y="152"/>
                    </a:cubicBezTo>
                    <a:cubicBezTo>
                      <a:pt x="258" y="140"/>
                      <a:pt x="270" y="128"/>
                      <a:pt x="283" y="115"/>
                    </a:cubicBezTo>
                    <a:cubicBezTo>
                      <a:pt x="283" y="264"/>
                      <a:pt x="283" y="264"/>
                      <a:pt x="283" y="264"/>
                    </a:cubicBezTo>
                    <a:cubicBezTo>
                      <a:pt x="283" y="274"/>
                      <a:pt x="275" y="283"/>
                      <a:pt x="264" y="283"/>
                    </a:cubicBezTo>
                    <a:cubicBezTo>
                      <a:pt x="19" y="283"/>
                      <a:pt x="19" y="283"/>
                      <a:pt x="19" y="283"/>
                    </a:cubicBezTo>
                    <a:cubicBezTo>
                      <a:pt x="9" y="283"/>
                      <a:pt x="0" y="274"/>
                      <a:pt x="0" y="264"/>
                    </a:cubicBezTo>
                    <a:cubicBezTo>
                      <a:pt x="0" y="19"/>
                      <a:pt x="0" y="19"/>
                      <a:pt x="0" y="19"/>
                    </a:cubicBezTo>
                    <a:cubicBezTo>
                      <a:pt x="0" y="9"/>
                      <a:pt x="9" y="0"/>
                      <a:pt x="19" y="0"/>
                    </a:cubicBezTo>
                    <a:close/>
                  </a:path>
                </a:pathLst>
              </a:custGeom>
              <a:solidFill>
                <a:srgbClr val="703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7" name="Freeform 40"/>
              <p:cNvSpPr>
                <a:spLocks noEditPoints="1"/>
              </p:cNvSpPr>
              <p:nvPr/>
            </p:nvSpPr>
            <p:spPr bwMode="auto">
              <a:xfrm>
                <a:off x="5037571" y="889259"/>
                <a:ext cx="423518" cy="669655"/>
              </a:xfrm>
              <a:custGeom>
                <a:avLst/>
                <a:gdLst>
                  <a:gd name="T0" fmla="*/ 253 w 490"/>
                  <a:gd name="T1" fmla="*/ 737 h 775"/>
                  <a:gd name="T2" fmla="*/ 211 w 490"/>
                  <a:gd name="T3" fmla="*/ 775 h 775"/>
                  <a:gd name="T4" fmla="*/ 175 w 490"/>
                  <a:gd name="T5" fmla="*/ 762 h 775"/>
                  <a:gd name="T6" fmla="*/ 161 w 490"/>
                  <a:gd name="T7" fmla="*/ 762 h 775"/>
                  <a:gd name="T8" fmla="*/ 125 w 490"/>
                  <a:gd name="T9" fmla="*/ 775 h 775"/>
                  <a:gd name="T10" fmla="*/ 84 w 490"/>
                  <a:gd name="T11" fmla="*/ 737 h 775"/>
                  <a:gd name="T12" fmla="*/ 76 w 490"/>
                  <a:gd name="T13" fmla="*/ 475 h 775"/>
                  <a:gd name="T14" fmla="*/ 65 w 490"/>
                  <a:gd name="T15" fmla="*/ 474 h 775"/>
                  <a:gd name="T16" fmla="*/ 21 w 490"/>
                  <a:gd name="T17" fmla="*/ 441 h 775"/>
                  <a:gd name="T18" fmla="*/ 19 w 490"/>
                  <a:gd name="T19" fmla="*/ 217 h 775"/>
                  <a:gd name="T20" fmla="*/ 48 w 490"/>
                  <a:gd name="T21" fmla="*/ 192 h 775"/>
                  <a:gd name="T22" fmla="*/ 121 w 490"/>
                  <a:gd name="T23" fmla="*/ 183 h 775"/>
                  <a:gd name="T24" fmla="*/ 132 w 490"/>
                  <a:gd name="T25" fmla="*/ 189 h 775"/>
                  <a:gd name="T26" fmla="*/ 168 w 490"/>
                  <a:gd name="T27" fmla="*/ 243 h 775"/>
                  <a:gd name="T28" fmla="*/ 204 w 490"/>
                  <a:gd name="T29" fmla="*/ 189 h 775"/>
                  <a:gd name="T30" fmla="*/ 216 w 490"/>
                  <a:gd name="T31" fmla="*/ 183 h 775"/>
                  <a:gd name="T32" fmla="*/ 257 w 490"/>
                  <a:gd name="T33" fmla="*/ 188 h 775"/>
                  <a:gd name="T34" fmla="*/ 293 w 490"/>
                  <a:gd name="T35" fmla="*/ 205 h 775"/>
                  <a:gd name="T36" fmla="*/ 331 w 490"/>
                  <a:gd name="T37" fmla="*/ 251 h 775"/>
                  <a:gd name="T38" fmla="*/ 339 w 490"/>
                  <a:gd name="T39" fmla="*/ 259 h 775"/>
                  <a:gd name="T40" fmla="*/ 355 w 490"/>
                  <a:gd name="T41" fmla="*/ 261 h 775"/>
                  <a:gd name="T42" fmla="*/ 362 w 490"/>
                  <a:gd name="T43" fmla="*/ 256 h 775"/>
                  <a:gd name="T44" fmla="*/ 406 w 490"/>
                  <a:gd name="T45" fmla="*/ 223 h 775"/>
                  <a:gd name="T46" fmla="*/ 452 w 490"/>
                  <a:gd name="T47" fmla="*/ 284 h 775"/>
                  <a:gd name="T48" fmla="*/ 405 w 490"/>
                  <a:gd name="T49" fmla="*/ 318 h 775"/>
                  <a:gd name="T50" fmla="*/ 357 w 490"/>
                  <a:gd name="T51" fmla="*/ 346 h 775"/>
                  <a:gd name="T52" fmla="*/ 321 w 490"/>
                  <a:gd name="T53" fmla="*/ 343 h 775"/>
                  <a:gd name="T54" fmla="*/ 275 w 490"/>
                  <a:gd name="T55" fmla="*/ 302 h 775"/>
                  <a:gd name="T56" fmla="*/ 265 w 490"/>
                  <a:gd name="T57" fmla="*/ 291 h 775"/>
                  <a:gd name="T58" fmla="*/ 253 w 490"/>
                  <a:gd name="T59" fmla="*/ 737 h 775"/>
                  <a:gd name="T60" fmla="*/ 170 w 490"/>
                  <a:gd name="T61" fmla="*/ 1 h 775"/>
                  <a:gd name="T62" fmla="*/ 236 w 490"/>
                  <a:gd name="T63" fmla="*/ 74 h 775"/>
                  <a:gd name="T64" fmla="*/ 167 w 490"/>
                  <a:gd name="T65" fmla="*/ 159 h 775"/>
                  <a:gd name="T66" fmla="*/ 100 w 490"/>
                  <a:gd name="T67" fmla="*/ 71 h 775"/>
                  <a:gd name="T68" fmla="*/ 170 w 490"/>
                  <a:gd name="T69" fmla="*/ 1 h 7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90" h="775">
                    <a:moveTo>
                      <a:pt x="253" y="737"/>
                    </a:moveTo>
                    <a:cubicBezTo>
                      <a:pt x="252" y="758"/>
                      <a:pt x="230" y="775"/>
                      <a:pt x="211" y="775"/>
                    </a:cubicBezTo>
                    <a:cubicBezTo>
                      <a:pt x="198" y="775"/>
                      <a:pt x="182" y="770"/>
                      <a:pt x="175" y="762"/>
                    </a:cubicBezTo>
                    <a:cubicBezTo>
                      <a:pt x="172" y="757"/>
                      <a:pt x="165" y="757"/>
                      <a:pt x="161" y="762"/>
                    </a:cubicBezTo>
                    <a:cubicBezTo>
                      <a:pt x="155" y="770"/>
                      <a:pt x="138" y="775"/>
                      <a:pt x="125" y="775"/>
                    </a:cubicBezTo>
                    <a:cubicBezTo>
                      <a:pt x="106" y="775"/>
                      <a:pt x="85" y="758"/>
                      <a:pt x="84" y="737"/>
                    </a:cubicBezTo>
                    <a:cubicBezTo>
                      <a:pt x="76" y="475"/>
                      <a:pt x="76" y="475"/>
                      <a:pt x="76" y="475"/>
                    </a:cubicBezTo>
                    <a:cubicBezTo>
                      <a:pt x="65" y="474"/>
                      <a:pt x="65" y="474"/>
                      <a:pt x="65" y="474"/>
                    </a:cubicBezTo>
                    <a:cubicBezTo>
                      <a:pt x="47" y="472"/>
                      <a:pt x="24" y="459"/>
                      <a:pt x="21" y="441"/>
                    </a:cubicBezTo>
                    <a:cubicBezTo>
                      <a:pt x="0" y="331"/>
                      <a:pt x="4" y="332"/>
                      <a:pt x="19" y="217"/>
                    </a:cubicBezTo>
                    <a:cubicBezTo>
                      <a:pt x="21" y="209"/>
                      <a:pt x="31" y="194"/>
                      <a:pt x="48" y="192"/>
                    </a:cubicBezTo>
                    <a:cubicBezTo>
                      <a:pt x="121" y="183"/>
                      <a:pt x="121" y="183"/>
                      <a:pt x="121" y="183"/>
                    </a:cubicBezTo>
                    <a:cubicBezTo>
                      <a:pt x="125" y="183"/>
                      <a:pt x="130" y="185"/>
                      <a:pt x="132" y="189"/>
                    </a:cubicBezTo>
                    <a:cubicBezTo>
                      <a:pt x="168" y="243"/>
                      <a:pt x="168" y="243"/>
                      <a:pt x="168" y="243"/>
                    </a:cubicBezTo>
                    <a:cubicBezTo>
                      <a:pt x="204" y="189"/>
                      <a:pt x="204" y="189"/>
                      <a:pt x="204" y="189"/>
                    </a:cubicBezTo>
                    <a:cubicBezTo>
                      <a:pt x="207" y="185"/>
                      <a:pt x="211" y="183"/>
                      <a:pt x="216" y="183"/>
                    </a:cubicBezTo>
                    <a:cubicBezTo>
                      <a:pt x="257" y="188"/>
                      <a:pt x="257" y="188"/>
                      <a:pt x="257" y="188"/>
                    </a:cubicBezTo>
                    <a:cubicBezTo>
                      <a:pt x="278" y="191"/>
                      <a:pt x="285" y="196"/>
                      <a:pt x="293" y="205"/>
                    </a:cubicBezTo>
                    <a:cubicBezTo>
                      <a:pt x="307" y="223"/>
                      <a:pt x="320" y="239"/>
                      <a:pt x="331" y="251"/>
                    </a:cubicBezTo>
                    <a:cubicBezTo>
                      <a:pt x="334" y="254"/>
                      <a:pt x="336" y="257"/>
                      <a:pt x="339" y="259"/>
                    </a:cubicBezTo>
                    <a:cubicBezTo>
                      <a:pt x="343" y="264"/>
                      <a:pt x="350" y="264"/>
                      <a:pt x="355" y="261"/>
                    </a:cubicBezTo>
                    <a:cubicBezTo>
                      <a:pt x="357" y="259"/>
                      <a:pt x="360" y="258"/>
                      <a:pt x="362" y="256"/>
                    </a:cubicBezTo>
                    <a:cubicBezTo>
                      <a:pt x="373" y="248"/>
                      <a:pt x="393" y="233"/>
                      <a:pt x="406" y="223"/>
                    </a:cubicBezTo>
                    <a:cubicBezTo>
                      <a:pt x="442" y="195"/>
                      <a:pt x="490" y="255"/>
                      <a:pt x="452" y="284"/>
                    </a:cubicBezTo>
                    <a:cubicBezTo>
                      <a:pt x="438" y="294"/>
                      <a:pt x="418" y="310"/>
                      <a:pt x="405" y="318"/>
                    </a:cubicBezTo>
                    <a:cubicBezTo>
                      <a:pt x="386" y="332"/>
                      <a:pt x="369" y="342"/>
                      <a:pt x="357" y="346"/>
                    </a:cubicBezTo>
                    <a:cubicBezTo>
                      <a:pt x="346" y="351"/>
                      <a:pt x="332" y="351"/>
                      <a:pt x="321" y="343"/>
                    </a:cubicBezTo>
                    <a:cubicBezTo>
                      <a:pt x="305" y="333"/>
                      <a:pt x="291" y="320"/>
                      <a:pt x="275" y="302"/>
                    </a:cubicBezTo>
                    <a:cubicBezTo>
                      <a:pt x="272" y="299"/>
                      <a:pt x="269" y="295"/>
                      <a:pt x="265" y="291"/>
                    </a:cubicBezTo>
                    <a:cubicBezTo>
                      <a:pt x="253" y="737"/>
                      <a:pt x="253" y="737"/>
                      <a:pt x="253" y="737"/>
                    </a:cubicBezTo>
                    <a:close/>
                    <a:moveTo>
                      <a:pt x="170" y="1"/>
                    </a:moveTo>
                    <a:cubicBezTo>
                      <a:pt x="207" y="2"/>
                      <a:pt x="237" y="34"/>
                      <a:pt x="236" y="74"/>
                    </a:cubicBezTo>
                    <a:cubicBezTo>
                      <a:pt x="235" y="113"/>
                      <a:pt x="204" y="160"/>
                      <a:pt x="167" y="159"/>
                    </a:cubicBezTo>
                    <a:cubicBezTo>
                      <a:pt x="129" y="159"/>
                      <a:pt x="100" y="110"/>
                      <a:pt x="100" y="71"/>
                    </a:cubicBezTo>
                    <a:cubicBezTo>
                      <a:pt x="101" y="32"/>
                      <a:pt x="132" y="0"/>
                      <a:pt x="170" y="1"/>
                    </a:cubicBezTo>
                    <a:close/>
                  </a:path>
                </a:pathLst>
              </a:custGeom>
              <a:solidFill>
                <a:srgbClr val="703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8" name="Freeform 41"/>
              <p:cNvSpPr>
                <a:spLocks/>
              </p:cNvSpPr>
              <p:nvPr/>
            </p:nvSpPr>
            <p:spPr bwMode="auto">
              <a:xfrm>
                <a:off x="5532772" y="870972"/>
                <a:ext cx="219805" cy="176283"/>
              </a:xfrm>
              <a:custGeom>
                <a:avLst/>
                <a:gdLst>
                  <a:gd name="T0" fmla="*/ 35 w 254"/>
                  <a:gd name="T1" fmla="*/ 62 h 204"/>
                  <a:gd name="T2" fmla="*/ 0 w 254"/>
                  <a:gd name="T3" fmla="*/ 66 h 204"/>
                  <a:gd name="T4" fmla="*/ 11 w 254"/>
                  <a:gd name="T5" fmla="*/ 171 h 204"/>
                  <a:gd name="T6" fmla="*/ 48 w 254"/>
                  <a:gd name="T7" fmla="*/ 195 h 204"/>
                  <a:gd name="T8" fmla="*/ 243 w 254"/>
                  <a:gd name="T9" fmla="*/ 20 h 204"/>
                  <a:gd name="T10" fmla="*/ 230 w 254"/>
                  <a:gd name="T11" fmla="*/ 7 h 204"/>
                  <a:gd name="T12" fmla="*/ 53 w 254"/>
                  <a:gd name="T13" fmla="*/ 116 h 204"/>
                  <a:gd name="T14" fmla="*/ 35 w 254"/>
                  <a:gd name="T15" fmla="*/ 62 h 2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4" h="204">
                    <a:moveTo>
                      <a:pt x="35" y="62"/>
                    </a:moveTo>
                    <a:cubicBezTo>
                      <a:pt x="31" y="48"/>
                      <a:pt x="0" y="51"/>
                      <a:pt x="0" y="66"/>
                    </a:cubicBezTo>
                    <a:cubicBezTo>
                      <a:pt x="0" y="113"/>
                      <a:pt x="4" y="130"/>
                      <a:pt x="11" y="171"/>
                    </a:cubicBezTo>
                    <a:cubicBezTo>
                      <a:pt x="14" y="186"/>
                      <a:pt x="36" y="204"/>
                      <a:pt x="48" y="195"/>
                    </a:cubicBezTo>
                    <a:cubicBezTo>
                      <a:pt x="133" y="135"/>
                      <a:pt x="169" y="92"/>
                      <a:pt x="243" y="20"/>
                    </a:cubicBezTo>
                    <a:cubicBezTo>
                      <a:pt x="254" y="9"/>
                      <a:pt x="240" y="0"/>
                      <a:pt x="230" y="7"/>
                    </a:cubicBezTo>
                    <a:cubicBezTo>
                      <a:pt x="158" y="56"/>
                      <a:pt x="123" y="73"/>
                      <a:pt x="53" y="116"/>
                    </a:cubicBezTo>
                    <a:cubicBezTo>
                      <a:pt x="42" y="95"/>
                      <a:pt x="40" y="80"/>
                      <a:pt x="35" y="62"/>
                    </a:cubicBezTo>
                    <a:close/>
                  </a:path>
                </a:pathLst>
              </a:custGeom>
              <a:solidFill>
                <a:srgbClr val="703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spTree>
    <p:extLst>
      <p:ext uri="{BB962C8B-B14F-4D97-AF65-F5344CB8AC3E}">
        <p14:creationId xmlns:p14="http://schemas.microsoft.com/office/powerpoint/2010/main" val="1965310016"/>
      </p:ext>
    </p:extLst>
  </p:cSld>
  <p:clrMapOvr>
    <a:masterClrMapping/>
  </p:clrMapOvr>
  <p:transition spd="slow" advClick="0" advTm="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8"/>
                                        </p:tgtEl>
                                        <p:attrNameLst>
                                          <p:attrName>style.visibility</p:attrName>
                                        </p:attrNameLst>
                                      </p:cBhvr>
                                      <p:to>
                                        <p:strVal val="visible"/>
                                      </p:to>
                                    </p:set>
                                    <p:animEffect transition="in" filter="fade">
                                      <p:cBhvr>
                                        <p:cTn id="7" dur="500"/>
                                        <p:tgtEl>
                                          <p:spTgt spid="128"/>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131"/>
                                        </p:tgtEl>
                                        <p:attrNameLst>
                                          <p:attrName>style.visibility</p:attrName>
                                        </p:attrNameLst>
                                      </p:cBhvr>
                                      <p:to>
                                        <p:strVal val="visible"/>
                                      </p:to>
                                    </p:set>
                                    <p:animEffect transition="in" filter="wipe(right)">
                                      <p:cBhvr>
                                        <p:cTn id="11" dur="300"/>
                                        <p:tgtEl>
                                          <p:spTgt spid="131"/>
                                        </p:tgtEl>
                                      </p:cBhvr>
                                    </p:animEffect>
                                  </p:childTnLst>
                                </p:cTn>
                              </p:par>
                            </p:childTnLst>
                          </p:cTn>
                        </p:par>
                        <p:par>
                          <p:cTn id="12" fill="hold">
                            <p:stCondLst>
                              <p:cond delay="800"/>
                            </p:stCondLst>
                            <p:childTnLst>
                              <p:par>
                                <p:cTn id="13" presetID="22" presetClass="entr" presetSubtype="8" fill="hold" grpId="0" nodeType="afterEffect">
                                  <p:stCondLst>
                                    <p:cond delay="0"/>
                                  </p:stCondLst>
                                  <p:childTnLst>
                                    <p:set>
                                      <p:cBhvr>
                                        <p:cTn id="14" dur="1" fill="hold">
                                          <p:stCondLst>
                                            <p:cond delay="0"/>
                                          </p:stCondLst>
                                        </p:cTn>
                                        <p:tgtEl>
                                          <p:spTgt spid="133"/>
                                        </p:tgtEl>
                                        <p:attrNameLst>
                                          <p:attrName>style.visibility</p:attrName>
                                        </p:attrNameLst>
                                      </p:cBhvr>
                                      <p:to>
                                        <p:strVal val="visible"/>
                                      </p:to>
                                    </p:set>
                                    <p:animEffect transition="in" filter="wipe(left)">
                                      <p:cBhvr>
                                        <p:cTn id="15" dur="500"/>
                                        <p:tgtEl>
                                          <p:spTgt spid="133"/>
                                        </p:tgtEl>
                                      </p:cBhvr>
                                    </p:animEffect>
                                  </p:childTnLst>
                                </p:cTn>
                              </p:par>
                            </p:childTnLst>
                          </p:cTn>
                        </p:par>
                        <p:par>
                          <p:cTn id="16" fill="hold">
                            <p:stCondLst>
                              <p:cond delay="1300"/>
                            </p:stCondLst>
                            <p:childTnLst>
                              <p:par>
                                <p:cTn id="17" presetID="14" presetClass="entr" presetSubtype="10" fill="hold" grpId="0" nodeType="after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randombar(horizontal)">
                                      <p:cBhvr>
                                        <p:cTn id="19" dur="500"/>
                                        <p:tgtEl>
                                          <p:spTgt spid="2"/>
                                        </p:tgtEl>
                                      </p:cBhvr>
                                    </p:animEffect>
                                  </p:childTnLst>
                                </p:cTn>
                              </p:par>
                            </p:childTnLst>
                          </p:cTn>
                        </p:par>
                        <p:par>
                          <p:cTn id="20" fill="hold">
                            <p:stCondLst>
                              <p:cond delay="1800"/>
                            </p:stCondLst>
                            <p:childTnLst>
                              <p:par>
                                <p:cTn id="21" presetID="10" presetClass="entr" presetSubtype="0" fill="hold" grpId="0" nodeType="after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350"/>
                                        <p:tgtEl>
                                          <p:spTgt spid="18"/>
                                        </p:tgtEl>
                                      </p:cBhvr>
                                    </p:animEffect>
                                  </p:childTnLst>
                                </p:cTn>
                              </p:par>
                            </p:childTnLst>
                          </p:cTn>
                        </p:par>
                        <p:par>
                          <p:cTn id="24" fill="hold">
                            <p:stCondLst>
                              <p:cond delay="2150"/>
                            </p:stCondLst>
                            <p:childTnLst>
                              <p:par>
                                <p:cTn id="25" presetID="10" presetClass="entr" presetSubtype="0" fill="hold" nodeType="afterEffect">
                                  <p:stCondLst>
                                    <p:cond delay="0"/>
                                  </p:stCondLst>
                                  <p:childTnLst>
                                    <p:set>
                                      <p:cBhvr>
                                        <p:cTn id="26" dur="1" fill="hold">
                                          <p:stCondLst>
                                            <p:cond delay="0"/>
                                          </p:stCondLst>
                                        </p:cTn>
                                        <p:tgtEl>
                                          <p:spTgt spid="85"/>
                                        </p:tgtEl>
                                        <p:attrNameLst>
                                          <p:attrName>style.visibility</p:attrName>
                                        </p:attrNameLst>
                                      </p:cBhvr>
                                      <p:to>
                                        <p:strVal val="visible"/>
                                      </p:to>
                                    </p:set>
                                    <p:animEffect transition="in" filter="fade">
                                      <p:cBhvr>
                                        <p:cTn id="27" dur="350"/>
                                        <p:tgtEl>
                                          <p:spTgt spid="85"/>
                                        </p:tgtEl>
                                      </p:cBhvr>
                                    </p:animEffect>
                                  </p:childTnLst>
                                </p:cTn>
                              </p:par>
                            </p:childTnLst>
                          </p:cTn>
                        </p:par>
                        <p:par>
                          <p:cTn id="28" fill="hold">
                            <p:stCondLst>
                              <p:cond delay="2500"/>
                            </p:stCondLst>
                            <p:childTnLst>
                              <p:par>
                                <p:cTn id="29" presetID="10" presetClass="entr" presetSubtype="0" fill="hold" grpId="0" nodeType="afterEffect">
                                  <p:stCondLst>
                                    <p:cond delay="0"/>
                                  </p:stCondLst>
                                  <p:childTnLst>
                                    <p:set>
                                      <p:cBhvr>
                                        <p:cTn id="30" dur="1" fill="hold">
                                          <p:stCondLst>
                                            <p:cond delay="0"/>
                                          </p:stCondLst>
                                        </p:cTn>
                                        <p:tgtEl>
                                          <p:spTgt spid="100"/>
                                        </p:tgtEl>
                                        <p:attrNameLst>
                                          <p:attrName>style.visibility</p:attrName>
                                        </p:attrNameLst>
                                      </p:cBhvr>
                                      <p:to>
                                        <p:strVal val="visible"/>
                                      </p:to>
                                    </p:set>
                                    <p:animEffect transition="in" filter="fade">
                                      <p:cBhvr>
                                        <p:cTn id="31" dur="350"/>
                                        <p:tgtEl>
                                          <p:spTgt spid="100"/>
                                        </p:tgtEl>
                                      </p:cBhvr>
                                    </p:animEffect>
                                  </p:childTnLst>
                                </p:cTn>
                              </p:par>
                            </p:childTnLst>
                          </p:cTn>
                        </p:par>
                        <p:par>
                          <p:cTn id="32" fill="hold">
                            <p:stCondLst>
                              <p:cond delay="2850"/>
                            </p:stCondLst>
                            <p:childTnLst>
                              <p:par>
                                <p:cTn id="33" presetID="10" presetClass="entr" presetSubtype="0" fill="hold" nodeType="afterEffect">
                                  <p:stCondLst>
                                    <p:cond delay="0"/>
                                  </p:stCondLst>
                                  <p:childTnLst>
                                    <p:set>
                                      <p:cBhvr>
                                        <p:cTn id="34" dur="1" fill="hold">
                                          <p:stCondLst>
                                            <p:cond delay="0"/>
                                          </p:stCondLst>
                                        </p:cTn>
                                        <p:tgtEl>
                                          <p:spTgt spid="67"/>
                                        </p:tgtEl>
                                        <p:attrNameLst>
                                          <p:attrName>style.visibility</p:attrName>
                                        </p:attrNameLst>
                                      </p:cBhvr>
                                      <p:to>
                                        <p:strVal val="visible"/>
                                      </p:to>
                                    </p:set>
                                    <p:animEffect transition="in" filter="fade">
                                      <p:cBhvr>
                                        <p:cTn id="35" dur="350"/>
                                        <p:tgtEl>
                                          <p:spTgt spid="67"/>
                                        </p:tgtEl>
                                      </p:cBhvr>
                                    </p:animEffect>
                                  </p:childTnLst>
                                </p:cTn>
                              </p:par>
                            </p:childTnLst>
                          </p:cTn>
                        </p:par>
                        <p:par>
                          <p:cTn id="36" fill="hold">
                            <p:stCondLst>
                              <p:cond delay="3200"/>
                            </p:stCondLst>
                            <p:childTnLst>
                              <p:par>
                                <p:cTn id="37" presetID="10" presetClass="entr" presetSubtype="0" fill="hold" nodeType="afterEffect">
                                  <p:stCondLst>
                                    <p:cond delay="0"/>
                                  </p:stCondLst>
                                  <p:childTnLst>
                                    <p:set>
                                      <p:cBhvr>
                                        <p:cTn id="38" dur="1" fill="hold">
                                          <p:stCondLst>
                                            <p:cond delay="0"/>
                                          </p:stCondLst>
                                        </p:cTn>
                                        <p:tgtEl>
                                          <p:spTgt spid="155"/>
                                        </p:tgtEl>
                                        <p:attrNameLst>
                                          <p:attrName>style.visibility</p:attrName>
                                        </p:attrNameLst>
                                      </p:cBhvr>
                                      <p:to>
                                        <p:strVal val="visible"/>
                                      </p:to>
                                    </p:set>
                                    <p:animEffect transition="in" filter="fade">
                                      <p:cBhvr>
                                        <p:cTn id="39" dur="350"/>
                                        <p:tgtEl>
                                          <p:spTgt spid="155"/>
                                        </p:tgtEl>
                                      </p:cBhvr>
                                    </p:animEffect>
                                  </p:childTnLst>
                                </p:cTn>
                              </p:par>
                            </p:childTnLst>
                          </p:cTn>
                        </p:par>
                        <p:par>
                          <p:cTn id="40" fill="hold">
                            <p:stCondLst>
                              <p:cond delay="3550"/>
                            </p:stCondLst>
                            <p:childTnLst>
                              <p:par>
                                <p:cTn id="41" presetID="10" presetClass="entr" presetSubtype="0" fill="hold" nodeType="afterEffect">
                                  <p:stCondLst>
                                    <p:cond delay="0"/>
                                  </p:stCondLst>
                                  <p:childTnLst>
                                    <p:set>
                                      <p:cBhvr>
                                        <p:cTn id="42" dur="1" fill="hold">
                                          <p:stCondLst>
                                            <p:cond delay="0"/>
                                          </p:stCondLst>
                                        </p:cTn>
                                        <p:tgtEl>
                                          <p:spTgt spid="21"/>
                                        </p:tgtEl>
                                        <p:attrNameLst>
                                          <p:attrName>style.visibility</p:attrName>
                                        </p:attrNameLst>
                                      </p:cBhvr>
                                      <p:to>
                                        <p:strVal val="visible"/>
                                      </p:to>
                                    </p:set>
                                    <p:animEffect transition="in" filter="fade">
                                      <p:cBhvr>
                                        <p:cTn id="43" dur="350"/>
                                        <p:tgtEl>
                                          <p:spTgt spid="21"/>
                                        </p:tgtEl>
                                      </p:cBhvr>
                                    </p:animEffect>
                                  </p:childTnLst>
                                </p:cTn>
                              </p:par>
                            </p:childTnLst>
                          </p:cTn>
                        </p:par>
                        <p:par>
                          <p:cTn id="44" fill="hold">
                            <p:stCondLst>
                              <p:cond delay="3900"/>
                            </p:stCondLst>
                            <p:childTnLst>
                              <p:par>
                                <p:cTn id="45" presetID="10" presetClass="entr" presetSubtype="0" fill="hold" nodeType="afterEffect">
                                  <p:stCondLst>
                                    <p:cond delay="0"/>
                                  </p:stCondLst>
                                  <p:childTnLst>
                                    <p:set>
                                      <p:cBhvr>
                                        <p:cTn id="46" dur="1" fill="hold">
                                          <p:stCondLst>
                                            <p:cond delay="0"/>
                                          </p:stCondLst>
                                        </p:cTn>
                                        <p:tgtEl>
                                          <p:spTgt spid="49"/>
                                        </p:tgtEl>
                                        <p:attrNameLst>
                                          <p:attrName>style.visibility</p:attrName>
                                        </p:attrNameLst>
                                      </p:cBhvr>
                                      <p:to>
                                        <p:strVal val="visible"/>
                                      </p:to>
                                    </p:set>
                                    <p:animEffect transition="in" filter="fade">
                                      <p:cBhvr>
                                        <p:cTn id="47" dur="350"/>
                                        <p:tgtEl>
                                          <p:spTgt spid="49"/>
                                        </p:tgtEl>
                                      </p:cBhvr>
                                    </p:animEffect>
                                  </p:childTnLst>
                                </p:cTn>
                              </p:par>
                            </p:childTnLst>
                          </p:cTn>
                        </p:par>
                        <p:par>
                          <p:cTn id="48" fill="hold">
                            <p:stCondLst>
                              <p:cond delay="4250"/>
                            </p:stCondLst>
                            <p:childTnLst>
                              <p:par>
                                <p:cTn id="49" presetID="10" presetClass="entr" presetSubtype="0" fill="hold" grpId="0" nodeType="afterEffect">
                                  <p:stCondLst>
                                    <p:cond delay="0"/>
                                  </p:stCondLst>
                                  <p:childTnLst>
                                    <p:set>
                                      <p:cBhvr>
                                        <p:cTn id="50" dur="1" fill="hold">
                                          <p:stCondLst>
                                            <p:cond delay="0"/>
                                          </p:stCondLst>
                                        </p:cTn>
                                        <p:tgtEl>
                                          <p:spTgt spid="19"/>
                                        </p:tgtEl>
                                        <p:attrNameLst>
                                          <p:attrName>style.visibility</p:attrName>
                                        </p:attrNameLst>
                                      </p:cBhvr>
                                      <p:to>
                                        <p:strVal val="visible"/>
                                      </p:to>
                                    </p:set>
                                    <p:animEffect transition="in" filter="fade">
                                      <p:cBhvr>
                                        <p:cTn id="51" dur="350"/>
                                        <p:tgtEl>
                                          <p:spTgt spid="19"/>
                                        </p:tgtEl>
                                      </p:cBhvr>
                                    </p:animEffect>
                                  </p:childTnLst>
                                </p:cTn>
                              </p:par>
                            </p:childTnLst>
                          </p:cTn>
                        </p:par>
                        <p:par>
                          <p:cTn id="52" fill="hold">
                            <p:stCondLst>
                              <p:cond delay="4600"/>
                            </p:stCondLst>
                            <p:childTnLst>
                              <p:par>
                                <p:cTn id="53" presetID="10" presetClass="entr" presetSubtype="0" fill="hold" nodeType="afterEffect">
                                  <p:stCondLst>
                                    <p:cond delay="0"/>
                                  </p:stCondLst>
                                  <p:childTnLst>
                                    <p:set>
                                      <p:cBhvr>
                                        <p:cTn id="54" dur="1" fill="hold">
                                          <p:stCondLst>
                                            <p:cond delay="0"/>
                                          </p:stCondLst>
                                        </p:cTn>
                                        <p:tgtEl>
                                          <p:spTgt spid="90"/>
                                        </p:tgtEl>
                                        <p:attrNameLst>
                                          <p:attrName>style.visibility</p:attrName>
                                        </p:attrNameLst>
                                      </p:cBhvr>
                                      <p:to>
                                        <p:strVal val="visible"/>
                                      </p:to>
                                    </p:set>
                                    <p:animEffect transition="in" filter="fade">
                                      <p:cBhvr>
                                        <p:cTn id="55" dur="350"/>
                                        <p:tgtEl>
                                          <p:spTgt spid="90"/>
                                        </p:tgtEl>
                                      </p:cBhvr>
                                    </p:animEffect>
                                  </p:childTnLst>
                                </p:cTn>
                              </p:par>
                            </p:childTnLst>
                          </p:cTn>
                        </p:par>
                        <p:par>
                          <p:cTn id="56" fill="hold">
                            <p:stCondLst>
                              <p:cond delay="4950"/>
                            </p:stCondLst>
                            <p:childTnLst>
                              <p:par>
                                <p:cTn id="57" presetID="10" presetClass="entr" presetSubtype="0" fill="hold" grpId="0" nodeType="afterEffect">
                                  <p:stCondLst>
                                    <p:cond delay="0"/>
                                  </p:stCondLst>
                                  <p:childTnLst>
                                    <p:set>
                                      <p:cBhvr>
                                        <p:cTn id="58" dur="1" fill="hold">
                                          <p:stCondLst>
                                            <p:cond delay="0"/>
                                          </p:stCondLst>
                                        </p:cTn>
                                        <p:tgtEl>
                                          <p:spTgt spid="101"/>
                                        </p:tgtEl>
                                        <p:attrNameLst>
                                          <p:attrName>style.visibility</p:attrName>
                                        </p:attrNameLst>
                                      </p:cBhvr>
                                      <p:to>
                                        <p:strVal val="visible"/>
                                      </p:to>
                                    </p:set>
                                    <p:animEffect transition="in" filter="fade">
                                      <p:cBhvr>
                                        <p:cTn id="59" dur="350"/>
                                        <p:tgtEl>
                                          <p:spTgt spid="101"/>
                                        </p:tgtEl>
                                      </p:cBhvr>
                                    </p:animEffect>
                                  </p:childTnLst>
                                </p:cTn>
                              </p:par>
                            </p:childTnLst>
                          </p:cTn>
                        </p:par>
                        <p:par>
                          <p:cTn id="60" fill="hold">
                            <p:stCondLst>
                              <p:cond delay="5300"/>
                            </p:stCondLst>
                            <p:childTnLst>
                              <p:par>
                                <p:cTn id="61" presetID="10" presetClass="entr" presetSubtype="0" fill="hold" nodeType="afterEffect">
                                  <p:stCondLst>
                                    <p:cond delay="0"/>
                                  </p:stCondLst>
                                  <p:childTnLst>
                                    <p:set>
                                      <p:cBhvr>
                                        <p:cTn id="62" dur="1" fill="hold">
                                          <p:stCondLst>
                                            <p:cond delay="0"/>
                                          </p:stCondLst>
                                        </p:cTn>
                                        <p:tgtEl>
                                          <p:spTgt spid="73"/>
                                        </p:tgtEl>
                                        <p:attrNameLst>
                                          <p:attrName>style.visibility</p:attrName>
                                        </p:attrNameLst>
                                      </p:cBhvr>
                                      <p:to>
                                        <p:strVal val="visible"/>
                                      </p:to>
                                    </p:set>
                                    <p:animEffect transition="in" filter="fade">
                                      <p:cBhvr>
                                        <p:cTn id="63" dur="350"/>
                                        <p:tgtEl>
                                          <p:spTgt spid="73"/>
                                        </p:tgtEl>
                                      </p:cBhvr>
                                    </p:animEffect>
                                  </p:childTnLst>
                                </p:cTn>
                              </p:par>
                            </p:childTnLst>
                          </p:cTn>
                        </p:par>
                        <p:par>
                          <p:cTn id="64" fill="hold">
                            <p:stCondLst>
                              <p:cond delay="5650"/>
                            </p:stCondLst>
                            <p:childTnLst>
                              <p:par>
                                <p:cTn id="65" presetID="10" presetClass="entr" presetSubtype="0" fill="hold" nodeType="afterEffect">
                                  <p:stCondLst>
                                    <p:cond delay="0"/>
                                  </p:stCondLst>
                                  <p:childTnLst>
                                    <p:set>
                                      <p:cBhvr>
                                        <p:cTn id="66" dur="1" fill="hold">
                                          <p:stCondLst>
                                            <p:cond delay="0"/>
                                          </p:stCondLst>
                                        </p:cTn>
                                        <p:tgtEl>
                                          <p:spTgt spid="163"/>
                                        </p:tgtEl>
                                        <p:attrNameLst>
                                          <p:attrName>style.visibility</p:attrName>
                                        </p:attrNameLst>
                                      </p:cBhvr>
                                      <p:to>
                                        <p:strVal val="visible"/>
                                      </p:to>
                                    </p:set>
                                    <p:animEffect transition="in" filter="fade">
                                      <p:cBhvr>
                                        <p:cTn id="67" dur="350"/>
                                        <p:tgtEl>
                                          <p:spTgt spid="163"/>
                                        </p:tgtEl>
                                      </p:cBhvr>
                                    </p:animEffect>
                                  </p:childTnLst>
                                </p:cTn>
                              </p:par>
                            </p:childTnLst>
                          </p:cTn>
                        </p:par>
                        <p:par>
                          <p:cTn id="68" fill="hold">
                            <p:stCondLst>
                              <p:cond delay="6000"/>
                            </p:stCondLst>
                            <p:childTnLst>
                              <p:par>
                                <p:cTn id="69" presetID="10" presetClass="entr" presetSubtype="0" fill="hold" nodeType="afterEffect">
                                  <p:stCondLst>
                                    <p:cond delay="0"/>
                                  </p:stCondLst>
                                  <p:childTnLst>
                                    <p:set>
                                      <p:cBhvr>
                                        <p:cTn id="70" dur="1" fill="hold">
                                          <p:stCondLst>
                                            <p:cond delay="0"/>
                                          </p:stCondLst>
                                        </p:cTn>
                                        <p:tgtEl>
                                          <p:spTgt spid="40"/>
                                        </p:tgtEl>
                                        <p:attrNameLst>
                                          <p:attrName>style.visibility</p:attrName>
                                        </p:attrNameLst>
                                      </p:cBhvr>
                                      <p:to>
                                        <p:strVal val="visible"/>
                                      </p:to>
                                    </p:set>
                                    <p:animEffect transition="in" filter="fade">
                                      <p:cBhvr>
                                        <p:cTn id="71" dur="350"/>
                                        <p:tgtEl>
                                          <p:spTgt spid="40"/>
                                        </p:tgtEl>
                                      </p:cBhvr>
                                    </p:animEffect>
                                  </p:childTnLst>
                                </p:cTn>
                              </p:par>
                            </p:childTnLst>
                          </p:cTn>
                        </p:par>
                        <p:par>
                          <p:cTn id="72" fill="hold">
                            <p:stCondLst>
                              <p:cond delay="6350"/>
                            </p:stCondLst>
                            <p:childTnLst>
                              <p:par>
                                <p:cTn id="73" presetID="10" presetClass="entr" presetSubtype="0" fill="hold" nodeType="afterEffect">
                                  <p:stCondLst>
                                    <p:cond delay="0"/>
                                  </p:stCondLst>
                                  <p:childTnLst>
                                    <p:set>
                                      <p:cBhvr>
                                        <p:cTn id="74" dur="1" fill="hold">
                                          <p:stCondLst>
                                            <p:cond delay="0"/>
                                          </p:stCondLst>
                                        </p:cTn>
                                        <p:tgtEl>
                                          <p:spTgt spid="58"/>
                                        </p:tgtEl>
                                        <p:attrNameLst>
                                          <p:attrName>style.visibility</p:attrName>
                                        </p:attrNameLst>
                                      </p:cBhvr>
                                      <p:to>
                                        <p:strVal val="visible"/>
                                      </p:to>
                                    </p:set>
                                    <p:animEffect transition="in" filter="fade">
                                      <p:cBhvr>
                                        <p:cTn id="75" dur="350"/>
                                        <p:tgtEl>
                                          <p:spTgt spid="58"/>
                                        </p:tgtEl>
                                      </p:cBhvr>
                                    </p:animEffect>
                                  </p:childTnLst>
                                </p:cTn>
                              </p:par>
                            </p:childTnLst>
                          </p:cTn>
                        </p:par>
                        <p:par>
                          <p:cTn id="76" fill="hold">
                            <p:stCondLst>
                              <p:cond delay="6700"/>
                            </p:stCondLst>
                            <p:childTnLst>
                              <p:par>
                                <p:cTn id="77" presetID="10" presetClass="entr" presetSubtype="0" fill="hold" grpId="0" nodeType="afterEffect">
                                  <p:stCondLst>
                                    <p:cond delay="0"/>
                                  </p:stCondLst>
                                  <p:childTnLst>
                                    <p:set>
                                      <p:cBhvr>
                                        <p:cTn id="78" dur="1" fill="hold">
                                          <p:stCondLst>
                                            <p:cond delay="0"/>
                                          </p:stCondLst>
                                        </p:cTn>
                                        <p:tgtEl>
                                          <p:spTgt spid="20"/>
                                        </p:tgtEl>
                                        <p:attrNameLst>
                                          <p:attrName>style.visibility</p:attrName>
                                        </p:attrNameLst>
                                      </p:cBhvr>
                                      <p:to>
                                        <p:strVal val="visible"/>
                                      </p:to>
                                    </p:set>
                                    <p:animEffect transition="in" filter="fade">
                                      <p:cBhvr>
                                        <p:cTn id="79" dur="350"/>
                                        <p:tgtEl>
                                          <p:spTgt spid="20"/>
                                        </p:tgtEl>
                                      </p:cBhvr>
                                    </p:animEffect>
                                  </p:childTnLst>
                                </p:cTn>
                              </p:par>
                            </p:childTnLst>
                          </p:cTn>
                        </p:par>
                        <p:par>
                          <p:cTn id="80" fill="hold">
                            <p:stCondLst>
                              <p:cond delay="7050"/>
                            </p:stCondLst>
                            <p:childTnLst>
                              <p:par>
                                <p:cTn id="81" presetID="10" presetClass="entr" presetSubtype="0" fill="hold" nodeType="afterEffect">
                                  <p:stCondLst>
                                    <p:cond delay="0"/>
                                  </p:stCondLst>
                                  <p:childTnLst>
                                    <p:set>
                                      <p:cBhvr>
                                        <p:cTn id="82" dur="1" fill="hold">
                                          <p:stCondLst>
                                            <p:cond delay="0"/>
                                          </p:stCondLst>
                                        </p:cTn>
                                        <p:tgtEl>
                                          <p:spTgt spid="95"/>
                                        </p:tgtEl>
                                        <p:attrNameLst>
                                          <p:attrName>style.visibility</p:attrName>
                                        </p:attrNameLst>
                                      </p:cBhvr>
                                      <p:to>
                                        <p:strVal val="visible"/>
                                      </p:to>
                                    </p:set>
                                    <p:animEffect transition="in" filter="fade">
                                      <p:cBhvr>
                                        <p:cTn id="83" dur="350"/>
                                        <p:tgtEl>
                                          <p:spTgt spid="95"/>
                                        </p:tgtEl>
                                      </p:cBhvr>
                                    </p:animEffect>
                                  </p:childTnLst>
                                </p:cTn>
                              </p:par>
                            </p:childTnLst>
                          </p:cTn>
                        </p:par>
                        <p:par>
                          <p:cTn id="84" fill="hold">
                            <p:stCondLst>
                              <p:cond delay="7400"/>
                            </p:stCondLst>
                            <p:childTnLst>
                              <p:par>
                                <p:cTn id="85" presetID="10" presetClass="entr" presetSubtype="0" fill="hold" grpId="0" nodeType="afterEffect">
                                  <p:stCondLst>
                                    <p:cond delay="0"/>
                                  </p:stCondLst>
                                  <p:childTnLst>
                                    <p:set>
                                      <p:cBhvr>
                                        <p:cTn id="86" dur="1" fill="hold">
                                          <p:stCondLst>
                                            <p:cond delay="0"/>
                                          </p:stCondLst>
                                        </p:cTn>
                                        <p:tgtEl>
                                          <p:spTgt spid="102"/>
                                        </p:tgtEl>
                                        <p:attrNameLst>
                                          <p:attrName>style.visibility</p:attrName>
                                        </p:attrNameLst>
                                      </p:cBhvr>
                                      <p:to>
                                        <p:strVal val="visible"/>
                                      </p:to>
                                    </p:set>
                                    <p:animEffect transition="in" filter="fade">
                                      <p:cBhvr>
                                        <p:cTn id="87" dur="350"/>
                                        <p:tgtEl>
                                          <p:spTgt spid="102"/>
                                        </p:tgtEl>
                                      </p:cBhvr>
                                    </p:animEffect>
                                  </p:childTnLst>
                                </p:cTn>
                              </p:par>
                            </p:childTnLst>
                          </p:cTn>
                        </p:par>
                        <p:par>
                          <p:cTn id="88" fill="hold">
                            <p:stCondLst>
                              <p:cond delay="7750"/>
                            </p:stCondLst>
                            <p:childTnLst>
                              <p:par>
                                <p:cTn id="89" presetID="10" presetClass="entr" presetSubtype="0" fill="hold" nodeType="afterEffect">
                                  <p:stCondLst>
                                    <p:cond delay="0"/>
                                  </p:stCondLst>
                                  <p:childTnLst>
                                    <p:set>
                                      <p:cBhvr>
                                        <p:cTn id="90" dur="1" fill="hold">
                                          <p:stCondLst>
                                            <p:cond delay="0"/>
                                          </p:stCondLst>
                                        </p:cTn>
                                        <p:tgtEl>
                                          <p:spTgt spid="79"/>
                                        </p:tgtEl>
                                        <p:attrNameLst>
                                          <p:attrName>style.visibility</p:attrName>
                                        </p:attrNameLst>
                                      </p:cBhvr>
                                      <p:to>
                                        <p:strVal val="visible"/>
                                      </p:to>
                                    </p:set>
                                    <p:animEffect transition="in" filter="fade">
                                      <p:cBhvr>
                                        <p:cTn id="91" dur="350"/>
                                        <p:tgtEl>
                                          <p:spTgt spid="79"/>
                                        </p:tgtEl>
                                      </p:cBhvr>
                                    </p:animEffect>
                                  </p:childTnLst>
                                </p:cTn>
                              </p:par>
                            </p:childTnLst>
                          </p:cTn>
                        </p:par>
                        <p:par>
                          <p:cTn id="92" fill="hold">
                            <p:stCondLst>
                              <p:cond delay="8100"/>
                            </p:stCondLst>
                            <p:childTnLst>
                              <p:par>
                                <p:cTn id="93" presetID="10" presetClass="entr" presetSubtype="0" fill="hold" nodeType="afterEffect">
                                  <p:stCondLst>
                                    <p:cond delay="0"/>
                                  </p:stCondLst>
                                  <p:childTnLst>
                                    <p:set>
                                      <p:cBhvr>
                                        <p:cTn id="94" dur="1" fill="hold">
                                          <p:stCondLst>
                                            <p:cond delay="0"/>
                                          </p:stCondLst>
                                        </p:cTn>
                                        <p:tgtEl>
                                          <p:spTgt spid="103"/>
                                        </p:tgtEl>
                                        <p:attrNameLst>
                                          <p:attrName>style.visibility</p:attrName>
                                        </p:attrNameLst>
                                      </p:cBhvr>
                                      <p:to>
                                        <p:strVal val="visible"/>
                                      </p:to>
                                    </p:set>
                                    <p:animEffect transition="in" filter="fade">
                                      <p:cBhvr>
                                        <p:cTn id="95" dur="350"/>
                                        <p:tgtEl>
                                          <p:spTgt spid="103"/>
                                        </p:tgtEl>
                                      </p:cBhvr>
                                    </p:animEffect>
                                  </p:childTnLst>
                                </p:cTn>
                              </p:par>
                            </p:childTnLst>
                          </p:cTn>
                        </p:par>
                        <p:par>
                          <p:cTn id="96" fill="hold">
                            <p:stCondLst>
                              <p:cond delay="8450"/>
                            </p:stCondLst>
                            <p:childTnLst>
                              <p:par>
                                <p:cTn id="97" presetID="10" presetClass="entr" presetSubtype="0" fill="hold" nodeType="afterEffect">
                                  <p:stCondLst>
                                    <p:cond delay="0"/>
                                  </p:stCondLst>
                                  <p:childTnLst>
                                    <p:set>
                                      <p:cBhvr>
                                        <p:cTn id="98" dur="1" fill="hold">
                                          <p:stCondLst>
                                            <p:cond delay="0"/>
                                          </p:stCondLst>
                                        </p:cTn>
                                        <p:tgtEl>
                                          <p:spTgt spid="112"/>
                                        </p:tgtEl>
                                        <p:attrNameLst>
                                          <p:attrName>style.visibility</p:attrName>
                                        </p:attrNameLst>
                                      </p:cBhvr>
                                      <p:to>
                                        <p:strVal val="visible"/>
                                      </p:to>
                                    </p:set>
                                    <p:animEffect transition="in" filter="fade">
                                      <p:cBhvr>
                                        <p:cTn id="99" dur="350"/>
                                        <p:tgtEl>
                                          <p:spTgt spid="112"/>
                                        </p:tgtEl>
                                      </p:cBhvr>
                                    </p:animEffect>
                                  </p:childTnLst>
                                </p:cTn>
                              </p:par>
                            </p:childTnLst>
                          </p:cTn>
                        </p:par>
                        <p:par>
                          <p:cTn id="100" fill="hold">
                            <p:stCondLst>
                              <p:cond delay="8800"/>
                            </p:stCondLst>
                            <p:childTnLst>
                              <p:par>
                                <p:cTn id="101" presetID="10" presetClass="entr" presetSubtype="0" fill="hold" nodeType="afterEffect">
                                  <p:stCondLst>
                                    <p:cond delay="0"/>
                                  </p:stCondLst>
                                  <p:childTnLst>
                                    <p:set>
                                      <p:cBhvr>
                                        <p:cTn id="102" dur="1" fill="hold">
                                          <p:stCondLst>
                                            <p:cond delay="0"/>
                                          </p:stCondLst>
                                        </p:cTn>
                                        <p:tgtEl>
                                          <p:spTgt spid="121"/>
                                        </p:tgtEl>
                                        <p:attrNameLst>
                                          <p:attrName>style.visibility</p:attrName>
                                        </p:attrNameLst>
                                      </p:cBhvr>
                                      <p:to>
                                        <p:strVal val="visible"/>
                                      </p:to>
                                    </p:set>
                                    <p:animEffect transition="in" filter="fade">
                                      <p:cBhvr>
                                        <p:cTn id="103" dur="350"/>
                                        <p:tgtEl>
                                          <p:spTgt spid="121"/>
                                        </p:tgtEl>
                                      </p:cBhvr>
                                    </p:animEffect>
                                  </p:childTnLst>
                                </p:cTn>
                              </p:par>
                            </p:childTnLst>
                          </p:cTn>
                        </p:par>
                        <p:par>
                          <p:cTn id="104" fill="hold">
                            <p:stCondLst>
                              <p:cond delay="9150"/>
                            </p:stCondLst>
                            <p:childTnLst>
                              <p:par>
                                <p:cTn id="105" presetID="10" presetClass="entr" presetSubtype="0" fill="hold" grpId="0" nodeType="afterEffect">
                                  <p:stCondLst>
                                    <p:cond delay="0"/>
                                  </p:stCondLst>
                                  <p:childTnLst>
                                    <p:set>
                                      <p:cBhvr>
                                        <p:cTn id="106" dur="1" fill="hold">
                                          <p:stCondLst>
                                            <p:cond delay="0"/>
                                          </p:stCondLst>
                                        </p:cTn>
                                        <p:tgtEl>
                                          <p:spTgt spid="111"/>
                                        </p:tgtEl>
                                        <p:attrNameLst>
                                          <p:attrName>style.visibility</p:attrName>
                                        </p:attrNameLst>
                                      </p:cBhvr>
                                      <p:to>
                                        <p:strVal val="visible"/>
                                      </p:to>
                                    </p:set>
                                    <p:animEffect transition="in" filter="fade">
                                      <p:cBhvr>
                                        <p:cTn id="107" dur="350"/>
                                        <p:tgtEl>
                                          <p:spTgt spid="111"/>
                                        </p:tgtEl>
                                      </p:cBhvr>
                                    </p:animEffect>
                                  </p:childTnLst>
                                </p:cTn>
                              </p:par>
                            </p:childTnLst>
                          </p:cTn>
                        </p:par>
                        <p:par>
                          <p:cTn id="108" fill="hold">
                            <p:stCondLst>
                              <p:cond delay="9500"/>
                            </p:stCondLst>
                            <p:childTnLst>
                              <p:par>
                                <p:cTn id="109" presetID="10" presetClass="entr" presetSubtype="0" fill="hold" nodeType="afterEffect">
                                  <p:stCondLst>
                                    <p:cond delay="0"/>
                                  </p:stCondLst>
                                  <p:childTnLst>
                                    <p:set>
                                      <p:cBhvr>
                                        <p:cTn id="110" dur="1" fill="hold">
                                          <p:stCondLst>
                                            <p:cond delay="0"/>
                                          </p:stCondLst>
                                        </p:cTn>
                                        <p:tgtEl>
                                          <p:spTgt spid="141"/>
                                        </p:tgtEl>
                                        <p:attrNameLst>
                                          <p:attrName>style.visibility</p:attrName>
                                        </p:attrNameLst>
                                      </p:cBhvr>
                                      <p:to>
                                        <p:strVal val="visible"/>
                                      </p:to>
                                    </p:set>
                                    <p:animEffect transition="in" filter="fade">
                                      <p:cBhvr>
                                        <p:cTn id="111" dur="350"/>
                                        <p:tgtEl>
                                          <p:spTgt spid="141"/>
                                        </p:tgtEl>
                                      </p:cBhvr>
                                    </p:animEffect>
                                  </p:childTnLst>
                                </p:cTn>
                              </p:par>
                            </p:childTnLst>
                          </p:cTn>
                        </p:par>
                        <p:par>
                          <p:cTn id="112" fill="hold">
                            <p:stCondLst>
                              <p:cond delay="9850"/>
                            </p:stCondLst>
                            <p:childTnLst>
                              <p:par>
                                <p:cTn id="113" presetID="10" presetClass="entr" presetSubtype="0" fill="hold" grpId="0" nodeType="afterEffect">
                                  <p:stCondLst>
                                    <p:cond delay="0"/>
                                  </p:stCondLst>
                                  <p:childTnLst>
                                    <p:set>
                                      <p:cBhvr>
                                        <p:cTn id="114" dur="1" fill="hold">
                                          <p:stCondLst>
                                            <p:cond delay="0"/>
                                          </p:stCondLst>
                                        </p:cTn>
                                        <p:tgtEl>
                                          <p:spTgt spid="146"/>
                                        </p:tgtEl>
                                        <p:attrNameLst>
                                          <p:attrName>style.visibility</p:attrName>
                                        </p:attrNameLst>
                                      </p:cBhvr>
                                      <p:to>
                                        <p:strVal val="visible"/>
                                      </p:to>
                                    </p:set>
                                    <p:animEffect transition="in" filter="fade">
                                      <p:cBhvr>
                                        <p:cTn id="115" dur="350"/>
                                        <p:tgtEl>
                                          <p:spTgt spid="146"/>
                                        </p:tgtEl>
                                      </p:cBhvr>
                                    </p:animEffect>
                                  </p:childTnLst>
                                </p:cTn>
                              </p:par>
                            </p:childTnLst>
                          </p:cTn>
                        </p:par>
                        <p:par>
                          <p:cTn id="116" fill="hold">
                            <p:stCondLst>
                              <p:cond delay="10200"/>
                            </p:stCondLst>
                            <p:childTnLst>
                              <p:par>
                                <p:cTn id="117" presetID="10" presetClass="entr" presetSubtype="0" fill="hold" nodeType="afterEffect">
                                  <p:stCondLst>
                                    <p:cond delay="0"/>
                                  </p:stCondLst>
                                  <p:childTnLst>
                                    <p:set>
                                      <p:cBhvr>
                                        <p:cTn id="118" dur="1" fill="hold">
                                          <p:stCondLst>
                                            <p:cond delay="0"/>
                                          </p:stCondLst>
                                        </p:cTn>
                                        <p:tgtEl>
                                          <p:spTgt spid="135"/>
                                        </p:tgtEl>
                                        <p:attrNameLst>
                                          <p:attrName>style.visibility</p:attrName>
                                        </p:attrNameLst>
                                      </p:cBhvr>
                                      <p:to>
                                        <p:strVal val="visible"/>
                                      </p:to>
                                    </p:set>
                                    <p:animEffect transition="in" filter="fade">
                                      <p:cBhvr>
                                        <p:cTn id="119" dur="350"/>
                                        <p:tgtEl>
                                          <p:spTgt spid="135"/>
                                        </p:tgtEl>
                                      </p:cBhvr>
                                    </p:animEffect>
                                  </p:childTnLst>
                                </p:cTn>
                              </p:par>
                            </p:childTnLst>
                          </p:cTn>
                        </p:par>
                        <p:par>
                          <p:cTn id="120" fill="hold">
                            <p:stCondLst>
                              <p:cond delay="10550"/>
                            </p:stCondLst>
                            <p:childTnLst>
                              <p:par>
                                <p:cTn id="121" presetID="10" presetClass="entr" presetSubtype="0" fill="hold" nodeType="afterEffect">
                                  <p:stCondLst>
                                    <p:cond delay="0"/>
                                  </p:stCondLst>
                                  <p:childTnLst>
                                    <p:set>
                                      <p:cBhvr>
                                        <p:cTn id="122" dur="1" fill="hold">
                                          <p:stCondLst>
                                            <p:cond delay="0"/>
                                          </p:stCondLst>
                                        </p:cTn>
                                        <p:tgtEl>
                                          <p:spTgt spid="147"/>
                                        </p:tgtEl>
                                        <p:attrNameLst>
                                          <p:attrName>style.visibility</p:attrName>
                                        </p:attrNameLst>
                                      </p:cBhvr>
                                      <p:to>
                                        <p:strVal val="visible"/>
                                      </p:to>
                                    </p:set>
                                    <p:animEffect transition="in" filter="fade">
                                      <p:cBhvr>
                                        <p:cTn id="123" dur="350"/>
                                        <p:tgtEl>
                                          <p:spTgt spid="1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33" grpId="0"/>
      <p:bldP spid="18" grpId="0" animBg="1"/>
      <p:bldP spid="19" grpId="0" animBg="1"/>
      <p:bldP spid="20" grpId="0" animBg="1"/>
      <p:bldP spid="100" grpId="0"/>
      <p:bldP spid="101" grpId="0"/>
      <p:bldP spid="102" grpId="0"/>
      <p:bldP spid="111" grpId="0" animBg="1"/>
      <p:bldP spid="14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8" name="组合 127"/>
          <p:cNvGrpSpPr>
            <a:grpSpLocks noChangeAspect="1"/>
          </p:cNvGrpSpPr>
          <p:nvPr/>
        </p:nvGrpSpPr>
        <p:grpSpPr>
          <a:xfrm>
            <a:off x="359581" y="328252"/>
            <a:ext cx="411518" cy="411464"/>
            <a:chOff x="304800" y="673100"/>
            <a:chExt cx="4000500" cy="4000500"/>
          </a:xfrm>
          <a:effectLst>
            <a:outerShdw blurRad="444500" dist="254000" dir="8100000" algn="tr" rotWithShape="0">
              <a:prstClr val="black">
                <a:alpha val="24000"/>
              </a:prstClr>
            </a:outerShdw>
          </a:effectLst>
        </p:grpSpPr>
        <p:sp>
          <p:nvSpPr>
            <p:cNvPr id="129" name="同心圆 128"/>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微软雅黑"/>
              </a:endParaRPr>
            </a:p>
          </p:txBody>
        </p:sp>
        <p:sp>
          <p:nvSpPr>
            <p:cNvPr id="130" name="椭圆 129"/>
            <p:cNvSpPr/>
            <p:nvPr/>
          </p:nvSpPr>
          <p:spPr>
            <a:xfrm>
              <a:off x="392100" y="760400"/>
              <a:ext cx="3825879" cy="3825879"/>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a:endParaRPr>
            </a:p>
          </p:txBody>
        </p:sp>
      </p:grpSp>
      <p:cxnSp>
        <p:nvCxnSpPr>
          <p:cNvPr id="131" name="直接连接符 130"/>
          <p:cNvCxnSpPr/>
          <p:nvPr/>
        </p:nvCxnSpPr>
        <p:spPr>
          <a:xfrm>
            <a:off x="898771" y="611565"/>
            <a:ext cx="7084961" cy="0"/>
          </a:xfrm>
          <a:prstGeom prst="line">
            <a:avLst/>
          </a:prstGeom>
          <a:ln w="158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7885677" y="411510"/>
            <a:ext cx="1150819" cy="400110"/>
          </a:xfrm>
          <a:prstGeom prst="rect">
            <a:avLst/>
          </a:prstGeom>
          <a:noFill/>
        </p:spPr>
        <p:txBody>
          <a:bodyPr wrap="square" rtlCol="0">
            <a:spAutoFit/>
          </a:bodyPr>
          <a:lstStyle/>
          <a:p>
            <a:pPr algn="ctr"/>
            <a:r>
              <a:rPr lang="en-US" altLang="zh-CN" sz="2000" b="1" dirty="0" smtClean="0">
                <a:solidFill>
                  <a:schemeClr val="tx1">
                    <a:lumMod val="50000"/>
                    <a:lumOff val="50000"/>
                  </a:schemeClr>
                </a:solidFill>
                <a:ea typeface="微软雅黑"/>
              </a:rPr>
              <a:t>LOGO</a:t>
            </a:r>
            <a:endParaRPr lang="zh-CN" altLang="en-US" sz="2000" b="1" dirty="0">
              <a:solidFill>
                <a:schemeClr val="tx1">
                  <a:lumMod val="50000"/>
                  <a:lumOff val="50000"/>
                </a:schemeClr>
              </a:solidFill>
              <a:ea typeface="微软雅黑"/>
            </a:endParaRPr>
          </a:p>
        </p:txBody>
      </p:sp>
      <p:sp>
        <p:nvSpPr>
          <p:cNvPr id="133" name="Text Box 18"/>
          <p:cNvSpPr txBox="1">
            <a:spLocks noChangeArrowheads="1"/>
          </p:cNvSpPr>
          <p:nvPr/>
        </p:nvSpPr>
        <p:spPr bwMode="gray">
          <a:xfrm>
            <a:off x="970779" y="288980"/>
            <a:ext cx="281044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zh-CN" altLang="en-US" sz="1600" b="1" dirty="0">
                <a:solidFill>
                  <a:schemeClr val="tx1">
                    <a:lumMod val="75000"/>
                    <a:lumOff val="25000"/>
                  </a:schemeClr>
                </a:solidFill>
                <a:latin typeface="微软雅黑"/>
                <a:ea typeface="微软雅黑"/>
              </a:rPr>
              <a:t>添加您想要的标题</a:t>
            </a:r>
          </a:p>
        </p:txBody>
      </p:sp>
      <p:grpSp>
        <p:nvGrpSpPr>
          <p:cNvPr id="171" name="组合 170"/>
          <p:cNvGrpSpPr/>
          <p:nvPr/>
        </p:nvGrpSpPr>
        <p:grpSpPr>
          <a:xfrm>
            <a:off x="4908013" y="2518630"/>
            <a:ext cx="3004457" cy="1186544"/>
            <a:chOff x="4908013" y="2518630"/>
            <a:chExt cx="3004457" cy="1186544"/>
          </a:xfrm>
        </p:grpSpPr>
        <p:grpSp>
          <p:nvGrpSpPr>
            <p:cNvPr id="172" name="组合 171"/>
            <p:cNvGrpSpPr/>
            <p:nvPr/>
          </p:nvGrpSpPr>
          <p:grpSpPr>
            <a:xfrm>
              <a:off x="4908013" y="2518630"/>
              <a:ext cx="3004457" cy="1186544"/>
              <a:chOff x="1464128" y="1520824"/>
              <a:chExt cx="4005943" cy="1582058"/>
            </a:xfrm>
          </p:grpSpPr>
          <p:sp>
            <p:nvSpPr>
              <p:cNvPr id="176" name="圆角矩形 175"/>
              <p:cNvSpPr/>
              <p:nvPr/>
            </p:nvSpPr>
            <p:spPr>
              <a:xfrm>
                <a:off x="1464128" y="1520825"/>
                <a:ext cx="4005943" cy="1582057"/>
              </a:xfrm>
              <a:prstGeom prst="roundRect">
                <a:avLst>
                  <a:gd name="adj" fmla="val 13915"/>
                </a:avLst>
              </a:prstGeom>
              <a:gradFill>
                <a:gsLst>
                  <a:gs pos="100000">
                    <a:srgbClr val="D1D1D1"/>
                  </a:gs>
                  <a:gs pos="0">
                    <a:schemeClr val="bg1"/>
                  </a:gs>
                </a:gsLst>
                <a:lin ang="2700000" scaled="1"/>
              </a:gradFill>
              <a:ln>
                <a:noFill/>
              </a:ln>
              <a:effectLst>
                <a:outerShdw blurRad="292100" dist="1270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 name="圆角矩形 176"/>
              <p:cNvSpPr/>
              <p:nvPr/>
            </p:nvSpPr>
            <p:spPr>
              <a:xfrm>
                <a:off x="1464128" y="1520824"/>
                <a:ext cx="4005943" cy="1582057"/>
              </a:xfrm>
              <a:prstGeom prst="roundRect">
                <a:avLst>
                  <a:gd name="adj" fmla="val 13915"/>
                </a:avLst>
              </a:prstGeom>
              <a:solidFill>
                <a:schemeClr val="bg1">
                  <a:lumMod val="95000"/>
                </a:schemeClr>
              </a:soli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73" name="圆角矩形 172"/>
            <p:cNvSpPr/>
            <p:nvPr/>
          </p:nvSpPr>
          <p:spPr>
            <a:xfrm>
              <a:off x="5067217" y="2659502"/>
              <a:ext cx="1263015" cy="300236"/>
            </a:xfrm>
            <a:prstGeom prst="roundRect">
              <a:avLst/>
            </a:prstGeom>
            <a:solidFill>
              <a:srgbClr val="7030A0"/>
            </a:solidFill>
            <a:ln w="19050">
              <a:gradFill flip="none" rotWithShape="1">
                <a:gsLst>
                  <a:gs pos="0">
                    <a:schemeClr val="bg1">
                      <a:lumMod val="85000"/>
                    </a:schemeClr>
                  </a:gs>
                  <a:gs pos="100000">
                    <a:schemeClr val="bg1"/>
                  </a:gs>
                </a:gsLst>
                <a:lin ang="2700000" scaled="1"/>
                <a:tileRect/>
              </a:gradFill>
            </a:ln>
            <a:effectLst>
              <a:innerShdw blurRad="76200" dist="381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4" name="文本框 33"/>
            <p:cNvSpPr txBox="1"/>
            <p:nvPr/>
          </p:nvSpPr>
          <p:spPr>
            <a:xfrm>
              <a:off x="5127224" y="2636830"/>
              <a:ext cx="1143000" cy="369332"/>
            </a:xfrm>
            <a:prstGeom prst="rect">
              <a:avLst/>
            </a:prstGeom>
            <a:noFill/>
          </p:spPr>
          <p:txBody>
            <a:bodyPr wrap="square" rtlCol="0">
              <a:spAutoFit/>
            </a:bodyPr>
            <a:lstStyle/>
            <a:p>
              <a:pPr algn="ctr"/>
              <a:r>
                <a:rPr lang="en-US" altLang="zh-CN" sz="1800" dirty="0" smtClean="0">
                  <a:solidFill>
                    <a:schemeClr val="bg1"/>
                  </a:solidFill>
                  <a:latin typeface="Impact" panose="020B0806030902050204" pitchFamily="34" charset="0"/>
                  <a:ea typeface="LiHei Pro" panose="020B0500000000000000" pitchFamily="34" charset="-122"/>
                </a:rPr>
                <a:t>03</a:t>
              </a:r>
              <a:endParaRPr lang="zh-CN" altLang="en-US" sz="1800" dirty="0">
                <a:solidFill>
                  <a:schemeClr val="bg1"/>
                </a:solidFill>
                <a:latin typeface="Impact" panose="020B0806030902050204" pitchFamily="34" charset="0"/>
                <a:ea typeface="LiHei Pro" panose="020B0500000000000000" pitchFamily="34" charset="-122"/>
              </a:endParaRPr>
            </a:p>
          </p:txBody>
        </p:sp>
        <p:sp>
          <p:nvSpPr>
            <p:cNvPr id="175" name="Freeform 57"/>
            <p:cNvSpPr>
              <a:spLocks noEditPoints="1"/>
            </p:cNvSpPr>
            <p:nvPr/>
          </p:nvSpPr>
          <p:spPr bwMode="auto">
            <a:xfrm>
              <a:off x="7529397" y="2686809"/>
              <a:ext cx="244511" cy="244981"/>
            </a:xfrm>
            <a:custGeom>
              <a:avLst/>
              <a:gdLst>
                <a:gd name="T0" fmla="*/ 145 w 437"/>
                <a:gd name="T1" fmla="*/ 119 h 437"/>
                <a:gd name="T2" fmla="*/ 126 w 437"/>
                <a:gd name="T3" fmla="*/ 159 h 437"/>
                <a:gd name="T4" fmla="*/ 197 w 437"/>
                <a:gd name="T5" fmla="*/ 237 h 437"/>
                <a:gd name="T6" fmla="*/ 214 w 437"/>
                <a:gd name="T7" fmla="*/ 245 h 437"/>
                <a:gd name="T8" fmla="*/ 276 w 437"/>
                <a:gd name="T9" fmla="*/ 245 h 437"/>
                <a:gd name="T10" fmla="*/ 276 w 437"/>
                <a:gd name="T11" fmla="*/ 196 h 437"/>
                <a:gd name="T12" fmla="*/ 225 w 437"/>
                <a:gd name="T13" fmla="*/ 196 h 437"/>
                <a:gd name="T14" fmla="*/ 161 w 437"/>
                <a:gd name="T15" fmla="*/ 126 h 437"/>
                <a:gd name="T16" fmla="*/ 145 w 437"/>
                <a:gd name="T17" fmla="*/ 119 h 437"/>
                <a:gd name="T18" fmla="*/ 219 w 437"/>
                <a:gd name="T19" fmla="*/ 388 h 437"/>
                <a:gd name="T20" fmla="*/ 48 w 437"/>
                <a:gd name="T21" fmla="*/ 218 h 437"/>
                <a:gd name="T22" fmla="*/ 219 w 437"/>
                <a:gd name="T23" fmla="*/ 48 h 437"/>
                <a:gd name="T24" fmla="*/ 388 w 437"/>
                <a:gd name="T25" fmla="*/ 218 h 437"/>
                <a:gd name="T26" fmla="*/ 219 w 437"/>
                <a:gd name="T27" fmla="*/ 388 h 437"/>
                <a:gd name="T28" fmla="*/ 219 w 437"/>
                <a:gd name="T29" fmla="*/ 0 h 437"/>
                <a:gd name="T30" fmla="*/ 0 w 437"/>
                <a:gd name="T31" fmla="*/ 218 h 437"/>
                <a:gd name="T32" fmla="*/ 219 w 437"/>
                <a:gd name="T33" fmla="*/ 437 h 437"/>
                <a:gd name="T34" fmla="*/ 437 w 437"/>
                <a:gd name="T35" fmla="*/ 218 h 437"/>
                <a:gd name="T36" fmla="*/ 219 w 437"/>
                <a:gd name="T37" fmla="*/ 0 h 4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37" h="437">
                  <a:moveTo>
                    <a:pt x="145" y="119"/>
                  </a:moveTo>
                  <a:cubicBezTo>
                    <a:pt x="127" y="119"/>
                    <a:pt x="110" y="142"/>
                    <a:pt x="126" y="159"/>
                  </a:cubicBezTo>
                  <a:cubicBezTo>
                    <a:pt x="197" y="237"/>
                    <a:pt x="197" y="237"/>
                    <a:pt x="197" y="237"/>
                  </a:cubicBezTo>
                  <a:cubicBezTo>
                    <a:pt x="201" y="242"/>
                    <a:pt x="207" y="245"/>
                    <a:pt x="214" y="245"/>
                  </a:cubicBezTo>
                  <a:cubicBezTo>
                    <a:pt x="276" y="245"/>
                    <a:pt x="276" y="245"/>
                    <a:pt x="276" y="245"/>
                  </a:cubicBezTo>
                  <a:cubicBezTo>
                    <a:pt x="306" y="245"/>
                    <a:pt x="309" y="196"/>
                    <a:pt x="276" y="196"/>
                  </a:cubicBezTo>
                  <a:cubicBezTo>
                    <a:pt x="225" y="196"/>
                    <a:pt x="225" y="196"/>
                    <a:pt x="225" y="196"/>
                  </a:cubicBezTo>
                  <a:cubicBezTo>
                    <a:pt x="161" y="126"/>
                    <a:pt x="161" y="126"/>
                    <a:pt x="161" y="126"/>
                  </a:cubicBezTo>
                  <a:cubicBezTo>
                    <a:pt x="156" y="121"/>
                    <a:pt x="151" y="119"/>
                    <a:pt x="145" y="119"/>
                  </a:cubicBezTo>
                  <a:moveTo>
                    <a:pt x="219" y="388"/>
                  </a:moveTo>
                  <a:cubicBezTo>
                    <a:pt x="124" y="388"/>
                    <a:pt x="48" y="312"/>
                    <a:pt x="48" y="218"/>
                  </a:cubicBezTo>
                  <a:cubicBezTo>
                    <a:pt x="48" y="124"/>
                    <a:pt x="124" y="48"/>
                    <a:pt x="219" y="48"/>
                  </a:cubicBezTo>
                  <a:cubicBezTo>
                    <a:pt x="313" y="48"/>
                    <a:pt x="388" y="124"/>
                    <a:pt x="388" y="218"/>
                  </a:cubicBezTo>
                  <a:cubicBezTo>
                    <a:pt x="388" y="312"/>
                    <a:pt x="313" y="388"/>
                    <a:pt x="219" y="388"/>
                  </a:cubicBezTo>
                  <a:moveTo>
                    <a:pt x="219" y="0"/>
                  </a:moveTo>
                  <a:cubicBezTo>
                    <a:pt x="98" y="0"/>
                    <a:pt x="0" y="97"/>
                    <a:pt x="0" y="218"/>
                  </a:cubicBezTo>
                  <a:cubicBezTo>
                    <a:pt x="0" y="339"/>
                    <a:pt x="98" y="437"/>
                    <a:pt x="219" y="437"/>
                  </a:cubicBezTo>
                  <a:cubicBezTo>
                    <a:pt x="339" y="437"/>
                    <a:pt x="437" y="339"/>
                    <a:pt x="437" y="218"/>
                  </a:cubicBezTo>
                  <a:cubicBezTo>
                    <a:pt x="437" y="97"/>
                    <a:pt x="339" y="0"/>
                    <a:pt x="219" y="0"/>
                  </a:cubicBezTo>
                </a:path>
              </a:pathLst>
            </a:custGeom>
            <a:solidFill>
              <a:schemeClr val="bg1">
                <a:lumMod val="65000"/>
              </a:schemeClr>
            </a:solidFill>
            <a:ln>
              <a:noFill/>
            </a:ln>
          </p:spPr>
          <p:txBody>
            <a:bodyPr vert="horz" wrap="square" lIns="68580" tIns="34290" rIns="68580" bIns="34290" numCol="1" anchor="t" anchorCtr="0" compatLnSpc="1">
              <a:prstTxWarp prst="textNoShape">
                <a:avLst/>
              </a:prstTxWarp>
            </a:bodyPr>
            <a:lstStyle/>
            <a:p>
              <a:endParaRPr lang="zh-CN" altLang="en-US" dirty="0"/>
            </a:p>
          </p:txBody>
        </p:sp>
      </p:grpSp>
      <p:grpSp>
        <p:nvGrpSpPr>
          <p:cNvPr id="178" name="组合 177"/>
          <p:cNvGrpSpPr/>
          <p:nvPr/>
        </p:nvGrpSpPr>
        <p:grpSpPr>
          <a:xfrm>
            <a:off x="1231532" y="2518630"/>
            <a:ext cx="3004457" cy="1186544"/>
            <a:chOff x="1231532" y="2518630"/>
            <a:chExt cx="3004457" cy="1186544"/>
          </a:xfrm>
        </p:grpSpPr>
        <p:grpSp>
          <p:nvGrpSpPr>
            <p:cNvPr id="179" name="组合 178"/>
            <p:cNvGrpSpPr/>
            <p:nvPr/>
          </p:nvGrpSpPr>
          <p:grpSpPr>
            <a:xfrm>
              <a:off x="1231532" y="2518630"/>
              <a:ext cx="3004457" cy="1186544"/>
              <a:chOff x="1464128" y="1520824"/>
              <a:chExt cx="4005943" cy="1582058"/>
            </a:xfrm>
          </p:grpSpPr>
          <p:sp>
            <p:nvSpPr>
              <p:cNvPr id="186" name="圆角矩形 185"/>
              <p:cNvSpPr/>
              <p:nvPr/>
            </p:nvSpPr>
            <p:spPr>
              <a:xfrm>
                <a:off x="1464128" y="1520825"/>
                <a:ext cx="4005943" cy="1582057"/>
              </a:xfrm>
              <a:prstGeom prst="roundRect">
                <a:avLst>
                  <a:gd name="adj" fmla="val 13915"/>
                </a:avLst>
              </a:prstGeom>
              <a:gradFill>
                <a:gsLst>
                  <a:gs pos="100000">
                    <a:srgbClr val="D1D1D1"/>
                  </a:gs>
                  <a:gs pos="0">
                    <a:schemeClr val="bg1"/>
                  </a:gs>
                </a:gsLst>
                <a:lin ang="2700000" scaled="1"/>
              </a:gradFill>
              <a:ln>
                <a:noFill/>
              </a:ln>
              <a:effectLst>
                <a:outerShdw blurRad="292100" dist="1270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7" name="圆角矩形 186"/>
              <p:cNvSpPr/>
              <p:nvPr/>
            </p:nvSpPr>
            <p:spPr>
              <a:xfrm>
                <a:off x="1464128" y="1520824"/>
                <a:ext cx="4005943" cy="1582057"/>
              </a:xfrm>
              <a:prstGeom prst="roundRect">
                <a:avLst>
                  <a:gd name="adj" fmla="val 13915"/>
                </a:avLst>
              </a:prstGeom>
              <a:solidFill>
                <a:schemeClr val="bg1">
                  <a:lumMod val="95000"/>
                </a:schemeClr>
              </a:soli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80" name="圆角矩形 179"/>
            <p:cNvSpPr/>
            <p:nvPr/>
          </p:nvSpPr>
          <p:spPr>
            <a:xfrm>
              <a:off x="1390736" y="2659502"/>
              <a:ext cx="1263015" cy="300236"/>
            </a:xfrm>
            <a:prstGeom prst="roundRect">
              <a:avLst/>
            </a:prstGeom>
            <a:solidFill>
              <a:srgbClr val="7030A0"/>
            </a:solidFill>
            <a:ln w="19050">
              <a:gradFill flip="none" rotWithShape="1">
                <a:gsLst>
                  <a:gs pos="0">
                    <a:schemeClr val="bg1">
                      <a:lumMod val="85000"/>
                    </a:schemeClr>
                  </a:gs>
                  <a:gs pos="100000">
                    <a:schemeClr val="bg1"/>
                  </a:gs>
                </a:gsLst>
                <a:lin ang="2700000" scaled="1"/>
                <a:tileRect/>
              </a:gradFill>
            </a:ln>
            <a:effectLst>
              <a:innerShdw blurRad="76200" dist="381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1" name="文本框 25"/>
            <p:cNvSpPr txBox="1"/>
            <p:nvPr/>
          </p:nvSpPr>
          <p:spPr>
            <a:xfrm>
              <a:off x="1450743" y="2636830"/>
              <a:ext cx="1143000" cy="369332"/>
            </a:xfrm>
            <a:prstGeom prst="rect">
              <a:avLst/>
            </a:prstGeom>
            <a:noFill/>
          </p:spPr>
          <p:txBody>
            <a:bodyPr wrap="square" rtlCol="0">
              <a:spAutoFit/>
            </a:bodyPr>
            <a:lstStyle/>
            <a:p>
              <a:pPr algn="ctr"/>
              <a:r>
                <a:rPr lang="en-US" altLang="zh-CN" sz="1800" dirty="0" smtClean="0">
                  <a:solidFill>
                    <a:schemeClr val="bg1"/>
                  </a:solidFill>
                  <a:latin typeface="Impact" panose="020B0806030902050204" pitchFamily="34" charset="0"/>
                  <a:ea typeface="LiHei Pro" panose="020B0500000000000000" pitchFamily="34" charset="-122"/>
                </a:rPr>
                <a:t>03</a:t>
              </a:r>
              <a:endParaRPr lang="zh-CN" altLang="en-US" sz="1800" dirty="0">
                <a:solidFill>
                  <a:schemeClr val="bg1"/>
                </a:solidFill>
                <a:latin typeface="Impact" panose="020B0806030902050204" pitchFamily="34" charset="0"/>
                <a:ea typeface="LiHei Pro" panose="020B0500000000000000" pitchFamily="34" charset="-122"/>
              </a:endParaRPr>
            </a:p>
          </p:txBody>
        </p:sp>
        <p:grpSp>
          <p:nvGrpSpPr>
            <p:cNvPr id="182" name="Group 46"/>
            <p:cNvGrpSpPr>
              <a:grpSpLocks noChangeAspect="1"/>
            </p:cNvGrpSpPr>
            <p:nvPr/>
          </p:nvGrpSpPr>
          <p:grpSpPr bwMode="auto">
            <a:xfrm>
              <a:off x="3809982" y="2715759"/>
              <a:ext cx="289290" cy="179103"/>
              <a:chOff x="3098" y="556"/>
              <a:chExt cx="1486" cy="920"/>
            </a:xfrm>
            <a:solidFill>
              <a:schemeClr val="bg1">
                <a:lumMod val="65000"/>
              </a:schemeClr>
            </a:solidFill>
          </p:grpSpPr>
          <p:sp>
            <p:nvSpPr>
              <p:cNvPr id="183" name="Freeform 47"/>
              <p:cNvSpPr>
                <a:spLocks/>
              </p:cNvSpPr>
              <p:nvPr/>
            </p:nvSpPr>
            <p:spPr bwMode="auto">
              <a:xfrm>
                <a:off x="3468" y="556"/>
                <a:ext cx="746" cy="920"/>
              </a:xfrm>
              <a:custGeom>
                <a:avLst/>
                <a:gdLst>
                  <a:gd name="T0" fmla="*/ 157 w 314"/>
                  <a:gd name="T1" fmla="*/ 0 h 386"/>
                  <a:gd name="T2" fmla="*/ 68 w 314"/>
                  <a:gd name="T3" fmla="*/ 89 h 386"/>
                  <a:gd name="T4" fmla="*/ 127 w 314"/>
                  <a:gd name="T5" fmla="*/ 172 h 386"/>
                  <a:gd name="T6" fmla="*/ 103 w 314"/>
                  <a:gd name="T7" fmla="*/ 172 h 386"/>
                  <a:gd name="T8" fmla="*/ 16 w 314"/>
                  <a:gd name="T9" fmla="*/ 320 h 386"/>
                  <a:gd name="T10" fmla="*/ 28 w 314"/>
                  <a:gd name="T11" fmla="*/ 386 h 386"/>
                  <a:gd name="T12" fmla="*/ 132 w 314"/>
                  <a:gd name="T13" fmla="*/ 386 h 386"/>
                  <a:gd name="T14" fmla="*/ 154 w 314"/>
                  <a:gd name="T15" fmla="*/ 203 h 386"/>
                  <a:gd name="T16" fmla="*/ 132 w 314"/>
                  <a:gd name="T17" fmla="*/ 180 h 386"/>
                  <a:gd name="T18" fmla="*/ 182 w 314"/>
                  <a:gd name="T19" fmla="*/ 180 h 386"/>
                  <a:gd name="T20" fmla="*/ 160 w 314"/>
                  <a:gd name="T21" fmla="*/ 203 h 386"/>
                  <a:gd name="T22" fmla="*/ 182 w 314"/>
                  <a:gd name="T23" fmla="*/ 386 h 386"/>
                  <a:gd name="T24" fmla="*/ 286 w 314"/>
                  <a:gd name="T25" fmla="*/ 386 h 386"/>
                  <a:gd name="T26" fmla="*/ 298 w 314"/>
                  <a:gd name="T27" fmla="*/ 320 h 386"/>
                  <a:gd name="T28" fmla="*/ 211 w 314"/>
                  <a:gd name="T29" fmla="*/ 172 h 386"/>
                  <a:gd name="T30" fmla="*/ 187 w 314"/>
                  <a:gd name="T31" fmla="*/ 172 h 386"/>
                  <a:gd name="T32" fmla="*/ 246 w 314"/>
                  <a:gd name="T33" fmla="*/ 89 h 386"/>
                  <a:gd name="T34" fmla="*/ 157 w 314"/>
                  <a:gd name="T35" fmla="*/ 0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4" h="386">
                    <a:moveTo>
                      <a:pt x="157" y="0"/>
                    </a:moveTo>
                    <a:cubicBezTo>
                      <a:pt x="108" y="0"/>
                      <a:pt x="68" y="40"/>
                      <a:pt x="68" y="89"/>
                    </a:cubicBezTo>
                    <a:cubicBezTo>
                      <a:pt x="68" y="127"/>
                      <a:pt x="93" y="160"/>
                      <a:pt x="127" y="172"/>
                    </a:cubicBezTo>
                    <a:cubicBezTo>
                      <a:pt x="103" y="172"/>
                      <a:pt x="103" y="172"/>
                      <a:pt x="103" y="172"/>
                    </a:cubicBezTo>
                    <a:cubicBezTo>
                      <a:pt x="55" y="172"/>
                      <a:pt x="26" y="291"/>
                      <a:pt x="16" y="320"/>
                    </a:cubicBezTo>
                    <a:cubicBezTo>
                      <a:pt x="0" y="363"/>
                      <a:pt x="28" y="386"/>
                      <a:pt x="28" y="386"/>
                    </a:cubicBezTo>
                    <a:cubicBezTo>
                      <a:pt x="132" y="386"/>
                      <a:pt x="132" y="386"/>
                      <a:pt x="132" y="386"/>
                    </a:cubicBezTo>
                    <a:cubicBezTo>
                      <a:pt x="154" y="203"/>
                      <a:pt x="154" y="203"/>
                      <a:pt x="154" y="203"/>
                    </a:cubicBezTo>
                    <a:cubicBezTo>
                      <a:pt x="132" y="180"/>
                      <a:pt x="132" y="180"/>
                      <a:pt x="132" y="180"/>
                    </a:cubicBezTo>
                    <a:cubicBezTo>
                      <a:pt x="182" y="180"/>
                      <a:pt x="182" y="180"/>
                      <a:pt x="182" y="180"/>
                    </a:cubicBezTo>
                    <a:cubicBezTo>
                      <a:pt x="160" y="203"/>
                      <a:pt x="160" y="203"/>
                      <a:pt x="160" y="203"/>
                    </a:cubicBezTo>
                    <a:cubicBezTo>
                      <a:pt x="182" y="386"/>
                      <a:pt x="182" y="386"/>
                      <a:pt x="182" y="386"/>
                    </a:cubicBezTo>
                    <a:cubicBezTo>
                      <a:pt x="286" y="386"/>
                      <a:pt x="286" y="386"/>
                      <a:pt x="286" y="386"/>
                    </a:cubicBezTo>
                    <a:cubicBezTo>
                      <a:pt x="286" y="386"/>
                      <a:pt x="314" y="363"/>
                      <a:pt x="298" y="320"/>
                    </a:cubicBezTo>
                    <a:cubicBezTo>
                      <a:pt x="288" y="291"/>
                      <a:pt x="259" y="172"/>
                      <a:pt x="211" y="172"/>
                    </a:cubicBezTo>
                    <a:cubicBezTo>
                      <a:pt x="187" y="172"/>
                      <a:pt x="187" y="172"/>
                      <a:pt x="187" y="172"/>
                    </a:cubicBezTo>
                    <a:cubicBezTo>
                      <a:pt x="221" y="160"/>
                      <a:pt x="246" y="127"/>
                      <a:pt x="246" y="89"/>
                    </a:cubicBezTo>
                    <a:cubicBezTo>
                      <a:pt x="246" y="40"/>
                      <a:pt x="206" y="0"/>
                      <a:pt x="15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4" name="Freeform 48"/>
              <p:cNvSpPr>
                <a:spLocks/>
              </p:cNvSpPr>
              <p:nvPr/>
            </p:nvSpPr>
            <p:spPr bwMode="auto">
              <a:xfrm>
                <a:off x="3098" y="726"/>
                <a:ext cx="475" cy="750"/>
              </a:xfrm>
              <a:custGeom>
                <a:avLst/>
                <a:gdLst>
                  <a:gd name="T0" fmla="*/ 128 w 200"/>
                  <a:gd name="T1" fmla="*/ 0 h 315"/>
                  <a:gd name="T2" fmla="*/ 55 w 200"/>
                  <a:gd name="T3" fmla="*/ 73 h 315"/>
                  <a:gd name="T4" fmla="*/ 103 w 200"/>
                  <a:gd name="T5" fmla="*/ 141 h 315"/>
                  <a:gd name="T6" fmla="*/ 84 w 200"/>
                  <a:gd name="T7" fmla="*/ 141 h 315"/>
                  <a:gd name="T8" fmla="*/ 13 w 200"/>
                  <a:gd name="T9" fmla="*/ 261 h 315"/>
                  <a:gd name="T10" fmla="*/ 23 w 200"/>
                  <a:gd name="T11" fmla="*/ 315 h 315"/>
                  <a:gd name="T12" fmla="*/ 108 w 200"/>
                  <a:gd name="T13" fmla="*/ 315 h 315"/>
                  <a:gd name="T14" fmla="*/ 126 w 200"/>
                  <a:gd name="T15" fmla="*/ 166 h 315"/>
                  <a:gd name="T16" fmla="*/ 107 w 200"/>
                  <a:gd name="T17" fmla="*/ 147 h 315"/>
                  <a:gd name="T18" fmla="*/ 149 w 200"/>
                  <a:gd name="T19" fmla="*/ 147 h 315"/>
                  <a:gd name="T20" fmla="*/ 130 w 200"/>
                  <a:gd name="T21" fmla="*/ 166 h 315"/>
                  <a:gd name="T22" fmla="*/ 148 w 200"/>
                  <a:gd name="T23" fmla="*/ 315 h 315"/>
                  <a:gd name="T24" fmla="*/ 168 w 200"/>
                  <a:gd name="T25" fmla="*/ 315 h 315"/>
                  <a:gd name="T26" fmla="*/ 161 w 200"/>
                  <a:gd name="T27" fmla="*/ 245 h 315"/>
                  <a:gd name="T28" fmla="*/ 166 w 200"/>
                  <a:gd name="T29" fmla="*/ 228 h 315"/>
                  <a:gd name="T30" fmla="*/ 194 w 200"/>
                  <a:gd name="T31" fmla="*/ 152 h 315"/>
                  <a:gd name="T32" fmla="*/ 172 w 200"/>
                  <a:gd name="T33" fmla="*/ 141 h 315"/>
                  <a:gd name="T34" fmla="*/ 152 w 200"/>
                  <a:gd name="T35" fmla="*/ 141 h 315"/>
                  <a:gd name="T36" fmla="*/ 200 w 200"/>
                  <a:gd name="T37" fmla="*/ 73 h 315"/>
                  <a:gd name="T38" fmla="*/ 128 w 200"/>
                  <a:gd name="T39" fmla="*/ 0 h 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00" h="315">
                    <a:moveTo>
                      <a:pt x="128" y="0"/>
                    </a:moveTo>
                    <a:cubicBezTo>
                      <a:pt x="88" y="0"/>
                      <a:pt x="55" y="33"/>
                      <a:pt x="55" y="73"/>
                    </a:cubicBezTo>
                    <a:cubicBezTo>
                      <a:pt x="55" y="104"/>
                      <a:pt x="76" y="131"/>
                      <a:pt x="103" y="141"/>
                    </a:cubicBezTo>
                    <a:cubicBezTo>
                      <a:pt x="84" y="141"/>
                      <a:pt x="84" y="141"/>
                      <a:pt x="84" y="141"/>
                    </a:cubicBezTo>
                    <a:cubicBezTo>
                      <a:pt x="45" y="141"/>
                      <a:pt x="21" y="238"/>
                      <a:pt x="13" y="261"/>
                    </a:cubicBezTo>
                    <a:cubicBezTo>
                      <a:pt x="0" y="296"/>
                      <a:pt x="23" y="315"/>
                      <a:pt x="23" y="315"/>
                    </a:cubicBezTo>
                    <a:cubicBezTo>
                      <a:pt x="108" y="315"/>
                      <a:pt x="108" y="315"/>
                      <a:pt x="108" y="315"/>
                    </a:cubicBezTo>
                    <a:cubicBezTo>
                      <a:pt x="126" y="166"/>
                      <a:pt x="126" y="166"/>
                      <a:pt x="126" y="166"/>
                    </a:cubicBezTo>
                    <a:cubicBezTo>
                      <a:pt x="107" y="147"/>
                      <a:pt x="107" y="147"/>
                      <a:pt x="107" y="147"/>
                    </a:cubicBezTo>
                    <a:cubicBezTo>
                      <a:pt x="149" y="147"/>
                      <a:pt x="149" y="147"/>
                      <a:pt x="149" y="147"/>
                    </a:cubicBezTo>
                    <a:cubicBezTo>
                      <a:pt x="130" y="166"/>
                      <a:pt x="130" y="166"/>
                      <a:pt x="130" y="166"/>
                    </a:cubicBezTo>
                    <a:cubicBezTo>
                      <a:pt x="148" y="315"/>
                      <a:pt x="148" y="315"/>
                      <a:pt x="148" y="315"/>
                    </a:cubicBezTo>
                    <a:cubicBezTo>
                      <a:pt x="168" y="315"/>
                      <a:pt x="168" y="315"/>
                      <a:pt x="168" y="315"/>
                    </a:cubicBezTo>
                    <a:cubicBezTo>
                      <a:pt x="160" y="303"/>
                      <a:pt x="149" y="279"/>
                      <a:pt x="161" y="245"/>
                    </a:cubicBezTo>
                    <a:cubicBezTo>
                      <a:pt x="162" y="241"/>
                      <a:pt x="164" y="235"/>
                      <a:pt x="166" y="228"/>
                    </a:cubicBezTo>
                    <a:cubicBezTo>
                      <a:pt x="173" y="207"/>
                      <a:pt x="182" y="178"/>
                      <a:pt x="194" y="152"/>
                    </a:cubicBezTo>
                    <a:cubicBezTo>
                      <a:pt x="188" y="145"/>
                      <a:pt x="180" y="141"/>
                      <a:pt x="172" y="141"/>
                    </a:cubicBezTo>
                    <a:cubicBezTo>
                      <a:pt x="152" y="141"/>
                      <a:pt x="152" y="141"/>
                      <a:pt x="152" y="141"/>
                    </a:cubicBezTo>
                    <a:cubicBezTo>
                      <a:pt x="180" y="131"/>
                      <a:pt x="200" y="104"/>
                      <a:pt x="200" y="73"/>
                    </a:cubicBezTo>
                    <a:cubicBezTo>
                      <a:pt x="200" y="33"/>
                      <a:pt x="168" y="0"/>
                      <a:pt x="1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5" name="Freeform 49"/>
              <p:cNvSpPr>
                <a:spLocks/>
              </p:cNvSpPr>
              <p:nvPr/>
            </p:nvSpPr>
            <p:spPr bwMode="auto">
              <a:xfrm>
                <a:off x="4110" y="726"/>
                <a:ext cx="474" cy="750"/>
              </a:xfrm>
              <a:custGeom>
                <a:avLst/>
                <a:gdLst>
                  <a:gd name="T0" fmla="*/ 72 w 200"/>
                  <a:gd name="T1" fmla="*/ 0 h 315"/>
                  <a:gd name="T2" fmla="*/ 0 w 200"/>
                  <a:gd name="T3" fmla="*/ 73 h 315"/>
                  <a:gd name="T4" fmla="*/ 48 w 200"/>
                  <a:gd name="T5" fmla="*/ 141 h 315"/>
                  <a:gd name="T6" fmla="*/ 28 w 200"/>
                  <a:gd name="T7" fmla="*/ 141 h 315"/>
                  <a:gd name="T8" fmla="*/ 6 w 200"/>
                  <a:gd name="T9" fmla="*/ 152 h 315"/>
                  <a:gd name="T10" fmla="*/ 34 w 200"/>
                  <a:gd name="T11" fmla="*/ 228 h 315"/>
                  <a:gd name="T12" fmla="*/ 39 w 200"/>
                  <a:gd name="T13" fmla="*/ 245 h 315"/>
                  <a:gd name="T14" fmla="*/ 32 w 200"/>
                  <a:gd name="T15" fmla="*/ 315 h 315"/>
                  <a:gd name="T16" fmla="*/ 52 w 200"/>
                  <a:gd name="T17" fmla="*/ 315 h 315"/>
                  <a:gd name="T18" fmla="*/ 70 w 200"/>
                  <a:gd name="T19" fmla="*/ 166 h 315"/>
                  <a:gd name="T20" fmla="*/ 52 w 200"/>
                  <a:gd name="T21" fmla="*/ 147 h 315"/>
                  <a:gd name="T22" fmla="*/ 93 w 200"/>
                  <a:gd name="T23" fmla="*/ 147 h 315"/>
                  <a:gd name="T24" fmla="*/ 74 w 200"/>
                  <a:gd name="T25" fmla="*/ 166 h 315"/>
                  <a:gd name="T26" fmla="*/ 92 w 200"/>
                  <a:gd name="T27" fmla="*/ 315 h 315"/>
                  <a:gd name="T28" fmla="*/ 178 w 200"/>
                  <a:gd name="T29" fmla="*/ 315 h 315"/>
                  <a:gd name="T30" fmla="*/ 187 w 200"/>
                  <a:gd name="T31" fmla="*/ 261 h 315"/>
                  <a:gd name="T32" fmla="*/ 116 w 200"/>
                  <a:gd name="T33" fmla="*/ 141 h 315"/>
                  <a:gd name="T34" fmla="*/ 97 w 200"/>
                  <a:gd name="T35" fmla="*/ 141 h 315"/>
                  <a:gd name="T36" fmla="*/ 145 w 200"/>
                  <a:gd name="T37" fmla="*/ 73 h 315"/>
                  <a:gd name="T38" fmla="*/ 72 w 200"/>
                  <a:gd name="T39" fmla="*/ 0 h 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00" h="315">
                    <a:moveTo>
                      <a:pt x="72" y="0"/>
                    </a:moveTo>
                    <a:cubicBezTo>
                      <a:pt x="32" y="0"/>
                      <a:pt x="0" y="33"/>
                      <a:pt x="0" y="73"/>
                    </a:cubicBezTo>
                    <a:cubicBezTo>
                      <a:pt x="0" y="104"/>
                      <a:pt x="20" y="131"/>
                      <a:pt x="48" y="141"/>
                    </a:cubicBezTo>
                    <a:cubicBezTo>
                      <a:pt x="28" y="141"/>
                      <a:pt x="28" y="141"/>
                      <a:pt x="28" y="141"/>
                    </a:cubicBezTo>
                    <a:cubicBezTo>
                      <a:pt x="20" y="141"/>
                      <a:pt x="13" y="145"/>
                      <a:pt x="6" y="152"/>
                    </a:cubicBezTo>
                    <a:cubicBezTo>
                      <a:pt x="18" y="178"/>
                      <a:pt x="27" y="207"/>
                      <a:pt x="34" y="228"/>
                    </a:cubicBezTo>
                    <a:cubicBezTo>
                      <a:pt x="36" y="235"/>
                      <a:pt x="38" y="241"/>
                      <a:pt x="39" y="245"/>
                    </a:cubicBezTo>
                    <a:cubicBezTo>
                      <a:pt x="52" y="279"/>
                      <a:pt x="40" y="303"/>
                      <a:pt x="32" y="315"/>
                    </a:cubicBezTo>
                    <a:cubicBezTo>
                      <a:pt x="52" y="315"/>
                      <a:pt x="52" y="315"/>
                      <a:pt x="52" y="315"/>
                    </a:cubicBezTo>
                    <a:cubicBezTo>
                      <a:pt x="70" y="166"/>
                      <a:pt x="70" y="166"/>
                      <a:pt x="70" y="166"/>
                    </a:cubicBezTo>
                    <a:cubicBezTo>
                      <a:pt x="52" y="147"/>
                      <a:pt x="52" y="147"/>
                      <a:pt x="52" y="147"/>
                    </a:cubicBezTo>
                    <a:cubicBezTo>
                      <a:pt x="93" y="147"/>
                      <a:pt x="93" y="147"/>
                      <a:pt x="93" y="147"/>
                    </a:cubicBezTo>
                    <a:cubicBezTo>
                      <a:pt x="74" y="166"/>
                      <a:pt x="74" y="166"/>
                      <a:pt x="74" y="166"/>
                    </a:cubicBezTo>
                    <a:cubicBezTo>
                      <a:pt x="92" y="315"/>
                      <a:pt x="92" y="315"/>
                      <a:pt x="92" y="315"/>
                    </a:cubicBezTo>
                    <a:cubicBezTo>
                      <a:pt x="178" y="315"/>
                      <a:pt x="178" y="315"/>
                      <a:pt x="178" y="315"/>
                    </a:cubicBezTo>
                    <a:cubicBezTo>
                      <a:pt x="178" y="315"/>
                      <a:pt x="200" y="296"/>
                      <a:pt x="187" y="261"/>
                    </a:cubicBezTo>
                    <a:cubicBezTo>
                      <a:pt x="179" y="238"/>
                      <a:pt x="156" y="141"/>
                      <a:pt x="116" y="141"/>
                    </a:cubicBezTo>
                    <a:cubicBezTo>
                      <a:pt x="97" y="141"/>
                      <a:pt x="97" y="141"/>
                      <a:pt x="97" y="141"/>
                    </a:cubicBezTo>
                    <a:cubicBezTo>
                      <a:pt x="125" y="131"/>
                      <a:pt x="145" y="104"/>
                      <a:pt x="145" y="73"/>
                    </a:cubicBezTo>
                    <a:cubicBezTo>
                      <a:pt x="145" y="33"/>
                      <a:pt x="112" y="0"/>
                      <a:pt x="7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188" name="组合 187"/>
          <p:cNvGrpSpPr/>
          <p:nvPr/>
        </p:nvGrpSpPr>
        <p:grpSpPr>
          <a:xfrm>
            <a:off x="4908013" y="1150478"/>
            <a:ext cx="3004457" cy="1186544"/>
            <a:chOff x="4908013" y="1150478"/>
            <a:chExt cx="3004457" cy="1186544"/>
          </a:xfrm>
        </p:grpSpPr>
        <p:grpSp>
          <p:nvGrpSpPr>
            <p:cNvPr id="189" name="组合 188"/>
            <p:cNvGrpSpPr/>
            <p:nvPr/>
          </p:nvGrpSpPr>
          <p:grpSpPr>
            <a:xfrm>
              <a:off x="4908013" y="1150478"/>
              <a:ext cx="3004457" cy="1186544"/>
              <a:chOff x="1464128" y="1520824"/>
              <a:chExt cx="4005943" cy="1582058"/>
            </a:xfrm>
          </p:grpSpPr>
          <p:sp>
            <p:nvSpPr>
              <p:cNvPr id="193" name="圆角矩形 192"/>
              <p:cNvSpPr/>
              <p:nvPr/>
            </p:nvSpPr>
            <p:spPr>
              <a:xfrm>
                <a:off x="1464128" y="1520825"/>
                <a:ext cx="4005943" cy="1582057"/>
              </a:xfrm>
              <a:prstGeom prst="roundRect">
                <a:avLst>
                  <a:gd name="adj" fmla="val 13915"/>
                </a:avLst>
              </a:prstGeom>
              <a:gradFill>
                <a:gsLst>
                  <a:gs pos="100000">
                    <a:srgbClr val="D1D1D1"/>
                  </a:gs>
                  <a:gs pos="0">
                    <a:schemeClr val="bg1"/>
                  </a:gs>
                </a:gsLst>
                <a:lin ang="2700000" scaled="1"/>
              </a:gradFill>
              <a:ln>
                <a:noFill/>
              </a:ln>
              <a:effectLst>
                <a:outerShdw blurRad="292100" dist="1270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4" name="圆角矩形 193"/>
              <p:cNvSpPr/>
              <p:nvPr/>
            </p:nvSpPr>
            <p:spPr>
              <a:xfrm>
                <a:off x="1464128" y="1520824"/>
                <a:ext cx="4005943" cy="1582057"/>
              </a:xfrm>
              <a:prstGeom prst="roundRect">
                <a:avLst>
                  <a:gd name="adj" fmla="val 13915"/>
                </a:avLst>
              </a:prstGeom>
              <a:solidFill>
                <a:schemeClr val="bg1">
                  <a:lumMod val="95000"/>
                </a:schemeClr>
              </a:soli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90" name="圆角矩形 189"/>
            <p:cNvSpPr/>
            <p:nvPr/>
          </p:nvSpPr>
          <p:spPr>
            <a:xfrm>
              <a:off x="5067217" y="1291350"/>
              <a:ext cx="1263015" cy="300236"/>
            </a:xfrm>
            <a:prstGeom prst="roundRect">
              <a:avLst/>
            </a:prstGeom>
            <a:solidFill>
              <a:srgbClr val="7030A0"/>
            </a:solidFill>
            <a:ln w="19050">
              <a:gradFill flip="none" rotWithShape="1">
                <a:gsLst>
                  <a:gs pos="0">
                    <a:schemeClr val="bg1">
                      <a:lumMod val="85000"/>
                    </a:schemeClr>
                  </a:gs>
                  <a:gs pos="100000">
                    <a:schemeClr val="bg1"/>
                  </a:gs>
                </a:gsLst>
                <a:lin ang="2700000" scaled="1"/>
                <a:tileRect/>
              </a:gradFill>
            </a:ln>
            <a:effectLst>
              <a:innerShdw blurRad="76200" dist="381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1" name="文本框 17"/>
            <p:cNvSpPr txBox="1"/>
            <p:nvPr/>
          </p:nvSpPr>
          <p:spPr>
            <a:xfrm>
              <a:off x="5127224" y="1268678"/>
              <a:ext cx="1143000" cy="369332"/>
            </a:xfrm>
            <a:prstGeom prst="rect">
              <a:avLst/>
            </a:prstGeom>
            <a:noFill/>
          </p:spPr>
          <p:txBody>
            <a:bodyPr wrap="square" rtlCol="0">
              <a:spAutoFit/>
            </a:bodyPr>
            <a:lstStyle/>
            <a:p>
              <a:pPr algn="ctr"/>
              <a:r>
                <a:rPr lang="en-US" altLang="zh-CN" sz="1800" dirty="0" smtClean="0">
                  <a:solidFill>
                    <a:schemeClr val="bg1"/>
                  </a:solidFill>
                  <a:latin typeface="Impact" panose="020B0806030902050204" pitchFamily="34" charset="0"/>
                  <a:ea typeface="LiHei Pro" panose="020B0500000000000000" pitchFamily="34" charset="-122"/>
                </a:rPr>
                <a:t>02</a:t>
              </a:r>
              <a:endParaRPr lang="zh-CN" altLang="en-US" sz="1800" dirty="0">
                <a:solidFill>
                  <a:schemeClr val="bg1"/>
                </a:solidFill>
                <a:latin typeface="Impact" panose="020B0806030902050204" pitchFamily="34" charset="0"/>
                <a:ea typeface="LiHei Pro" panose="020B0500000000000000" pitchFamily="34" charset="-122"/>
              </a:endParaRPr>
            </a:p>
          </p:txBody>
        </p:sp>
        <p:sp>
          <p:nvSpPr>
            <p:cNvPr id="192" name="Freeform 53"/>
            <p:cNvSpPr>
              <a:spLocks noEditPoints="1"/>
            </p:cNvSpPr>
            <p:nvPr/>
          </p:nvSpPr>
          <p:spPr bwMode="auto">
            <a:xfrm>
              <a:off x="7533008" y="1329854"/>
              <a:ext cx="251576" cy="251576"/>
            </a:xfrm>
            <a:custGeom>
              <a:avLst/>
              <a:gdLst>
                <a:gd name="T0" fmla="*/ 166 w 449"/>
                <a:gd name="T1" fmla="*/ 362 h 449"/>
                <a:gd name="T2" fmla="*/ 211 w 449"/>
                <a:gd name="T3" fmla="*/ 317 h 449"/>
                <a:gd name="T4" fmla="*/ 237 w 449"/>
                <a:gd name="T5" fmla="*/ 407 h 449"/>
                <a:gd name="T6" fmla="*/ 302 w 449"/>
                <a:gd name="T7" fmla="*/ 313 h 449"/>
                <a:gd name="T8" fmla="*/ 294 w 449"/>
                <a:gd name="T9" fmla="*/ 393 h 449"/>
                <a:gd name="T10" fmla="*/ 395 w 449"/>
                <a:gd name="T11" fmla="*/ 289 h 449"/>
                <a:gd name="T12" fmla="*/ 294 w 449"/>
                <a:gd name="T13" fmla="*/ 393 h 449"/>
                <a:gd name="T14" fmla="*/ 95 w 449"/>
                <a:gd name="T15" fmla="*/ 353 h 449"/>
                <a:gd name="T16" fmla="*/ 121 w 449"/>
                <a:gd name="T17" fmla="*/ 309 h 449"/>
                <a:gd name="T18" fmla="*/ 237 w 449"/>
                <a:gd name="T19" fmla="*/ 293 h 449"/>
                <a:gd name="T20" fmla="*/ 311 w 449"/>
                <a:gd name="T21" fmla="*/ 191 h 449"/>
                <a:gd name="T22" fmla="*/ 307 w 449"/>
                <a:gd name="T23" fmla="*/ 287 h 449"/>
                <a:gd name="T24" fmla="*/ 211 w 449"/>
                <a:gd name="T25" fmla="*/ 293 h 449"/>
                <a:gd name="T26" fmla="*/ 137 w 449"/>
                <a:gd name="T27" fmla="*/ 226 h 449"/>
                <a:gd name="T28" fmla="*/ 211 w 449"/>
                <a:gd name="T29" fmla="*/ 196 h 449"/>
                <a:gd name="T30" fmla="*/ 333 w 449"/>
                <a:gd name="T31" fmla="*/ 282 h 449"/>
                <a:gd name="T32" fmla="*/ 335 w 449"/>
                <a:gd name="T33" fmla="*/ 188 h 449"/>
                <a:gd name="T34" fmla="*/ 407 w 449"/>
                <a:gd name="T35" fmla="*/ 224 h 449"/>
                <a:gd name="T36" fmla="*/ 116 w 449"/>
                <a:gd name="T37" fmla="*/ 281 h 449"/>
                <a:gd name="T38" fmla="*/ 41 w 449"/>
                <a:gd name="T39" fmla="*/ 224 h 449"/>
                <a:gd name="T40" fmla="*/ 114 w 449"/>
                <a:gd name="T41" fmla="*/ 188 h 449"/>
                <a:gd name="T42" fmla="*/ 116 w 449"/>
                <a:gd name="T43" fmla="*/ 281 h 449"/>
                <a:gd name="T44" fmla="*/ 59 w 449"/>
                <a:gd name="T45" fmla="*/ 146 h 449"/>
                <a:gd name="T46" fmla="*/ 158 w 449"/>
                <a:gd name="T47" fmla="*/ 55 h 449"/>
                <a:gd name="T48" fmla="*/ 331 w 449"/>
                <a:gd name="T49" fmla="*/ 164 h 449"/>
                <a:gd name="T50" fmla="*/ 390 w 449"/>
                <a:gd name="T51" fmla="*/ 147 h 449"/>
                <a:gd name="T52" fmla="*/ 211 w 449"/>
                <a:gd name="T53" fmla="*/ 171 h 449"/>
                <a:gd name="T54" fmla="*/ 210 w 449"/>
                <a:gd name="T55" fmla="*/ 43 h 449"/>
                <a:gd name="T56" fmla="*/ 211 w 449"/>
                <a:gd name="T57" fmla="*/ 171 h 449"/>
                <a:gd name="T58" fmla="*/ 237 w 449"/>
                <a:gd name="T59" fmla="*/ 43 h 449"/>
                <a:gd name="T60" fmla="*/ 308 w 449"/>
                <a:gd name="T61" fmla="*/ 167 h 449"/>
                <a:gd name="T62" fmla="*/ 225 w 449"/>
                <a:gd name="T63" fmla="*/ 0 h 449"/>
                <a:gd name="T64" fmla="*/ 225 w 449"/>
                <a:gd name="T65" fmla="*/ 449 h 449"/>
                <a:gd name="T66" fmla="*/ 225 w 449"/>
                <a:gd name="T67" fmla="*/ 0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9" h="449">
                  <a:moveTo>
                    <a:pt x="211" y="407"/>
                  </a:moveTo>
                  <a:cubicBezTo>
                    <a:pt x="192" y="407"/>
                    <a:pt x="176" y="387"/>
                    <a:pt x="166" y="362"/>
                  </a:cubicBezTo>
                  <a:cubicBezTo>
                    <a:pt x="158" y="347"/>
                    <a:pt x="151" y="331"/>
                    <a:pt x="147" y="313"/>
                  </a:cubicBezTo>
                  <a:cubicBezTo>
                    <a:pt x="168" y="315"/>
                    <a:pt x="189" y="317"/>
                    <a:pt x="211" y="317"/>
                  </a:cubicBezTo>
                  <a:cubicBezTo>
                    <a:pt x="211" y="407"/>
                    <a:pt x="211" y="407"/>
                    <a:pt x="211" y="407"/>
                  </a:cubicBezTo>
                  <a:moveTo>
                    <a:pt x="237" y="407"/>
                  </a:moveTo>
                  <a:cubicBezTo>
                    <a:pt x="237" y="317"/>
                    <a:pt x="237" y="317"/>
                    <a:pt x="237" y="317"/>
                  </a:cubicBezTo>
                  <a:cubicBezTo>
                    <a:pt x="259" y="317"/>
                    <a:pt x="280" y="315"/>
                    <a:pt x="302" y="313"/>
                  </a:cubicBezTo>
                  <a:cubicBezTo>
                    <a:pt x="293" y="344"/>
                    <a:pt x="273" y="407"/>
                    <a:pt x="237" y="407"/>
                  </a:cubicBezTo>
                  <a:moveTo>
                    <a:pt x="294" y="393"/>
                  </a:moveTo>
                  <a:cubicBezTo>
                    <a:pt x="311" y="370"/>
                    <a:pt x="320" y="343"/>
                    <a:pt x="328" y="310"/>
                  </a:cubicBezTo>
                  <a:cubicBezTo>
                    <a:pt x="354" y="304"/>
                    <a:pt x="377" y="297"/>
                    <a:pt x="395" y="289"/>
                  </a:cubicBezTo>
                  <a:cubicBezTo>
                    <a:pt x="386" y="313"/>
                    <a:pt x="373" y="335"/>
                    <a:pt x="354" y="353"/>
                  </a:cubicBezTo>
                  <a:cubicBezTo>
                    <a:pt x="337" y="371"/>
                    <a:pt x="315" y="384"/>
                    <a:pt x="294" y="393"/>
                  </a:cubicBezTo>
                  <a:moveTo>
                    <a:pt x="154" y="393"/>
                  </a:moveTo>
                  <a:cubicBezTo>
                    <a:pt x="133" y="384"/>
                    <a:pt x="112" y="371"/>
                    <a:pt x="95" y="353"/>
                  </a:cubicBezTo>
                  <a:cubicBezTo>
                    <a:pt x="75" y="335"/>
                    <a:pt x="62" y="312"/>
                    <a:pt x="52" y="286"/>
                  </a:cubicBezTo>
                  <a:cubicBezTo>
                    <a:pt x="68" y="295"/>
                    <a:pt x="93" y="303"/>
                    <a:pt x="121" y="309"/>
                  </a:cubicBezTo>
                  <a:cubicBezTo>
                    <a:pt x="128" y="342"/>
                    <a:pt x="138" y="371"/>
                    <a:pt x="154" y="393"/>
                  </a:cubicBezTo>
                  <a:moveTo>
                    <a:pt x="237" y="293"/>
                  </a:moveTo>
                  <a:cubicBezTo>
                    <a:pt x="237" y="196"/>
                    <a:pt x="237" y="196"/>
                    <a:pt x="237" y="196"/>
                  </a:cubicBezTo>
                  <a:cubicBezTo>
                    <a:pt x="263" y="195"/>
                    <a:pt x="287" y="193"/>
                    <a:pt x="311" y="191"/>
                  </a:cubicBezTo>
                  <a:cubicBezTo>
                    <a:pt x="311" y="203"/>
                    <a:pt x="311" y="214"/>
                    <a:pt x="311" y="226"/>
                  </a:cubicBezTo>
                  <a:cubicBezTo>
                    <a:pt x="311" y="247"/>
                    <a:pt x="311" y="268"/>
                    <a:pt x="307" y="287"/>
                  </a:cubicBezTo>
                  <a:cubicBezTo>
                    <a:pt x="284" y="290"/>
                    <a:pt x="261" y="292"/>
                    <a:pt x="237" y="293"/>
                  </a:cubicBezTo>
                  <a:moveTo>
                    <a:pt x="211" y="293"/>
                  </a:moveTo>
                  <a:cubicBezTo>
                    <a:pt x="187" y="292"/>
                    <a:pt x="165" y="290"/>
                    <a:pt x="141" y="286"/>
                  </a:cubicBezTo>
                  <a:cubicBezTo>
                    <a:pt x="138" y="268"/>
                    <a:pt x="137" y="246"/>
                    <a:pt x="137" y="226"/>
                  </a:cubicBezTo>
                  <a:cubicBezTo>
                    <a:pt x="137" y="214"/>
                    <a:pt x="138" y="203"/>
                    <a:pt x="138" y="191"/>
                  </a:cubicBezTo>
                  <a:cubicBezTo>
                    <a:pt x="161" y="193"/>
                    <a:pt x="186" y="195"/>
                    <a:pt x="211" y="196"/>
                  </a:cubicBezTo>
                  <a:cubicBezTo>
                    <a:pt x="211" y="293"/>
                    <a:pt x="211" y="293"/>
                    <a:pt x="211" y="293"/>
                  </a:cubicBezTo>
                  <a:moveTo>
                    <a:pt x="333" y="282"/>
                  </a:moveTo>
                  <a:cubicBezTo>
                    <a:pt x="335" y="265"/>
                    <a:pt x="336" y="245"/>
                    <a:pt x="336" y="226"/>
                  </a:cubicBezTo>
                  <a:cubicBezTo>
                    <a:pt x="336" y="212"/>
                    <a:pt x="336" y="201"/>
                    <a:pt x="335" y="188"/>
                  </a:cubicBezTo>
                  <a:cubicBezTo>
                    <a:pt x="363" y="185"/>
                    <a:pt x="386" y="177"/>
                    <a:pt x="399" y="171"/>
                  </a:cubicBezTo>
                  <a:cubicBezTo>
                    <a:pt x="405" y="188"/>
                    <a:pt x="407" y="207"/>
                    <a:pt x="407" y="224"/>
                  </a:cubicBezTo>
                  <a:cubicBezTo>
                    <a:pt x="407" y="254"/>
                    <a:pt x="405" y="270"/>
                    <a:pt x="333" y="282"/>
                  </a:cubicBezTo>
                  <a:moveTo>
                    <a:pt x="116" y="281"/>
                  </a:moveTo>
                  <a:cubicBezTo>
                    <a:pt x="75" y="274"/>
                    <a:pt x="52" y="260"/>
                    <a:pt x="43" y="250"/>
                  </a:cubicBezTo>
                  <a:cubicBezTo>
                    <a:pt x="41" y="242"/>
                    <a:pt x="41" y="233"/>
                    <a:pt x="41" y="224"/>
                  </a:cubicBezTo>
                  <a:cubicBezTo>
                    <a:pt x="41" y="206"/>
                    <a:pt x="44" y="187"/>
                    <a:pt x="49" y="171"/>
                  </a:cubicBezTo>
                  <a:cubicBezTo>
                    <a:pt x="64" y="177"/>
                    <a:pt x="82" y="182"/>
                    <a:pt x="114" y="188"/>
                  </a:cubicBezTo>
                  <a:cubicBezTo>
                    <a:pt x="113" y="201"/>
                    <a:pt x="112" y="212"/>
                    <a:pt x="112" y="226"/>
                  </a:cubicBezTo>
                  <a:cubicBezTo>
                    <a:pt x="112" y="245"/>
                    <a:pt x="113" y="264"/>
                    <a:pt x="116" y="281"/>
                  </a:cubicBezTo>
                  <a:moveTo>
                    <a:pt x="117" y="164"/>
                  </a:moveTo>
                  <a:cubicBezTo>
                    <a:pt x="76" y="153"/>
                    <a:pt x="65" y="152"/>
                    <a:pt x="59" y="146"/>
                  </a:cubicBezTo>
                  <a:cubicBezTo>
                    <a:pt x="68" y="128"/>
                    <a:pt x="79" y="110"/>
                    <a:pt x="95" y="96"/>
                  </a:cubicBezTo>
                  <a:cubicBezTo>
                    <a:pt x="114" y="76"/>
                    <a:pt x="135" y="66"/>
                    <a:pt x="158" y="55"/>
                  </a:cubicBezTo>
                  <a:cubicBezTo>
                    <a:pt x="138" y="83"/>
                    <a:pt x="124" y="119"/>
                    <a:pt x="117" y="164"/>
                  </a:cubicBezTo>
                  <a:moveTo>
                    <a:pt x="331" y="164"/>
                  </a:moveTo>
                  <a:cubicBezTo>
                    <a:pt x="324" y="119"/>
                    <a:pt x="311" y="81"/>
                    <a:pt x="291" y="54"/>
                  </a:cubicBezTo>
                  <a:cubicBezTo>
                    <a:pt x="333" y="69"/>
                    <a:pt x="370" y="104"/>
                    <a:pt x="390" y="147"/>
                  </a:cubicBezTo>
                  <a:cubicBezTo>
                    <a:pt x="384" y="151"/>
                    <a:pt x="369" y="157"/>
                    <a:pt x="331" y="164"/>
                  </a:cubicBezTo>
                  <a:moveTo>
                    <a:pt x="211" y="171"/>
                  </a:moveTo>
                  <a:cubicBezTo>
                    <a:pt x="187" y="171"/>
                    <a:pt x="164" y="169"/>
                    <a:pt x="141" y="167"/>
                  </a:cubicBezTo>
                  <a:cubicBezTo>
                    <a:pt x="152" y="104"/>
                    <a:pt x="178" y="55"/>
                    <a:pt x="210" y="43"/>
                  </a:cubicBezTo>
                  <a:cubicBezTo>
                    <a:pt x="210" y="43"/>
                    <a:pt x="211" y="43"/>
                    <a:pt x="211" y="43"/>
                  </a:cubicBezTo>
                  <a:cubicBezTo>
                    <a:pt x="211" y="171"/>
                    <a:pt x="211" y="171"/>
                    <a:pt x="211" y="171"/>
                  </a:cubicBezTo>
                  <a:moveTo>
                    <a:pt x="237" y="171"/>
                  </a:moveTo>
                  <a:cubicBezTo>
                    <a:pt x="237" y="43"/>
                    <a:pt x="237" y="43"/>
                    <a:pt x="237" y="43"/>
                  </a:cubicBezTo>
                  <a:cubicBezTo>
                    <a:pt x="242" y="43"/>
                    <a:pt x="249" y="48"/>
                    <a:pt x="255" y="52"/>
                  </a:cubicBezTo>
                  <a:cubicBezTo>
                    <a:pt x="279" y="74"/>
                    <a:pt x="299" y="117"/>
                    <a:pt x="308" y="167"/>
                  </a:cubicBezTo>
                  <a:cubicBezTo>
                    <a:pt x="284" y="169"/>
                    <a:pt x="261" y="171"/>
                    <a:pt x="237" y="171"/>
                  </a:cubicBezTo>
                  <a:moveTo>
                    <a:pt x="225" y="0"/>
                  </a:moveTo>
                  <a:cubicBezTo>
                    <a:pt x="100" y="0"/>
                    <a:pt x="0" y="100"/>
                    <a:pt x="0" y="224"/>
                  </a:cubicBezTo>
                  <a:cubicBezTo>
                    <a:pt x="0" y="349"/>
                    <a:pt x="100" y="449"/>
                    <a:pt x="225" y="449"/>
                  </a:cubicBezTo>
                  <a:cubicBezTo>
                    <a:pt x="350" y="449"/>
                    <a:pt x="449" y="349"/>
                    <a:pt x="449" y="224"/>
                  </a:cubicBezTo>
                  <a:cubicBezTo>
                    <a:pt x="449" y="100"/>
                    <a:pt x="350" y="0"/>
                    <a:pt x="225" y="0"/>
                  </a:cubicBezTo>
                </a:path>
              </a:pathLst>
            </a:custGeom>
            <a:solidFill>
              <a:schemeClr val="bg1">
                <a:lumMod val="65000"/>
              </a:schemeClr>
            </a:solidFill>
            <a:ln>
              <a:noFill/>
            </a:ln>
          </p:spPr>
          <p:txBody>
            <a:bodyPr vert="horz" wrap="square" lIns="68580" tIns="34290" rIns="68580" bIns="34290" numCol="1" anchor="t" anchorCtr="0" compatLnSpc="1">
              <a:prstTxWarp prst="textNoShape">
                <a:avLst/>
              </a:prstTxWarp>
            </a:bodyPr>
            <a:lstStyle/>
            <a:p>
              <a:endParaRPr lang="zh-CN" altLang="en-US">
                <a:solidFill>
                  <a:srgbClr val="FFB850"/>
                </a:solidFill>
              </a:endParaRPr>
            </a:p>
          </p:txBody>
        </p:sp>
      </p:grpSp>
      <p:grpSp>
        <p:nvGrpSpPr>
          <p:cNvPr id="195" name="组合 194"/>
          <p:cNvGrpSpPr/>
          <p:nvPr/>
        </p:nvGrpSpPr>
        <p:grpSpPr>
          <a:xfrm>
            <a:off x="1231532" y="1150478"/>
            <a:ext cx="3004457" cy="1186544"/>
            <a:chOff x="1231532" y="1150478"/>
            <a:chExt cx="3004457" cy="1186544"/>
          </a:xfrm>
        </p:grpSpPr>
        <p:grpSp>
          <p:nvGrpSpPr>
            <p:cNvPr id="196" name="组合 195"/>
            <p:cNvGrpSpPr/>
            <p:nvPr/>
          </p:nvGrpSpPr>
          <p:grpSpPr>
            <a:xfrm>
              <a:off x="1231532" y="1150478"/>
              <a:ext cx="3004457" cy="1186544"/>
              <a:chOff x="1464128" y="1520824"/>
              <a:chExt cx="4005943" cy="1582058"/>
            </a:xfrm>
          </p:grpSpPr>
          <p:sp>
            <p:nvSpPr>
              <p:cNvPr id="204" name="圆角矩形 203"/>
              <p:cNvSpPr/>
              <p:nvPr/>
            </p:nvSpPr>
            <p:spPr>
              <a:xfrm>
                <a:off x="1464128" y="1520825"/>
                <a:ext cx="4005943" cy="1582057"/>
              </a:xfrm>
              <a:prstGeom prst="roundRect">
                <a:avLst>
                  <a:gd name="adj" fmla="val 13915"/>
                </a:avLst>
              </a:prstGeom>
              <a:gradFill>
                <a:gsLst>
                  <a:gs pos="100000">
                    <a:srgbClr val="D1D1D1"/>
                  </a:gs>
                  <a:gs pos="0">
                    <a:schemeClr val="bg1"/>
                  </a:gs>
                </a:gsLst>
                <a:lin ang="2700000" scaled="1"/>
              </a:gradFill>
              <a:ln>
                <a:noFill/>
              </a:ln>
              <a:effectLst>
                <a:outerShdw blurRad="292100" dist="1270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5" name="圆角矩形 204"/>
              <p:cNvSpPr/>
              <p:nvPr/>
            </p:nvSpPr>
            <p:spPr>
              <a:xfrm>
                <a:off x="1464128" y="1520824"/>
                <a:ext cx="4005943" cy="1582057"/>
              </a:xfrm>
              <a:prstGeom prst="roundRect">
                <a:avLst>
                  <a:gd name="adj" fmla="val 13915"/>
                </a:avLst>
              </a:prstGeom>
              <a:solidFill>
                <a:schemeClr val="bg1">
                  <a:lumMod val="95000"/>
                </a:schemeClr>
              </a:soli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97" name="圆角矩形 196"/>
            <p:cNvSpPr/>
            <p:nvPr/>
          </p:nvSpPr>
          <p:spPr>
            <a:xfrm>
              <a:off x="1390736" y="1291350"/>
              <a:ext cx="1263015" cy="300236"/>
            </a:xfrm>
            <a:prstGeom prst="roundRect">
              <a:avLst/>
            </a:prstGeom>
            <a:solidFill>
              <a:srgbClr val="7030A0"/>
            </a:solidFill>
            <a:ln w="19050">
              <a:gradFill flip="none" rotWithShape="1">
                <a:gsLst>
                  <a:gs pos="0">
                    <a:schemeClr val="bg1">
                      <a:lumMod val="85000"/>
                    </a:schemeClr>
                  </a:gs>
                  <a:gs pos="100000">
                    <a:schemeClr val="bg1"/>
                  </a:gs>
                </a:gsLst>
                <a:lin ang="2700000" scaled="1"/>
                <a:tileRect/>
              </a:gradFill>
            </a:ln>
            <a:effectLst>
              <a:innerShdw blurRad="76200" dist="381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8" name="文本框 10"/>
            <p:cNvSpPr txBox="1"/>
            <p:nvPr/>
          </p:nvSpPr>
          <p:spPr>
            <a:xfrm>
              <a:off x="1450743" y="1268678"/>
              <a:ext cx="1143000" cy="369332"/>
            </a:xfrm>
            <a:prstGeom prst="rect">
              <a:avLst/>
            </a:prstGeom>
            <a:noFill/>
          </p:spPr>
          <p:txBody>
            <a:bodyPr wrap="square" rtlCol="0">
              <a:spAutoFit/>
            </a:bodyPr>
            <a:lstStyle/>
            <a:p>
              <a:pPr algn="ctr"/>
              <a:r>
                <a:rPr lang="en-US" altLang="zh-CN" sz="1800" dirty="0" smtClean="0">
                  <a:solidFill>
                    <a:schemeClr val="bg1"/>
                  </a:solidFill>
                  <a:latin typeface="Impact" panose="020B0806030902050204" pitchFamily="34" charset="0"/>
                  <a:ea typeface="LiHei Pro" panose="020B0500000000000000" pitchFamily="34" charset="-122"/>
                </a:rPr>
                <a:t>01</a:t>
              </a:r>
              <a:endParaRPr lang="zh-CN" altLang="en-US" sz="1800" dirty="0">
                <a:solidFill>
                  <a:schemeClr val="bg1"/>
                </a:solidFill>
                <a:latin typeface="Impact" panose="020B0806030902050204" pitchFamily="34" charset="0"/>
                <a:ea typeface="LiHei Pro" panose="020B0500000000000000" pitchFamily="34" charset="-122"/>
              </a:endParaRPr>
            </a:p>
          </p:txBody>
        </p:sp>
        <p:grpSp>
          <p:nvGrpSpPr>
            <p:cNvPr id="199" name="Group 36"/>
            <p:cNvGrpSpPr>
              <a:grpSpLocks noChangeAspect="1"/>
            </p:cNvGrpSpPr>
            <p:nvPr/>
          </p:nvGrpSpPr>
          <p:grpSpPr bwMode="auto">
            <a:xfrm>
              <a:off x="3830760" y="1347510"/>
              <a:ext cx="250385" cy="216265"/>
              <a:chOff x="3321" y="1710"/>
              <a:chExt cx="1042" cy="900"/>
            </a:xfrm>
            <a:solidFill>
              <a:schemeClr val="bg1">
                <a:lumMod val="65000"/>
              </a:schemeClr>
            </a:solidFill>
          </p:grpSpPr>
          <p:sp>
            <p:nvSpPr>
              <p:cNvPr id="200" name="Freeform 37"/>
              <p:cNvSpPr>
                <a:spLocks noEditPoints="1"/>
              </p:cNvSpPr>
              <p:nvPr/>
            </p:nvSpPr>
            <p:spPr bwMode="auto">
              <a:xfrm>
                <a:off x="3321" y="1710"/>
                <a:ext cx="1042" cy="745"/>
              </a:xfrm>
              <a:custGeom>
                <a:avLst/>
                <a:gdLst>
                  <a:gd name="T0" fmla="*/ 37 w 438"/>
                  <a:gd name="T1" fmla="*/ 255 h 313"/>
                  <a:gd name="T2" fmla="*/ 20 w 438"/>
                  <a:gd name="T3" fmla="*/ 237 h 313"/>
                  <a:gd name="T4" fmla="*/ 20 w 438"/>
                  <a:gd name="T5" fmla="*/ 42 h 313"/>
                  <a:gd name="T6" fmla="*/ 37 w 438"/>
                  <a:gd name="T7" fmla="*/ 25 h 313"/>
                  <a:gd name="T8" fmla="*/ 401 w 438"/>
                  <a:gd name="T9" fmla="*/ 25 h 313"/>
                  <a:gd name="T10" fmla="*/ 418 w 438"/>
                  <a:gd name="T11" fmla="*/ 42 h 313"/>
                  <a:gd name="T12" fmla="*/ 418 w 438"/>
                  <a:gd name="T13" fmla="*/ 237 h 313"/>
                  <a:gd name="T14" fmla="*/ 401 w 438"/>
                  <a:gd name="T15" fmla="*/ 255 h 313"/>
                  <a:gd name="T16" fmla="*/ 37 w 438"/>
                  <a:gd name="T17" fmla="*/ 255 h 313"/>
                  <a:gd name="T18" fmla="*/ 424 w 438"/>
                  <a:gd name="T19" fmla="*/ 0 h 313"/>
                  <a:gd name="T20" fmla="*/ 14 w 438"/>
                  <a:gd name="T21" fmla="*/ 0 h 313"/>
                  <a:gd name="T22" fmla="*/ 0 w 438"/>
                  <a:gd name="T23" fmla="*/ 14 h 313"/>
                  <a:gd name="T24" fmla="*/ 0 w 438"/>
                  <a:gd name="T25" fmla="*/ 298 h 313"/>
                  <a:gd name="T26" fmla="*/ 14 w 438"/>
                  <a:gd name="T27" fmla="*/ 313 h 313"/>
                  <a:gd name="T28" fmla="*/ 424 w 438"/>
                  <a:gd name="T29" fmla="*/ 313 h 313"/>
                  <a:gd name="T30" fmla="*/ 438 w 438"/>
                  <a:gd name="T31" fmla="*/ 298 h 313"/>
                  <a:gd name="T32" fmla="*/ 438 w 438"/>
                  <a:gd name="T33" fmla="*/ 14 h 313"/>
                  <a:gd name="T34" fmla="*/ 424 w 438"/>
                  <a:gd name="T35" fmla="*/ 0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38" h="313">
                    <a:moveTo>
                      <a:pt x="37" y="255"/>
                    </a:moveTo>
                    <a:cubicBezTo>
                      <a:pt x="28" y="255"/>
                      <a:pt x="20" y="247"/>
                      <a:pt x="20" y="237"/>
                    </a:cubicBezTo>
                    <a:cubicBezTo>
                      <a:pt x="20" y="42"/>
                      <a:pt x="20" y="42"/>
                      <a:pt x="20" y="42"/>
                    </a:cubicBezTo>
                    <a:cubicBezTo>
                      <a:pt x="20" y="33"/>
                      <a:pt x="28" y="25"/>
                      <a:pt x="37" y="25"/>
                    </a:cubicBezTo>
                    <a:cubicBezTo>
                      <a:pt x="401" y="25"/>
                      <a:pt x="401" y="25"/>
                      <a:pt x="401" y="25"/>
                    </a:cubicBezTo>
                    <a:cubicBezTo>
                      <a:pt x="410" y="25"/>
                      <a:pt x="418" y="33"/>
                      <a:pt x="418" y="42"/>
                    </a:cubicBezTo>
                    <a:cubicBezTo>
                      <a:pt x="418" y="237"/>
                      <a:pt x="418" y="237"/>
                      <a:pt x="418" y="237"/>
                    </a:cubicBezTo>
                    <a:cubicBezTo>
                      <a:pt x="418" y="247"/>
                      <a:pt x="410" y="255"/>
                      <a:pt x="401" y="255"/>
                    </a:cubicBezTo>
                    <a:cubicBezTo>
                      <a:pt x="37" y="255"/>
                      <a:pt x="37" y="255"/>
                      <a:pt x="37" y="255"/>
                    </a:cubicBezTo>
                    <a:moveTo>
                      <a:pt x="424" y="0"/>
                    </a:moveTo>
                    <a:cubicBezTo>
                      <a:pt x="14" y="0"/>
                      <a:pt x="14" y="0"/>
                      <a:pt x="14" y="0"/>
                    </a:cubicBezTo>
                    <a:cubicBezTo>
                      <a:pt x="6" y="0"/>
                      <a:pt x="0" y="6"/>
                      <a:pt x="0" y="14"/>
                    </a:cubicBezTo>
                    <a:cubicBezTo>
                      <a:pt x="0" y="298"/>
                      <a:pt x="0" y="298"/>
                      <a:pt x="0" y="298"/>
                    </a:cubicBezTo>
                    <a:cubicBezTo>
                      <a:pt x="0" y="306"/>
                      <a:pt x="6" y="313"/>
                      <a:pt x="14" y="313"/>
                    </a:cubicBezTo>
                    <a:cubicBezTo>
                      <a:pt x="424" y="313"/>
                      <a:pt x="424" y="313"/>
                      <a:pt x="424" y="313"/>
                    </a:cubicBezTo>
                    <a:cubicBezTo>
                      <a:pt x="432" y="313"/>
                      <a:pt x="438" y="306"/>
                      <a:pt x="438" y="298"/>
                    </a:cubicBezTo>
                    <a:cubicBezTo>
                      <a:pt x="438" y="14"/>
                      <a:pt x="438" y="14"/>
                      <a:pt x="438" y="14"/>
                    </a:cubicBezTo>
                    <a:cubicBezTo>
                      <a:pt x="438" y="6"/>
                      <a:pt x="432" y="0"/>
                      <a:pt x="42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1" name="Rectangle 38"/>
              <p:cNvSpPr>
                <a:spLocks noChangeArrowheads="1"/>
              </p:cNvSpPr>
              <p:nvPr/>
            </p:nvSpPr>
            <p:spPr bwMode="auto">
              <a:xfrm>
                <a:off x="3716" y="2465"/>
                <a:ext cx="252" cy="9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2" name="Rectangle 40"/>
              <p:cNvSpPr>
                <a:spLocks noChangeArrowheads="1"/>
              </p:cNvSpPr>
              <p:nvPr/>
            </p:nvSpPr>
            <p:spPr bwMode="auto">
              <a:xfrm>
                <a:off x="3595" y="2570"/>
                <a:ext cx="495" cy="4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3" name="Freeform 42"/>
              <p:cNvSpPr>
                <a:spLocks/>
              </p:cNvSpPr>
              <p:nvPr/>
            </p:nvSpPr>
            <p:spPr bwMode="auto">
              <a:xfrm>
                <a:off x="3433" y="1853"/>
                <a:ext cx="771" cy="400"/>
              </a:xfrm>
              <a:custGeom>
                <a:avLst/>
                <a:gdLst>
                  <a:gd name="T0" fmla="*/ 761 w 771"/>
                  <a:gd name="T1" fmla="*/ 0 h 400"/>
                  <a:gd name="T2" fmla="*/ 657 w 771"/>
                  <a:gd name="T3" fmla="*/ 9 h 400"/>
                  <a:gd name="T4" fmla="*/ 697 w 771"/>
                  <a:gd name="T5" fmla="*/ 43 h 400"/>
                  <a:gd name="T6" fmla="*/ 557 w 771"/>
                  <a:gd name="T7" fmla="*/ 212 h 400"/>
                  <a:gd name="T8" fmla="*/ 419 w 771"/>
                  <a:gd name="T9" fmla="*/ 105 h 400"/>
                  <a:gd name="T10" fmla="*/ 286 w 771"/>
                  <a:gd name="T11" fmla="*/ 278 h 400"/>
                  <a:gd name="T12" fmla="*/ 152 w 771"/>
                  <a:gd name="T13" fmla="*/ 190 h 400"/>
                  <a:gd name="T14" fmla="*/ 0 w 771"/>
                  <a:gd name="T15" fmla="*/ 369 h 400"/>
                  <a:gd name="T16" fmla="*/ 36 w 771"/>
                  <a:gd name="T17" fmla="*/ 400 h 400"/>
                  <a:gd name="T18" fmla="*/ 162 w 771"/>
                  <a:gd name="T19" fmla="*/ 252 h 400"/>
                  <a:gd name="T20" fmla="*/ 298 w 771"/>
                  <a:gd name="T21" fmla="*/ 343 h 400"/>
                  <a:gd name="T22" fmla="*/ 428 w 771"/>
                  <a:gd name="T23" fmla="*/ 171 h 400"/>
                  <a:gd name="T24" fmla="*/ 564 w 771"/>
                  <a:gd name="T25" fmla="*/ 278 h 400"/>
                  <a:gd name="T26" fmla="*/ 733 w 771"/>
                  <a:gd name="T27" fmla="*/ 71 h 400"/>
                  <a:gd name="T28" fmla="*/ 771 w 771"/>
                  <a:gd name="T29" fmla="*/ 105 h 400"/>
                  <a:gd name="T30" fmla="*/ 761 w 771"/>
                  <a:gd name="T31" fmla="*/ 0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71" h="400">
                    <a:moveTo>
                      <a:pt x="761" y="0"/>
                    </a:moveTo>
                    <a:lnTo>
                      <a:pt x="657" y="9"/>
                    </a:lnTo>
                    <a:lnTo>
                      <a:pt x="697" y="43"/>
                    </a:lnTo>
                    <a:lnTo>
                      <a:pt x="557" y="212"/>
                    </a:lnTo>
                    <a:lnTo>
                      <a:pt x="419" y="105"/>
                    </a:lnTo>
                    <a:lnTo>
                      <a:pt x="286" y="278"/>
                    </a:lnTo>
                    <a:lnTo>
                      <a:pt x="152" y="190"/>
                    </a:lnTo>
                    <a:lnTo>
                      <a:pt x="0" y="369"/>
                    </a:lnTo>
                    <a:lnTo>
                      <a:pt x="36" y="400"/>
                    </a:lnTo>
                    <a:lnTo>
                      <a:pt x="162" y="252"/>
                    </a:lnTo>
                    <a:lnTo>
                      <a:pt x="298" y="343"/>
                    </a:lnTo>
                    <a:lnTo>
                      <a:pt x="428" y="171"/>
                    </a:lnTo>
                    <a:lnTo>
                      <a:pt x="564" y="278"/>
                    </a:lnTo>
                    <a:lnTo>
                      <a:pt x="733" y="71"/>
                    </a:lnTo>
                    <a:lnTo>
                      <a:pt x="771" y="105"/>
                    </a:lnTo>
                    <a:lnTo>
                      <a:pt x="76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sp>
        <p:nvSpPr>
          <p:cNvPr id="206" name="文本框 8"/>
          <p:cNvSpPr txBox="1"/>
          <p:nvPr/>
        </p:nvSpPr>
        <p:spPr>
          <a:xfrm flipH="1">
            <a:off x="2653751" y="1356586"/>
            <a:ext cx="1205865" cy="338554"/>
          </a:xfrm>
          <a:prstGeom prst="rect">
            <a:avLst/>
          </a:prstGeom>
          <a:noFill/>
        </p:spPr>
        <p:txBody>
          <a:bodyPr wrap="square" rtlCol="0">
            <a:spAutoFit/>
          </a:bodyPr>
          <a:lstStyle/>
          <a:p>
            <a:r>
              <a:rPr lang="zh-CN" altLang="en-US" sz="1600" b="1" dirty="0" smtClean="0">
                <a:solidFill>
                  <a:srgbClr val="7030A0"/>
                </a:solidFill>
                <a:latin typeface="微软雅黑" panose="020B0503020204020204" pitchFamily="34" charset="-122"/>
                <a:ea typeface="微软雅黑" panose="020B0503020204020204" pitchFamily="34" charset="-122"/>
              </a:rPr>
              <a:t>添加标题</a:t>
            </a:r>
            <a:endParaRPr lang="zh-CN" altLang="en-US" sz="1600" b="1" dirty="0">
              <a:solidFill>
                <a:srgbClr val="7030A0"/>
              </a:solidFill>
              <a:latin typeface="微软雅黑" panose="020B0503020204020204" pitchFamily="34" charset="-122"/>
              <a:ea typeface="微软雅黑" panose="020B0503020204020204" pitchFamily="34" charset="-122"/>
            </a:endParaRPr>
          </a:p>
        </p:txBody>
      </p:sp>
      <p:sp>
        <p:nvSpPr>
          <p:cNvPr id="207" name="文本框 9"/>
          <p:cNvSpPr txBox="1"/>
          <p:nvPr/>
        </p:nvSpPr>
        <p:spPr>
          <a:xfrm flipH="1">
            <a:off x="1345014" y="1709395"/>
            <a:ext cx="2806066" cy="646331"/>
          </a:xfrm>
          <a:prstGeom prst="rect">
            <a:avLst/>
          </a:prstGeom>
          <a:noFill/>
        </p:spPr>
        <p:txBody>
          <a:bodyPr wrap="square" rtlCol="0">
            <a:spAutoFit/>
          </a:bodyPr>
          <a:lstStyle/>
          <a:p>
            <a:pPr algn="just"/>
            <a:r>
              <a:rPr lang="zh-CN" altLang="en-US" sz="900" dirty="0">
                <a:solidFill>
                  <a:schemeClr val="tx1">
                    <a:lumMod val="50000"/>
                    <a:lumOff val="50000"/>
                  </a:schemeClr>
                </a:solidFill>
                <a:latin typeface="微软雅黑" panose="020B0503020204020204" pitchFamily="34" charset="-122"/>
                <a:ea typeface="微软雅黑" panose="020B0503020204020204" pitchFamily="34" charset="-122"/>
              </a:rPr>
              <a:t>在此录入上述图表的综合描述说明。在此录入上述图表的综合描述说明</a:t>
            </a:r>
            <a:r>
              <a:rPr lang="en-US" altLang="zh-CN" sz="900" dirty="0">
                <a:solidFill>
                  <a:schemeClr val="tx1">
                    <a:lumMod val="50000"/>
                    <a:lumOff val="50000"/>
                  </a:schemeClr>
                </a:solidFill>
                <a:latin typeface="微软雅黑" panose="020B0503020204020204" pitchFamily="34" charset="-122"/>
                <a:ea typeface="微软雅黑" panose="020B0503020204020204" pitchFamily="34" charset="-122"/>
              </a:rPr>
              <a:t>,</a:t>
            </a:r>
            <a:r>
              <a:rPr lang="zh-CN" altLang="en-US" sz="900" dirty="0">
                <a:solidFill>
                  <a:schemeClr val="tx1">
                    <a:lumMod val="50000"/>
                    <a:lumOff val="50000"/>
                  </a:schemeClr>
                </a:solidFill>
                <a:latin typeface="微软雅黑" panose="020B0503020204020204" pitchFamily="34" charset="-122"/>
                <a:ea typeface="微软雅黑" panose="020B0503020204020204" pitchFamily="34" charset="-122"/>
              </a:rPr>
              <a:t>在此录入上述图表的综合描述说明。</a:t>
            </a:r>
          </a:p>
          <a:p>
            <a:pPr algn="just"/>
            <a:endParaRPr lang="zh-CN" altLang="en-US" sz="9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208" name="文本框 15"/>
          <p:cNvSpPr txBox="1"/>
          <p:nvPr/>
        </p:nvSpPr>
        <p:spPr>
          <a:xfrm flipH="1">
            <a:off x="6330232" y="1356586"/>
            <a:ext cx="1205865" cy="369332"/>
          </a:xfrm>
          <a:prstGeom prst="rect">
            <a:avLst/>
          </a:prstGeom>
          <a:noFill/>
        </p:spPr>
        <p:txBody>
          <a:bodyPr wrap="square" rtlCol="0">
            <a:spAutoFit/>
          </a:bodyPr>
          <a:lstStyle/>
          <a:p>
            <a:r>
              <a:rPr lang="zh-CN" altLang="en-US" b="1" dirty="0">
                <a:solidFill>
                  <a:srgbClr val="7030A0"/>
                </a:solidFill>
                <a:latin typeface="微软雅黑" panose="020B0503020204020204" pitchFamily="34" charset="-122"/>
                <a:ea typeface="微软雅黑" panose="020B0503020204020204" pitchFamily="34" charset="-122"/>
              </a:rPr>
              <a:t>添加标题</a:t>
            </a:r>
          </a:p>
        </p:txBody>
      </p:sp>
      <p:sp>
        <p:nvSpPr>
          <p:cNvPr id="209" name="文本框 16"/>
          <p:cNvSpPr txBox="1"/>
          <p:nvPr/>
        </p:nvSpPr>
        <p:spPr>
          <a:xfrm flipH="1">
            <a:off x="5021495" y="1709395"/>
            <a:ext cx="2806066" cy="646331"/>
          </a:xfrm>
          <a:prstGeom prst="rect">
            <a:avLst/>
          </a:prstGeom>
          <a:noFill/>
        </p:spPr>
        <p:txBody>
          <a:bodyPr wrap="square" rtlCol="0">
            <a:spAutoFit/>
          </a:bodyPr>
          <a:lstStyle/>
          <a:p>
            <a:pPr algn="just"/>
            <a:r>
              <a:rPr lang="zh-CN" altLang="en-US" sz="900" dirty="0">
                <a:solidFill>
                  <a:schemeClr val="tx1">
                    <a:lumMod val="50000"/>
                    <a:lumOff val="50000"/>
                  </a:schemeClr>
                </a:solidFill>
                <a:latin typeface="微软雅黑" panose="020B0503020204020204" pitchFamily="34" charset="-122"/>
                <a:ea typeface="微软雅黑" panose="020B0503020204020204" pitchFamily="34" charset="-122"/>
              </a:rPr>
              <a:t>在此录入上述图表的综合描述说明。在此录入上述图表的综合描述说明</a:t>
            </a:r>
            <a:r>
              <a:rPr lang="en-US" altLang="zh-CN" sz="900" dirty="0">
                <a:solidFill>
                  <a:schemeClr val="tx1">
                    <a:lumMod val="50000"/>
                    <a:lumOff val="50000"/>
                  </a:schemeClr>
                </a:solidFill>
                <a:latin typeface="微软雅黑" panose="020B0503020204020204" pitchFamily="34" charset="-122"/>
                <a:ea typeface="微软雅黑" panose="020B0503020204020204" pitchFamily="34" charset="-122"/>
              </a:rPr>
              <a:t>,</a:t>
            </a:r>
            <a:r>
              <a:rPr lang="zh-CN" altLang="en-US" sz="900" dirty="0">
                <a:solidFill>
                  <a:schemeClr val="tx1">
                    <a:lumMod val="50000"/>
                    <a:lumOff val="50000"/>
                  </a:schemeClr>
                </a:solidFill>
                <a:latin typeface="微软雅黑" panose="020B0503020204020204" pitchFamily="34" charset="-122"/>
                <a:ea typeface="微软雅黑" panose="020B0503020204020204" pitchFamily="34" charset="-122"/>
              </a:rPr>
              <a:t>在此录入上述图表的综合描述说明。</a:t>
            </a:r>
          </a:p>
          <a:p>
            <a:pPr algn="just"/>
            <a:endParaRPr lang="zh-CN" altLang="en-US" sz="9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210" name="文本框 23"/>
          <p:cNvSpPr txBox="1"/>
          <p:nvPr/>
        </p:nvSpPr>
        <p:spPr>
          <a:xfrm flipH="1">
            <a:off x="2653751" y="2724738"/>
            <a:ext cx="1205865" cy="369332"/>
          </a:xfrm>
          <a:prstGeom prst="rect">
            <a:avLst/>
          </a:prstGeom>
          <a:noFill/>
        </p:spPr>
        <p:txBody>
          <a:bodyPr wrap="square" rtlCol="0">
            <a:spAutoFit/>
          </a:bodyPr>
          <a:lstStyle/>
          <a:p>
            <a:r>
              <a:rPr lang="zh-CN" altLang="en-US" b="1" dirty="0">
                <a:solidFill>
                  <a:srgbClr val="7030A0"/>
                </a:solidFill>
                <a:latin typeface="微软雅黑" panose="020B0503020204020204" pitchFamily="34" charset="-122"/>
                <a:ea typeface="微软雅黑" panose="020B0503020204020204" pitchFamily="34" charset="-122"/>
              </a:rPr>
              <a:t>添加标题</a:t>
            </a:r>
          </a:p>
        </p:txBody>
      </p:sp>
      <p:sp>
        <p:nvSpPr>
          <p:cNvPr id="211" name="文本框 24"/>
          <p:cNvSpPr txBox="1"/>
          <p:nvPr/>
        </p:nvSpPr>
        <p:spPr>
          <a:xfrm flipH="1">
            <a:off x="1345014" y="3077547"/>
            <a:ext cx="2806066" cy="646331"/>
          </a:xfrm>
          <a:prstGeom prst="rect">
            <a:avLst/>
          </a:prstGeom>
          <a:noFill/>
        </p:spPr>
        <p:txBody>
          <a:bodyPr wrap="square" rtlCol="0">
            <a:spAutoFit/>
          </a:bodyPr>
          <a:lstStyle/>
          <a:p>
            <a:pPr algn="just"/>
            <a:r>
              <a:rPr lang="zh-CN" altLang="en-US" sz="900" dirty="0">
                <a:solidFill>
                  <a:schemeClr val="tx1">
                    <a:lumMod val="50000"/>
                    <a:lumOff val="50000"/>
                  </a:schemeClr>
                </a:solidFill>
                <a:latin typeface="微软雅黑" panose="020B0503020204020204" pitchFamily="34" charset="-122"/>
                <a:ea typeface="微软雅黑" panose="020B0503020204020204" pitchFamily="34" charset="-122"/>
              </a:rPr>
              <a:t>在此录入上述图表的综合描述说明。在此录入上述图表的综合描述说明</a:t>
            </a:r>
            <a:r>
              <a:rPr lang="en-US" altLang="zh-CN" sz="900" dirty="0">
                <a:solidFill>
                  <a:schemeClr val="tx1">
                    <a:lumMod val="50000"/>
                    <a:lumOff val="50000"/>
                  </a:schemeClr>
                </a:solidFill>
                <a:latin typeface="微软雅黑" panose="020B0503020204020204" pitchFamily="34" charset="-122"/>
                <a:ea typeface="微软雅黑" panose="020B0503020204020204" pitchFamily="34" charset="-122"/>
              </a:rPr>
              <a:t>,</a:t>
            </a:r>
            <a:r>
              <a:rPr lang="zh-CN" altLang="en-US" sz="900" dirty="0">
                <a:solidFill>
                  <a:schemeClr val="tx1">
                    <a:lumMod val="50000"/>
                    <a:lumOff val="50000"/>
                  </a:schemeClr>
                </a:solidFill>
                <a:latin typeface="微软雅黑" panose="020B0503020204020204" pitchFamily="34" charset="-122"/>
                <a:ea typeface="微软雅黑" panose="020B0503020204020204" pitchFamily="34" charset="-122"/>
              </a:rPr>
              <a:t>在此录入上述图表的综合描述说明。</a:t>
            </a:r>
          </a:p>
          <a:p>
            <a:pPr algn="just"/>
            <a:endParaRPr lang="zh-CN" altLang="en-US" sz="9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212" name="文本框 31"/>
          <p:cNvSpPr txBox="1"/>
          <p:nvPr/>
        </p:nvSpPr>
        <p:spPr>
          <a:xfrm flipH="1">
            <a:off x="6330232" y="2724738"/>
            <a:ext cx="1205865" cy="369332"/>
          </a:xfrm>
          <a:prstGeom prst="rect">
            <a:avLst/>
          </a:prstGeom>
          <a:noFill/>
        </p:spPr>
        <p:txBody>
          <a:bodyPr wrap="square" rtlCol="0">
            <a:spAutoFit/>
          </a:bodyPr>
          <a:lstStyle/>
          <a:p>
            <a:r>
              <a:rPr lang="zh-CN" altLang="en-US" b="1" dirty="0">
                <a:solidFill>
                  <a:srgbClr val="7030A0"/>
                </a:solidFill>
                <a:latin typeface="微软雅黑" panose="020B0503020204020204" pitchFamily="34" charset="-122"/>
                <a:ea typeface="微软雅黑" panose="020B0503020204020204" pitchFamily="34" charset="-122"/>
              </a:rPr>
              <a:t>添加标题</a:t>
            </a:r>
          </a:p>
        </p:txBody>
      </p:sp>
      <p:sp>
        <p:nvSpPr>
          <p:cNvPr id="213" name="文本框 32"/>
          <p:cNvSpPr txBox="1"/>
          <p:nvPr/>
        </p:nvSpPr>
        <p:spPr>
          <a:xfrm flipH="1">
            <a:off x="5021495" y="3077547"/>
            <a:ext cx="2806066" cy="646331"/>
          </a:xfrm>
          <a:prstGeom prst="rect">
            <a:avLst/>
          </a:prstGeom>
          <a:noFill/>
        </p:spPr>
        <p:txBody>
          <a:bodyPr wrap="square" rtlCol="0">
            <a:spAutoFit/>
          </a:bodyPr>
          <a:lstStyle/>
          <a:p>
            <a:pPr algn="just"/>
            <a:r>
              <a:rPr lang="zh-CN" altLang="en-US" sz="900" dirty="0">
                <a:solidFill>
                  <a:schemeClr val="tx1">
                    <a:lumMod val="50000"/>
                    <a:lumOff val="50000"/>
                  </a:schemeClr>
                </a:solidFill>
                <a:latin typeface="微软雅黑" panose="020B0503020204020204" pitchFamily="34" charset="-122"/>
                <a:ea typeface="微软雅黑" panose="020B0503020204020204" pitchFamily="34" charset="-122"/>
              </a:rPr>
              <a:t>在此录入上述图表的综合描述说明。在此录入上述图表的综合描述说明</a:t>
            </a:r>
            <a:r>
              <a:rPr lang="en-US" altLang="zh-CN" sz="900" dirty="0">
                <a:solidFill>
                  <a:schemeClr val="tx1">
                    <a:lumMod val="50000"/>
                    <a:lumOff val="50000"/>
                  </a:schemeClr>
                </a:solidFill>
                <a:latin typeface="微软雅黑" panose="020B0503020204020204" pitchFamily="34" charset="-122"/>
                <a:ea typeface="微软雅黑" panose="020B0503020204020204" pitchFamily="34" charset="-122"/>
              </a:rPr>
              <a:t>,</a:t>
            </a:r>
            <a:r>
              <a:rPr lang="zh-CN" altLang="en-US" sz="900" dirty="0">
                <a:solidFill>
                  <a:schemeClr val="tx1">
                    <a:lumMod val="50000"/>
                    <a:lumOff val="50000"/>
                  </a:schemeClr>
                </a:solidFill>
                <a:latin typeface="微软雅黑" panose="020B0503020204020204" pitchFamily="34" charset="-122"/>
                <a:ea typeface="微软雅黑" panose="020B0503020204020204" pitchFamily="34" charset="-122"/>
              </a:rPr>
              <a:t>在此录入上述图表的综合描述说明。</a:t>
            </a:r>
          </a:p>
          <a:p>
            <a:pPr algn="just"/>
            <a:endParaRPr lang="zh-CN" altLang="en-US" sz="9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214" name="Rectangle 26"/>
          <p:cNvSpPr>
            <a:spLocks noChangeArrowheads="1"/>
          </p:cNvSpPr>
          <p:nvPr/>
        </p:nvSpPr>
        <p:spPr bwMode="auto">
          <a:xfrm>
            <a:off x="539553" y="3939902"/>
            <a:ext cx="8064895" cy="830997"/>
          </a:xfrm>
          <a:prstGeom prst="rect">
            <a:avLst/>
          </a:prstGeom>
          <a:noFill/>
          <a:ln w="9525">
            <a:noFill/>
            <a:miter lim="800000"/>
            <a:headEnd/>
            <a:tailEnd/>
          </a:ln>
        </p:spPr>
        <p:txBody>
          <a:bodyPr wrap="square" lIns="68580" tIns="34290" rIns="68580" bIns="34290">
            <a:spAutoFit/>
          </a:bodyPr>
          <a:lstStyle/>
          <a:p>
            <a:pPr fontAlgn="base">
              <a:lnSpc>
                <a:spcPct val="150000"/>
              </a:lnSpc>
              <a:spcBef>
                <a:spcPct val="0"/>
              </a:spcBef>
              <a:spcAft>
                <a:spcPct val="0"/>
              </a:spcAft>
            </a:pPr>
            <a:r>
              <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sym typeface="Gill Sans" charset="0"/>
              </a:rPr>
              <a:t>此处添加详细文本描述，建议与标题相关并符合整体语言风格，语言描述尽量简洁生动。尽量将每页幻灯片的字数控制在  </a:t>
            </a:r>
            <a:r>
              <a:rPr lang="en-US" altLang="zh-CN" sz="1100" dirty="0">
                <a:solidFill>
                  <a:schemeClr val="tx1">
                    <a:lumMod val="50000"/>
                    <a:lumOff val="50000"/>
                  </a:schemeClr>
                </a:solidFill>
                <a:latin typeface="微软雅黑" panose="020B0503020204020204" pitchFamily="34" charset="-122"/>
                <a:ea typeface="微软雅黑" panose="020B0503020204020204" pitchFamily="34" charset="-122"/>
                <a:sym typeface="Gill Sans" charset="0"/>
              </a:rPr>
              <a:t>200</a:t>
            </a:r>
            <a:r>
              <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sym typeface="Gill Sans" charset="0"/>
              </a:rPr>
              <a:t>字以内，据统计每页幻灯片的最好控制在</a:t>
            </a:r>
            <a:r>
              <a:rPr lang="en-US" altLang="zh-CN" sz="1100" dirty="0">
                <a:solidFill>
                  <a:schemeClr val="tx1">
                    <a:lumMod val="50000"/>
                    <a:lumOff val="50000"/>
                  </a:schemeClr>
                </a:solidFill>
                <a:latin typeface="微软雅黑" panose="020B0503020204020204" pitchFamily="34" charset="-122"/>
                <a:ea typeface="微软雅黑" panose="020B0503020204020204" pitchFamily="34" charset="-122"/>
                <a:sym typeface="Gill Sans" charset="0"/>
              </a:rPr>
              <a:t>5</a:t>
            </a:r>
            <a:r>
              <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sym typeface="Gill Sans" charset="0"/>
              </a:rPr>
              <a:t>分钟之内。此处添加详细文本描述</a:t>
            </a:r>
            <a:r>
              <a:rPr lang="en-US" altLang="zh-CN" sz="1100" dirty="0">
                <a:solidFill>
                  <a:schemeClr val="tx1">
                    <a:lumMod val="50000"/>
                    <a:lumOff val="50000"/>
                  </a:schemeClr>
                </a:solidFill>
                <a:latin typeface="微软雅黑" panose="020B0503020204020204" pitchFamily="34" charset="-122"/>
                <a:ea typeface="微软雅黑" panose="020B0503020204020204" pitchFamily="34" charset="-122"/>
                <a:sym typeface="Gill Sans" charset="0"/>
              </a:rPr>
              <a:t> </a:t>
            </a:r>
            <a:r>
              <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sym typeface="Gill Sans" charset="0"/>
              </a:rPr>
              <a:t>，建议与标题相关并符合整体语言风格，语言描述尽量简洁生动。尽量将每页幻灯片的字数控制在  </a:t>
            </a:r>
            <a:r>
              <a:rPr lang="en-US" altLang="zh-CN" sz="1100" dirty="0">
                <a:solidFill>
                  <a:schemeClr val="tx1">
                    <a:lumMod val="50000"/>
                    <a:lumOff val="50000"/>
                  </a:schemeClr>
                </a:solidFill>
                <a:latin typeface="微软雅黑" panose="020B0503020204020204" pitchFamily="34" charset="-122"/>
                <a:ea typeface="微软雅黑" panose="020B0503020204020204" pitchFamily="34" charset="-122"/>
                <a:sym typeface="Gill Sans" charset="0"/>
              </a:rPr>
              <a:t>200</a:t>
            </a:r>
            <a:r>
              <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sym typeface="Gill Sans" charset="0"/>
              </a:rPr>
              <a:t>字以内，据统计每页幻灯片的最好控制在</a:t>
            </a:r>
            <a:r>
              <a:rPr lang="en-US" altLang="zh-CN" sz="1100" dirty="0">
                <a:solidFill>
                  <a:schemeClr val="tx1">
                    <a:lumMod val="50000"/>
                    <a:lumOff val="50000"/>
                  </a:schemeClr>
                </a:solidFill>
                <a:latin typeface="微软雅黑" panose="020B0503020204020204" pitchFamily="34" charset="-122"/>
                <a:ea typeface="微软雅黑" panose="020B0503020204020204" pitchFamily="34" charset="-122"/>
                <a:sym typeface="Gill Sans" charset="0"/>
              </a:rPr>
              <a:t>5</a:t>
            </a:r>
            <a:r>
              <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sym typeface="Gill Sans" charset="0"/>
              </a:rPr>
              <a:t>分钟之内。</a:t>
            </a:r>
            <a:endParaRPr lang="en-US" altLang="zh-CN" sz="1100" dirty="0">
              <a:solidFill>
                <a:schemeClr val="tx1">
                  <a:lumMod val="50000"/>
                  <a:lumOff val="50000"/>
                </a:schemeClr>
              </a:solidFill>
              <a:latin typeface="微软雅黑" panose="020B0503020204020204" pitchFamily="34" charset="-122"/>
              <a:ea typeface="微软雅黑" panose="020B0503020204020204" pitchFamily="34" charset="-122"/>
              <a:cs typeface="Lato Light" charset="0"/>
              <a:sym typeface="Lato Light" charset="0"/>
            </a:endParaRPr>
          </a:p>
        </p:txBody>
      </p:sp>
    </p:spTree>
    <p:extLst>
      <p:ext uri="{BB962C8B-B14F-4D97-AF65-F5344CB8AC3E}">
        <p14:creationId xmlns:p14="http://schemas.microsoft.com/office/powerpoint/2010/main" val="2447936887"/>
      </p:ext>
    </p:extLst>
  </p:cSld>
  <p:clrMapOvr>
    <a:masterClrMapping/>
  </p:clrMapOvr>
  <p:transition spd="slow" advClick="0" advTm="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8"/>
                                        </p:tgtEl>
                                        <p:attrNameLst>
                                          <p:attrName>style.visibility</p:attrName>
                                        </p:attrNameLst>
                                      </p:cBhvr>
                                      <p:to>
                                        <p:strVal val="visible"/>
                                      </p:to>
                                    </p:set>
                                    <p:animEffect transition="in" filter="fade">
                                      <p:cBhvr>
                                        <p:cTn id="7" dur="500"/>
                                        <p:tgtEl>
                                          <p:spTgt spid="128"/>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131"/>
                                        </p:tgtEl>
                                        <p:attrNameLst>
                                          <p:attrName>style.visibility</p:attrName>
                                        </p:attrNameLst>
                                      </p:cBhvr>
                                      <p:to>
                                        <p:strVal val="visible"/>
                                      </p:to>
                                    </p:set>
                                    <p:animEffect transition="in" filter="wipe(right)">
                                      <p:cBhvr>
                                        <p:cTn id="11" dur="300"/>
                                        <p:tgtEl>
                                          <p:spTgt spid="131"/>
                                        </p:tgtEl>
                                      </p:cBhvr>
                                    </p:animEffect>
                                  </p:childTnLst>
                                </p:cTn>
                              </p:par>
                            </p:childTnLst>
                          </p:cTn>
                        </p:par>
                        <p:par>
                          <p:cTn id="12" fill="hold">
                            <p:stCondLst>
                              <p:cond delay="800"/>
                            </p:stCondLst>
                            <p:childTnLst>
                              <p:par>
                                <p:cTn id="13" presetID="22" presetClass="entr" presetSubtype="8" fill="hold" grpId="0" nodeType="afterEffect">
                                  <p:stCondLst>
                                    <p:cond delay="0"/>
                                  </p:stCondLst>
                                  <p:childTnLst>
                                    <p:set>
                                      <p:cBhvr>
                                        <p:cTn id="14" dur="1" fill="hold">
                                          <p:stCondLst>
                                            <p:cond delay="0"/>
                                          </p:stCondLst>
                                        </p:cTn>
                                        <p:tgtEl>
                                          <p:spTgt spid="133"/>
                                        </p:tgtEl>
                                        <p:attrNameLst>
                                          <p:attrName>style.visibility</p:attrName>
                                        </p:attrNameLst>
                                      </p:cBhvr>
                                      <p:to>
                                        <p:strVal val="visible"/>
                                      </p:to>
                                    </p:set>
                                    <p:animEffect transition="in" filter="wipe(left)">
                                      <p:cBhvr>
                                        <p:cTn id="15" dur="500"/>
                                        <p:tgtEl>
                                          <p:spTgt spid="133"/>
                                        </p:tgtEl>
                                      </p:cBhvr>
                                    </p:animEffect>
                                  </p:childTnLst>
                                </p:cTn>
                              </p:par>
                            </p:childTnLst>
                          </p:cTn>
                        </p:par>
                        <p:par>
                          <p:cTn id="16" fill="hold">
                            <p:stCondLst>
                              <p:cond delay="1300"/>
                            </p:stCondLst>
                            <p:childTnLst>
                              <p:par>
                                <p:cTn id="17" presetID="14" presetClass="entr" presetSubtype="10" fill="hold" grpId="0" nodeType="after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randombar(horizontal)">
                                      <p:cBhvr>
                                        <p:cTn id="19" dur="500"/>
                                        <p:tgtEl>
                                          <p:spTgt spid="2"/>
                                        </p:tgtEl>
                                      </p:cBhvr>
                                    </p:animEffect>
                                  </p:childTnLst>
                                </p:cTn>
                              </p:par>
                            </p:childTnLst>
                          </p:cTn>
                        </p:par>
                        <p:par>
                          <p:cTn id="20" fill="hold">
                            <p:stCondLst>
                              <p:cond delay="1800"/>
                            </p:stCondLst>
                            <p:childTnLst>
                              <p:par>
                                <p:cTn id="21" presetID="10" presetClass="entr" presetSubtype="0" fill="hold" nodeType="afterEffect">
                                  <p:stCondLst>
                                    <p:cond delay="0"/>
                                  </p:stCondLst>
                                  <p:childTnLst>
                                    <p:set>
                                      <p:cBhvr>
                                        <p:cTn id="22" dur="1" fill="hold">
                                          <p:stCondLst>
                                            <p:cond delay="0"/>
                                          </p:stCondLst>
                                        </p:cTn>
                                        <p:tgtEl>
                                          <p:spTgt spid="195"/>
                                        </p:tgtEl>
                                        <p:attrNameLst>
                                          <p:attrName>style.visibility</p:attrName>
                                        </p:attrNameLst>
                                      </p:cBhvr>
                                      <p:to>
                                        <p:strVal val="visible"/>
                                      </p:to>
                                    </p:set>
                                    <p:animEffect transition="in" filter="fade">
                                      <p:cBhvr>
                                        <p:cTn id="23" dur="350"/>
                                        <p:tgtEl>
                                          <p:spTgt spid="195"/>
                                        </p:tgtEl>
                                      </p:cBhvr>
                                    </p:animEffect>
                                  </p:childTnLst>
                                </p:cTn>
                              </p:par>
                            </p:childTnLst>
                          </p:cTn>
                        </p:par>
                        <p:par>
                          <p:cTn id="24" fill="hold">
                            <p:stCondLst>
                              <p:cond delay="2150"/>
                            </p:stCondLst>
                            <p:childTnLst>
                              <p:par>
                                <p:cTn id="25" presetID="10" presetClass="entr" presetSubtype="0" fill="hold" grpId="0" nodeType="afterEffect">
                                  <p:stCondLst>
                                    <p:cond delay="0"/>
                                  </p:stCondLst>
                                  <p:childTnLst>
                                    <p:set>
                                      <p:cBhvr>
                                        <p:cTn id="26" dur="1" fill="hold">
                                          <p:stCondLst>
                                            <p:cond delay="0"/>
                                          </p:stCondLst>
                                        </p:cTn>
                                        <p:tgtEl>
                                          <p:spTgt spid="206"/>
                                        </p:tgtEl>
                                        <p:attrNameLst>
                                          <p:attrName>style.visibility</p:attrName>
                                        </p:attrNameLst>
                                      </p:cBhvr>
                                      <p:to>
                                        <p:strVal val="visible"/>
                                      </p:to>
                                    </p:set>
                                    <p:animEffect transition="in" filter="fade">
                                      <p:cBhvr>
                                        <p:cTn id="27" dur="350"/>
                                        <p:tgtEl>
                                          <p:spTgt spid="206"/>
                                        </p:tgtEl>
                                      </p:cBhvr>
                                    </p:animEffect>
                                  </p:childTnLst>
                                </p:cTn>
                              </p:par>
                            </p:childTnLst>
                          </p:cTn>
                        </p:par>
                        <p:par>
                          <p:cTn id="28" fill="hold">
                            <p:stCondLst>
                              <p:cond delay="2500"/>
                            </p:stCondLst>
                            <p:childTnLst>
                              <p:par>
                                <p:cTn id="29" presetID="10" presetClass="entr" presetSubtype="0" fill="hold" grpId="0" nodeType="afterEffect">
                                  <p:stCondLst>
                                    <p:cond delay="0"/>
                                  </p:stCondLst>
                                  <p:childTnLst>
                                    <p:set>
                                      <p:cBhvr>
                                        <p:cTn id="30" dur="1" fill="hold">
                                          <p:stCondLst>
                                            <p:cond delay="0"/>
                                          </p:stCondLst>
                                        </p:cTn>
                                        <p:tgtEl>
                                          <p:spTgt spid="207"/>
                                        </p:tgtEl>
                                        <p:attrNameLst>
                                          <p:attrName>style.visibility</p:attrName>
                                        </p:attrNameLst>
                                      </p:cBhvr>
                                      <p:to>
                                        <p:strVal val="visible"/>
                                      </p:to>
                                    </p:set>
                                    <p:animEffect transition="in" filter="fade">
                                      <p:cBhvr>
                                        <p:cTn id="31" dur="350"/>
                                        <p:tgtEl>
                                          <p:spTgt spid="207"/>
                                        </p:tgtEl>
                                      </p:cBhvr>
                                    </p:animEffect>
                                  </p:childTnLst>
                                </p:cTn>
                              </p:par>
                            </p:childTnLst>
                          </p:cTn>
                        </p:par>
                        <p:par>
                          <p:cTn id="32" fill="hold">
                            <p:stCondLst>
                              <p:cond delay="2850"/>
                            </p:stCondLst>
                            <p:childTnLst>
                              <p:par>
                                <p:cTn id="33" presetID="10" presetClass="entr" presetSubtype="0" fill="hold" nodeType="afterEffect">
                                  <p:stCondLst>
                                    <p:cond delay="0"/>
                                  </p:stCondLst>
                                  <p:childTnLst>
                                    <p:set>
                                      <p:cBhvr>
                                        <p:cTn id="34" dur="1" fill="hold">
                                          <p:stCondLst>
                                            <p:cond delay="0"/>
                                          </p:stCondLst>
                                        </p:cTn>
                                        <p:tgtEl>
                                          <p:spTgt spid="188"/>
                                        </p:tgtEl>
                                        <p:attrNameLst>
                                          <p:attrName>style.visibility</p:attrName>
                                        </p:attrNameLst>
                                      </p:cBhvr>
                                      <p:to>
                                        <p:strVal val="visible"/>
                                      </p:to>
                                    </p:set>
                                    <p:animEffect transition="in" filter="fade">
                                      <p:cBhvr>
                                        <p:cTn id="35" dur="350"/>
                                        <p:tgtEl>
                                          <p:spTgt spid="188"/>
                                        </p:tgtEl>
                                      </p:cBhvr>
                                    </p:animEffect>
                                  </p:childTnLst>
                                </p:cTn>
                              </p:par>
                            </p:childTnLst>
                          </p:cTn>
                        </p:par>
                        <p:par>
                          <p:cTn id="36" fill="hold">
                            <p:stCondLst>
                              <p:cond delay="3200"/>
                            </p:stCondLst>
                            <p:childTnLst>
                              <p:par>
                                <p:cTn id="37" presetID="10" presetClass="entr" presetSubtype="0" fill="hold" grpId="0" nodeType="afterEffect">
                                  <p:stCondLst>
                                    <p:cond delay="0"/>
                                  </p:stCondLst>
                                  <p:childTnLst>
                                    <p:set>
                                      <p:cBhvr>
                                        <p:cTn id="38" dur="1" fill="hold">
                                          <p:stCondLst>
                                            <p:cond delay="0"/>
                                          </p:stCondLst>
                                        </p:cTn>
                                        <p:tgtEl>
                                          <p:spTgt spid="208"/>
                                        </p:tgtEl>
                                        <p:attrNameLst>
                                          <p:attrName>style.visibility</p:attrName>
                                        </p:attrNameLst>
                                      </p:cBhvr>
                                      <p:to>
                                        <p:strVal val="visible"/>
                                      </p:to>
                                    </p:set>
                                    <p:animEffect transition="in" filter="fade">
                                      <p:cBhvr>
                                        <p:cTn id="39" dur="350"/>
                                        <p:tgtEl>
                                          <p:spTgt spid="208"/>
                                        </p:tgtEl>
                                      </p:cBhvr>
                                    </p:animEffect>
                                  </p:childTnLst>
                                </p:cTn>
                              </p:par>
                            </p:childTnLst>
                          </p:cTn>
                        </p:par>
                        <p:par>
                          <p:cTn id="40" fill="hold">
                            <p:stCondLst>
                              <p:cond delay="3550"/>
                            </p:stCondLst>
                            <p:childTnLst>
                              <p:par>
                                <p:cTn id="41" presetID="10" presetClass="entr" presetSubtype="0" fill="hold" grpId="0" nodeType="afterEffect">
                                  <p:stCondLst>
                                    <p:cond delay="0"/>
                                  </p:stCondLst>
                                  <p:childTnLst>
                                    <p:set>
                                      <p:cBhvr>
                                        <p:cTn id="42" dur="1" fill="hold">
                                          <p:stCondLst>
                                            <p:cond delay="0"/>
                                          </p:stCondLst>
                                        </p:cTn>
                                        <p:tgtEl>
                                          <p:spTgt spid="209"/>
                                        </p:tgtEl>
                                        <p:attrNameLst>
                                          <p:attrName>style.visibility</p:attrName>
                                        </p:attrNameLst>
                                      </p:cBhvr>
                                      <p:to>
                                        <p:strVal val="visible"/>
                                      </p:to>
                                    </p:set>
                                    <p:animEffect transition="in" filter="fade">
                                      <p:cBhvr>
                                        <p:cTn id="43" dur="350"/>
                                        <p:tgtEl>
                                          <p:spTgt spid="209"/>
                                        </p:tgtEl>
                                      </p:cBhvr>
                                    </p:animEffect>
                                  </p:childTnLst>
                                </p:cTn>
                              </p:par>
                            </p:childTnLst>
                          </p:cTn>
                        </p:par>
                        <p:par>
                          <p:cTn id="44" fill="hold">
                            <p:stCondLst>
                              <p:cond delay="3900"/>
                            </p:stCondLst>
                            <p:childTnLst>
                              <p:par>
                                <p:cTn id="45" presetID="10" presetClass="entr" presetSubtype="0" fill="hold" nodeType="afterEffect">
                                  <p:stCondLst>
                                    <p:cond delay="0"/>
                                  </p:stCondLst>
                                  <p:childTnLst>
                                    <p:set>
                                      <p:cBhvr>
                                        <p:cTn id="46" dur="1" fill="hold">
                                          <p:stCondLst>
                                            <p:cond delay="0"/>
                                          </p:stCondLst>
                                        </p:cTn>
                                        <p:tgtEl>
                                          <p:spTgt spid="178"/>
                                        </p:tgtEl>
                                        <p:attrNameLst>
                                          <p:attrName>style.visibility</p:attrName>
                                        </p:attrNameLst>
                                      </p:cBhvr>
                                      <p:to>
                                        <p:strVal val="visible"/>
                                      </p:to>
                                    </p:set>
                                    <p:animEffect transition="in" filter="fade">
                                      <p:cBhvr>
                                        <p:cTn id="47" dur="350"/>
                                        <p:tgtEl>
                                          <p:spTgt spid="178"/>
                                        </p:tgtEl>
                                      </p:cBhvr>
                                    </p:animEffect>
                                  </p:childTnLst>
                                </p:cTn>
                              </p:par>
                            </p:childTnLst>
                          </p:cTn>
                        </p:par>
                        <p:par>
                          <p:cTn id="48" fill="hold">
                            <p:stCondLst>
                              <p:cond delay="4250"/>
                            </p:stCondLst>
                            <p:childTnLst>
                              <p:par>
                                <p:cTn id="49" presetID="10" presetClass="entr" presetSubtype="0" fill="hold" grpId="0" nodeType="afterEffect">
                                  <p:stCondLst>
                                    <p:cond delay="0"/>
                                  </p:stCondLst>
                                  <p:childTnLst>
                                    <p:set>
                                      <p:cBhvr>
                                        <p:cTn id="50" dur="1" fill="hold">
                                          <p:stCondLst>
                                            <p:cond delay="0"/>
                                          </p:stCondLst>
                                        </p:cTn>
                                        <p:tgtEl>
                                          <p:spTgt spid="210"/>
                                        </p:tgtEl>
                                        <p:attrNameLst>
                                          <p:attrName>style.visibility</p:attrName>
                                        </p:attrNameLst>
                                      </p:cBhvr>
                                      <p:to>
                                        <p:strVal val="visible"/>
                                      </p:to>
                                    </p:set>
                                    <p:animEffect transition="in" filter="fade">
                                      <p:cBhvr>
                                        <p:cTn id="51" dur="350"/>
                                        <p:tgtEl>
                                          <p:spTgt spid="210"/>
                                        </p:tgtEl>
                                      </p:cBhvr>
                                    </p:animEffect>
                                  </p:childTnLst>
                                </p:cTn>
                              </p:par>
                            </p:childTnLst>
                          </p:cTn>
                        </p:par>
                        <p:par>
                          <p:cTn id="52" fill="hold">
                            <p:stCondLst>
                              <p:cond delay="4600"/>
                            </p:stCondLst>
                            <p:childTnLst>
                              <p:par>
                                <p:cTn id="53" presetID="10" presetClass="entr" presetSubtype="0" fill="hold" grpId="0" nodeType="afterEffect">
                                  <p:stCondLst>
                                    <p:cond delay="0"/>
                                  </p:stCondLst>
                                  <p:childTnLst>
                                    <p:set>
                                      <p:cBhvr>
                                        <p:cTn id="54" dur="1" fill="hold">
                                          <p:stCondLst>
                                            <p:cond delay="0"/>
                                          </p:stCondLst>
                                        </p:cTn>
                                        <p:tgtEl>
                                          <p:spTgt spid="211"/>
                                        </p:tgtEl>
                                        <p:attrNameLst>
                                          <p:attrName>style.visibility</p:attrName>
                                        </p:attrNameLst>
                                      </p:cBhvr>
                                      <p:to>
                                        <p:strVal val="visible"/>
                                      </p:to>
                                    </p:set>
                                    <p:animEffect transition="in" filter="fade">
                                      <p:cBhvr>
                                        <p:cTn id="55" dur="350"/>
                                        <p:tgtEl>
                                          <p:spTgt spid="211"/>
                                        </p:tgtEl>
                                      </p:cBhvr>
                                    </p:animEffect>
                                  </p:childTnLst>
                                </p:cTn>
                              </p:par>
                            </p:childTnLst>
                          </p:cTn>
                        </p:par>
                        <p:par>
                          <p:cTn id="56" fill="hold">
                            <p:stCondLst>
                              <p:cond delay="4950"/>
                            </p:stCondLst>
                            <p:childTnLst>
                              <p:par>
                                <p:cTn id="57" presetID="10" presetClass="entr" presetSubtype="0" fill="hold" nodeType="afterEffect">
                                  <p:stCondLst>
                                    <p:cond delay="0"/>
                                  </p:stCondLst>
                                  <p:childTnLst>
                                    <p:set>
                                      <p:cBhvr>
                                        <p:cTn id="58" dur="1" fill="hold">
                                          <p:stCondLst>
                                            <p:cond delay="0"/>
                                          </p:stCondLst>
                                        </p:cTn>
                                        <p:tgtEl>
                                          <p:spTgt spid="171"/>
                                        </p:tgtEl>
                                        <p:attrNameLst>
                                          <p:attrName>style.visibility</p:attrName>
                                        </p:attrNameLst>
                                      </p:cBhvr>
                                      <p:to>
                                        <p:strVal val="visible"/>
                                      </p:to>
                                    </p:set>
                                    <p:animEffect transition="in" filter="fade">
                                      <p:cBhvr>
                                        <p:cTn id="59" dur="350"/>
                                        <p:tgtEl>
                                          <p:spTgt spid="171"/>
                                        </p:tgtEl>
                                      </p:cBhvr>
                                    </p:animEffect>
                                  </p:childTnLst>
                                </p:cTn>
                              </p:par>
                            </p:childTnLst>
                          </p:cTn>
                        </p:par>
                        <p:par>
                          <p:cTn id="60" fill="hold">
                            <p:stCondLst>
                              <p:cond delay="5300"/>
                            </p:stCondLst>
                            <p:childTnLst>
                              <p:par>
                                <p:cTn id="61" presetID="10" presetClass="entr" presetSubtype="0" fill="hold" grpId="0" nodeType="afterEffect">
                                  <p:stCondLst>
                                    <p:cond delay="0"/>
                                  </p:stCondLst>
                                  <p:childTnLst>
                                    <p:set>
                                      <p:cBhvr>
                                        <p:cTn id="62" dur="1" fill="hold">
                                          <p:stCondLst>
                                            <p:cond delay="0"/>
                                          </p:stCondLst>
                                        </p:cTn>
                                        <p:tgtEl>
                                          <p:spTgt spid="212"/>
                                        </p:tgtEl>
                                        <p:attrNameLst>
                                          <p:attrName>style.visibility</p:attrName>
                                        </p:attrNameLst>
                                      </p:cBhvr>
                                      <p:to>
                                        <p:strVal val="visible"/>
                                      </p:to>
                                    </p:set>
                                    <p:animEffect transition="in" filter="fade">
                                      <p:cBhvr>
                                        <p:cTn id="63" dur="350"/>
                                        <p:tgtEl>
                                          <p:spTgt spid="212"/>
                                        </p:tgtEl>
                                      </p:cBhvr>
                                    </p:animEffect>
                                  </p:childTnLst>
                                </p:cTn>
                              </p:par>
                            </p:childTnLst>
                          </p:cTn>
                        </p:par>
                        <p:par>
                          <p:cTn id="64" fill="hold">
                            <p:stCondLst>
                              <p:cond delay="5650"/>
                            </p:stCondLst>
                            <p:childTnLst>
                              <p:par>
                                <p:cTn id="65" presetID="10" presetClass="entr" presetSubtype="0" fill="hold" grpId="0" nodeType="afterEffect">
                                  <p:stCondLst>
                                    <p:cond delay="0"/>
                                  </p:stCondLst>
                                  <p:childTnLst>
                                    <p:set>
                                      <p:cBhvr>
                                        <p:cTn id="66" dur="1" fill="hold">
                                          <p:stCondLst>
                                            <p:cond delay="0"/>
                                          </p:stCondLst>
                                        </p:cTn>
                                        <p:tgtEl>
                                          <p:spTgt spid="213"/>
                                        </p:tgtEl>
                                        <p:attrNameLst>
                                          <p:attrName>style.visibility</p:attrName>
                                        </p:attrNameLst>
                                      </p:cBhvr>
                                      <p:to>
                                        <p:strVal val="visible"/>
                                      </p:to>
                                    </p:set>
                                    <p:animEffect transition="in" filter="fade">
                                      <p:cBhvr>
                                        <p:cTn id="67" dur="350"/>
                                        <p:tgtEl>
                                          <p:spTgt spid="213"/>
                                        </p:tgtEl>
                                      </p:cBhvr>
                                    </p:animEffect>
                                  </p:childTnLst>
                                </p:cTn>
                              </p:par>
                            </p:childTnLst>
                          </p:cTn>
                        </p:par>
                        <p:par>
                          <p:cTn id="68" fill="hold">
                            <p:stCondLst>
                              <p:cond delay="6000"/>
                            </p:stCondLst>
                            <p:childTnLst>
                              <p:par>
                                <p:cTn id="69" presetID="22" presetClass="entr" presetSubtype="1" fill="hold" grpId="0" nodeType="afterEffect">
                                  <p:stCondLst>
                                    <p:cond delay="0"/>
                                  </p:stCondLst>
                                  <p:childTnLst>
                                    <p:set>
                                      <p:cBhvr>
                                        <p:cTn id="70" dur="1" fill="hold">
                                          <p:stCondLst>
                                            <p:cond delay="0"/>
                                          </p:stCondLst>
                                        </p:cTn>
                                        <p:tgtEl>
                                          <p:spTgt spid="214"/>
                                        </p:tgtEl>
                                        <p:attrNameLst>
                                          <p:attrName>style.visibility</p:attrName>
                                        </p:attrNameLst>
                                      </p:cBhvr>
                                      <p:to>
                                        <p:strVal val="visible"/>
                                      </p:to>
                                    </p:set>
                                    <p:animEffect transition="in" filter="wipe(up)">
                                      <p:cBhvr>
                                        <p:cTn id="71" dur="500"/>
                                        <p:tgtEl>
                                          <p:spTgt spid="2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33" grpId="0"/>
      <p:bldP spid="206" grpId="0"/>
      <p:bldP spid="207" grpId="0"/>
      <p:bldP spid="208" grpId="0"/>
      <p:bldP spid="209" grpId="0"/>
      <p:bldP spid="210" grpId="0"/>
      <p:bldP spid="211" grpId="0"/>
      <p:bldP spid="212" grpId="0"/>
      <p:bldP spid="213" grpId="0"/>
      <p:bldP spid="214"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8" name="组合 127"/>
          <p:cNvGrpSpPr>
            <a:grpSpLocks noChangeAspect="1"/>
          </p:cNvGrpSpPr>
          <p:nvPr/>
        </p:nvGrpSpPr>
        <p:grpSpPr>
          <a:xfrm>
            <a:off x="359581" y="328252"/>
            <a:ext cx="411518" cy="411464"/>
            <a:chOff x="304800" y="673100"/>
            <a:chExt cx="4000500" cy="4000500"/>
          </a:xfrm>
          <a:effectLst>
            <a:outerShdw blurRad="444500" dist="254000" dir="8100000" algn="tr" rotWithShape="0">
              <a:prstClr val="black">
                <a:alpha val="24000"/>
              </a:prstClr>
            </a:outerShdw>
          </a:effectLst>
        </p:grpSpPr>
        <p:sp>
          <p:nvSpPr>
            <p:cNvPr id="129" name="同心圆 128"/>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微软雅黑"/>
              </a:endParaRPr>
            </a:p>
          </p:txBody>
        </p:sp>
        <p:sp>
          <p:nvSpPr>
            <p:cNvPr id="130" name="椭圆 129"/>
            <p:cNvSpPr/>
            <p:nvPr/>
          </p:nvSpPr>
          <p:spPr>
            <a:xfrm>
              <a:off x="392100" y="760400"/>
              <a:ext cx="3825879" cy="3825879"/>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a:endParaRPr>
            </a:p>
          </p:txBody>
        </p:sp>
      </p:grpSp>
      <p:cxnSp>
        <p:nvCxnSpPr>
          <p:cNvPr id="131" name="直接连接符 130"/>
          <p:cNvCxnSpPr/>
          <p:nvPr/>
        </p:nvCxnSpPr>
        <p:spPr>
          <a:xfrm>
            <a:off x="898771" y="611565"/>
            <a:ext cx="7084961" cy="0"/>
          </a:xfrm>
          <a:prstGeom prst="line">
            <a:avLst/>
          </a:prstGeom>
          <a:ln w="158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7885677" y="411510"/>
            <a:ext cx="1150819" cy="400110"/>
          </a:xfrm>
          <a:prstGeom prst="rect">
            <a:avLst/>
          </a:prstGeom>
          <a:noFill/>
        </p:spPr>
        <p:txBody>
          <a:bodyPr wrap="square" rtlCol="0">
            <a:spAutoFit/>
          </a:bodyPr>
          <a:lstStyle/>
          <a:p>
            <a:pPr algn="ctr"/>
            <a:r>
              <a:rPr lang="en-US" altLang="zh-CN" sz="2000" b="1" dirty="0" smtClean="0">
                <a:solidFill>
                  <a:schemeClr val="tx1">
                    <a:lumMod val="50000"/>
                    <a:lumOff val="50000"/>
                  </a:schemeClr>
                </a:solidFill>
                <a:ea typeface="微软雅黑"/>
              </a:rPr>
              <a:t>LOGO</a:t>
            </a:r>
            <a:endParaRPr lang="zh-CN" altLang="en-US" sz="2000" b="1" dirty="0">
              <a:solidFill>
                <a:schemeClr val="tx1">
                  <a:lumMod val="50000"/>
                  <a:lumOff val="50000"/>
                </a:schemeClr>
              </a:solidFill>
              <a:ea typeface="微软雅黑"/>
            </a:endParaRPr>
          </a:p>
        </p:txBody>
      </p:sp>
      <p:sp>
        <p:nvSpPr>
          <p:cNvPr id="133" name="Text Box 18"/>
          <p:cNvSpPr txBox="1">
            <a:spLocks noChangeArrowheads="1"/>
          </p:cNvSpPr>
          <p:nvPr/>
        </p:nvSpPr>
        <p:spPr bwMode="gray">
          <a:xfrm>
            <a:off x="970779" y="288980"/>
            <a:ext cx="281044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zh-CN" altLang="en-US" sz="1600" b="1" dirty="0">
                <a:solidFill>
                  <a:schemeClr val="tx1">
                    <a:lumMod val="75000"/>
                    <a:lumOff val="25000"/>
                  </a:schemeClr>
                </a:solidFill>
                <a:latin typeface="微软雅黑"/>
                <a:ea typeface="微软雅黑"/>
              </a:rPr>
              <a:t>添加您想要的标题</a:t>
            </a:r>
          </a:p>
        </p:txBody>
      </p:sp>
      <p:sp>
        <p:nvSpPr>
          <p:cNvPr id="52" name="TextBox 51"/>
          <p:cNvSpPr txBox="1"/>
          <p:nvPr/>
        </p:nvSpPr>
        <p:spPr>
          <a:xfrm>
            <a:off x="5580112" y="1410643"/>
            <a:ext cx="1107996" cy="369332"/>
          </a:xfrm>
          <a:prstGeom prst="rect">
            <a:avLst/>
          </a:prstGeom>
          <a:noFill/>
        </p:spPr>
        <p:txBody>
          <a:bodyPr wrap="none" rtlCol="0">
            <a:spAutoFit/>
          </a:bodyPr>
          <a:lstStyle/>
          <a:p>
            <a:r>
              <a:rPr lang="zh-CN" altLang="en-US" b="1" dirty="0" smtClean="0">
                <a:solidFill>
                  <a:srgbClr val="7030A0"/>
                </a:solidFill>
                <a:latin typeface="微软雅黑" pitchFamily="34" charset="-122"/>
                <a:ea typeface="微软雅黑" pitchFamily="34" charset="-122"/>
              </a:rPr>
              <a:t>添加标题</a:t>
            </a:r>
            <a:endParaRPr lang="zh-CN" altLang="en-US" b="1" dirty="0">
              <a:solidFill>
                <a:srgbClr val="7030A0"/>
              </a:solidFill>
              <a:latin typeface="微软雅黑" pitchFamily="34" charset="-122"/>
              <a:ea typeface="微软雅黑" pitchFamily="34" charset="-122"/>
            </a:endParaRPr>
          </a:p>
        </p:txBody>
      </p:sp>
      <p:sp>
        <p:nvSpPr>
          <p:cNvPr id="53" name="TextBox 52"/>
          <p:cNvSpPr txBox="1"/>
          <p:nvPr/>
        </p:nvSpPr>
        <p:spPr>
          <a:xfrm>
            <a:off x="6202808" y="1883608"/>
            <a:ext cx="1107996" cy="369332"/>
          </a:xfrm>
          <a:prstGeom prst="rect">
            <a:avLst/>
          </a:prstGeom>
          <a:noFill/>
        </p:spPr>
        <p:txBody>
          <a:bodyPr wrap="none" rtlCol="0">
            <a:spAutoFit/>
          </a:bodyPr>
          <a:lstStyle/>
          <a:p>
            <a:r>
              <a:rPr lang="zh-CN" altLang="en-US" b="1" dirty="0">
                <a:solidFill>
                  <a:srgbClr val="7030A0"/>
                </a:solidFill>
                <a:latin typeface="微软雅黑" pitchFamily="34" charset="-122"/>
                <a:ea typeface="微软雅黑" pitchFamily="34" charset="-122"/>
              </a:rPr>
              <a:t>添加标题</a:t>
            </a:r>
          </a:p>
        </p:txBody>
      </p:sp>
      <p:sp>
        <p:nvSpPr>
          <p:cNvPr id="54" name="TextBox 53"/>
          <p:cNvSpPr txBox="1"/>
          <p:nvPr/>
        </p:nvSpPr>
        <p:spPr>
          <a:xfrm>
            <a:off x="1575255" y="1744715"/>
            <a:ext cx="902811" cy="307777"/>
          </a:xfrm>
          <a:prstGeom prst="rect">
            <a:avLst/>
          </a:prstGeom>
          <a:noFill/>
        </p:spPr>
        <p:txBody>
          <a:bodyPr wrap="none" rtlCol="0">
            <a:spAutoFit/>
          </a:bodyPr>
          <a:lstStyle/>
          <a:p>
            <a:r>
              <a:rPr lang="zh-CN" altLang="en-US" sz="1400" b="1" dirty="0" smtClean="0">
                <a:solidFill>
                  <a:srgbClr val="7030A0"/>
                </a:solidFill>
                <a:latin typeface="微软雅黑" pitchFamily="34" charset="-122"/>
                <a:ea typeface="微软雅黑" pitchFamily="34" charset="-122"/>
              </a:rPr>
              <a:t>添加标题</a:t>
            </a:r>
            <a:endParaRPr lang="zh-CN" altLang="en-US" sz="1400" b="1" dirty="0">
              <a:solidFill>
                <a:srgbClr val="7030A0"/>
              </a:solidFill>
              <a:latin typeface="微软雅黑" pitchFamily="34" charset="-122"/>
              <a:ea typeface="微软雅黑" pitchFamily="34" charset="-122"/>
            </a:endParaRPr>
          </a:p>
        </p:txBody>
      </p:sp>
      <p:sp>
        <p:nvSpPr>
          <p:cNvPr id="55" name="TextBox 54"/>
          <p:cNvSpPr txBox="1"/>
          <p:nvPr/>
        </p:nvSpPr>
        <p:spPr>
          <a:xfrm>
            <a:off x="2283529" y="3887938"/>
            <a:ext cx="902811" cy="307777"/>
          </a:xfrm>
          <a:prstGeom prst="rect">
            <a:avLst/>
          </a:prstGeom>
          <a:noFill/>
        </p:spPr>
        <p:txBody>
          <a:bodyPr wrap="none" rtlCol="0">
            <a:spAutoFit/>
          </a:bodyPr>
          <a:lstStyle/>
          <a:p>
            <a:r>
              <a:rPr lang="zh-CN" altLang="en-US" sz="1400" b="1" dirty="0">
                <a:solidFill>
                  <a:srgbClr val="7030A0"/>
                </a:solidFill>
                <a:latin typeface="微软雅黑" pitchFamily="34" charset="-122"/>
                <a:ea typeface="微软雅黑" pitchFamily="34" charset="-122"/>
              </a:rPr>
              <a:t>添加标题</a:t>
            </a:r>
          </a:p>
        </p:txBody>
      </p:sp>
      <p:sp>
        <p:nvSpPr>
          <p:cNvPr id="56" name="TextBox 55"/>
          <p:cNvSpPr txBox="1"/>
          <p:nvPr/>
        </p:nvSpPr>
        <p:spPr>
          <a:xfrm>
            <a:off x="3940631" y="3272385"/>
            <a:ext cx="902811" cy="307777"/>
          </a:xfrm>
          <a:prstGeom prst="rect">
            <a:avLst/>
          </a:prstGeom>
          <a:noFill/>
        </p:spPr>
        <p:txBody>
          <a:bodyPr wrap="none" rtlCol="0">
            <a:spAutoFit/>
          </a:bodyPr>
          <a:lstStyle/>
          <a:p>
            <a:r>
              <a:rPr lang="zh-CN" altLang="en-US" sz="1400" b="1" dirty="0">
                <a:solidFill>
                  <a:srgbClr val="7030A0"/>
                </a:solidFill>
                <a:latin typeface="微软雅黑" pitchFamily="34" charset="-122"/>
                <a:ea typeface="微软雅黑" pitchFamily="34" charset="-122"/>
              </a:rPr>
              <a:t>添加标题</a:t>
            </a:r>
          </a:p>
        </p:txBody>
      </p:sp>
      <p:sp>
        <p:nvSpPr>
          <p:cNvPr id="57" name="TextBox 56"/>
          <p:cNvSpPr txBox="1"/>
          <p:nvPr/>
        </p:nvSpPr>
        <p:spPr>
          <a:xfrm>
            <a:off x="3463578" y="2052143"/>
            <a:ext cx="902811" cy="307777"/>
          </a:xfrm>
          <a:prstGeom prst="rect">
            <a:avLst/>
          </a:prstGeom>
          <a:noFill/>
        </p:spPr>
        <p:txBody>
          <a:bodyPr wrap="none" rtlCol="0">
            <a:spAutoFit/>
          </a:bodyPr>
          <a:lstStyle/>
          <a:p>
            <a:r>
              <a:rPr lang="zh-CN" altLang="en-US" sz="1400" b="1" dirty="0">
                <a:solidFill>
                  <a:srgbClr val="7030A0"/>
                </a:solidFill>
                <a:latin typeface="微软雅黑" pitchFamily="34" charset="-122"/>
                <a:ea typeface="微软雅黑" pitchFamily="34" charset="-122"/>
              </a:rPr>
              <a:t>添加标题</a:t>
            </a:r>
          </a:p>
        </p:txBody>
      </p:sp>
      <p:sp>
        <p:nvSpPr>
          <p:cNvPr id="58" name="TextBox 57"/>
          <p:cNvSpPr txBox="1"/>
          <p:nvPr/>
        </p:nvSpPr>
        <p:spPr>
          <a:xfrm>
            <a:off x="1498618" y="2814185"/>
            <a:ext cx="902811" cy="307777"/>
          </a:xfrm>
          <a:prstGeom prst="rect">
            <a:avLst/>
          </a:prstGeom>
          <a:noFill/>
        </p:spPr>
        <p:txBody>
          <a:bodyPr wrap="none" rtlCol="0">
            <a:spAutoFit/>
          </a:bodyPr>
          <a:lstStyle/>
          <a:p>
            <a:r>
              <a:rPr lang="zh-CN" altLang="en-US" sz="1400" b="1" dirty="0">
                <a:solidFill>
                  <a:srgbClr val="7030A0"/>
                </a:solidFill>
                <a:latin typeface="微软雅黑" pitchFamily="34" charset="-122"/>
                <a:ea typeface="微软雅黑" pitchFamily="34" charset="-122"/>
              </a:rPr>
              <a:t>添加标题</a:t>
            </a:r>
          </a:p>
        </p:txBody>
      </p:sp>
      <p:grpSp>
        <p:nvGrpSpPr>
          <p:cNvPr id="59" name="组合 58"/>
          <p:cNvGrpSpPr/>
          <p:nvPr/>
        </p:nvGrpSpPr>
        <p:grpSpPr>
          <a:xfrm>
            <a:off x="2405023" y="1979213"/>
            <a:ext cx="976857" cy="976857"/>
            <a:chOff x="304800" y="673100"/>
            <a:chExt cx="4000500" cy="4000500"/>
          </a:xfrm>
          <a:effectLst>
            <a:outerShdw blurRad="444500" dist="254000" dir="8100000" algn="tr" rotWithShape="0">
              <a:prstClr val="black">
                <a:alpha val="50000"/>
              </a:prstClr>
            </a:outerShdw>
          </a:effectLst>
        </p:grpSpPr>
        <p:sp>
          <p:nvSpPr>
            <p:cNvPr id="60" name="同心圆 59"/>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00000"/>
                </a:solidFill>
                <a:latin typeface="微软雅黑" pitchFamily="34" charset="-122"/>
                <a:ea typeface="微软雅黑" pitchFamily="34" charset="-122"/>
              </a:endParaRPr>
            </a:p>
          </p:txBody>
        </p:sp>
        <p:sp>
          <p:nvSpPr>
            <p:cNvPr id="61" name="椭圆 60"/>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00000"/>
                </a:solidFill>
                <a:latin typeface="微软雅黑" pitchFamily="34" charset="-122"/>
                <a:ea typeface="微软雅黑" pitchFamily="34" charset="-122"/>
              </a:endParaRPr>
            </a:p>
          </p:txBody>
        </p:sp>
      </p:grpSp>
      <p:sp>
        <p:nvSpPr>
          <p:cNvPr id="62" name="椭圆 61"/>
          <p:cNvSpPr/>
          <p:nvPr/>
        </p:nvSpPr>
        <p:spPr>
          <a:xfrm>
            <a:off x="1554830" y="3291506"/>
            <a:ext cx="727041" cy="727041"/>
          </a:xfrm>
          <a:prstGeom prst="ellipse">
            <a:avLst/>
          </a:prstGeom>
          <a:solidFill>
            <a:srgbClr val="7030A0"/>
          </a:solidFill>
          <a:ln>
            <a:noFill/>
          </a:ln>
          <a:effectLst>
            <a:outerShdw blurRad="317500" dist="1905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00000"/>
              </a:solidFill>
              <a:latin typeface="微软雅黑" pitchFamily="34" charset="-122"/>
              <a:ea typeface="微软雅黑" pitchFamily="34" charset="-122"/>
            </a:endParaRPr>
          </a:p>
        </p:txBody>
      </p:sp>
      <p:sp>
        <p:nvSpPr>
          <p:cNvPr id="63" name="椭圆 62"/>
          <p:cNvSpPr/>
          <p:nvPr/>
        </p:nvSpPr>
        <p:spPr>
          <a:xfrm>
            <a:off x="3831756" y="2938407"/>
            <a:ext cx="274777" cy="274777"/>
          </a:xfrm>
          <a:prstGeom prst="ellipse">
            <a:avLst/>
          </a:prstGeom>
          <a:solidFill>
            <a:srgbClr val="7030A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00000"/>
              </a:solidFill>
              <a:latin typeface="微软雅黑" pitchFamily="34" charset="-122"/>
              <a:ea typeface="微软雅黑" pitchFamily="34" charset="-122"/>
            </a:endParaRPr>
          </a:p>
        </p:txBody>
      </p:sp>
      <p:grpSp>
        <p:nvGrpSpPr>
          <p:cNvPr id="64" name="组合 63"/>
          <p:cNvGrpSpPr/>
          <p:nvPr/>
        </p:nvGrpSpPr>
        <p:grpSpPr>
          <a:xfrm>
            <a:off x="4355807" y="2283657"/>
            <a:ext cx="623903" cy="623903"/>
            <a:chOff x="304800" y="673100"/>
            <a:chExt cx="4000500" cy="4000500"/>
          </a:xfrm>
          <a:effectLst>
            <a:outerShdw blurRad="317500" dist="190500" dir="8100000" algn="tr" rotWithShape="0">
              <a:prstClr val="black">
                <a:alpha val="50000"/>
              </a:prstClr>
            </a:outerShdw>
          </a:effectLst>
        </p:grpSpPr>
        <p:sp>
          <p:nvSpPr>
            <p:cNvPr id="65" name="同心圆 64"/>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00000"/>
                </a:solidFill>
                <a:latin typeface="微软雅黑" pitchFamily="34" charset="-122"/>
                <a:ea typeface="微软雅黑" pitchFamily="34" charset="-122"/>
              </a:endParaRPr>
            </a:p>
          </p:txBody>
        </p:sp>
        <p:sp>
          <p:nvSpPr>
            <p:cNvPr id="66" name="椭圆 65"/>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00000"/>
                </a:solidFill>
                <a:latin typeface="微软雅黑" pitchFamily="34" charset="-122"/>
                <a:ea typeface="微软雅黑" pitchFamily="34" charset="-122"/>
              </a:endParaRPr>
            </a:p>
          </p:txBody>
        </p:sp>
      </p:grpSp>
      <p:grpSp>
        <p:nvGrpSpPr>
          <p:cNvPr id="67" name="组合 66"/>
          <p:cNvGrpSpPr/>
          <p:nvPr/>
        </p:nvGrpSpPr>
        <p:grpSpPr>
          <a:xfrm>
            <a:off x="1678999" y="4116856"/>
            <a:ext cx="219777" cy="219777"/>
            <a:chOff x="304800" y="673100"/>
            <a:chExt cx="4000500" cy="4000500"/>
          </a:xfrm>
          <a:effectLst>
            <a:outerShdw blurRad="381000" dist="152400" dir="8100000" algn="tr" rotWithShape="0">
              <a:prstClr val="black">
                <a:alpha val="70000"/>
              </a:prstClr>
            </a:outerShdw>
          </a:effectLst>
        </p:grpSpPr>
        <p:sp>
          <p:nvSpPr>
            <p:cNvPr id="68" name="同心圆 67"/>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00000"/>
                </a:solidFill>
                <a:latin typeface="微软雅黑" pitchFamily="34" charset="-122"/>
                <a:ea typeface="微软雅黑" pitchFamily="34" charset="-122"/>
              </a:endParaRPr>
            </a:p>
          </p:txBody>
        </p:sp>
        <p:sp>
          <p:nvSpPr>
            <p:cNvPr id="69" name="椭圆 68"/>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00000"/>
                </a:solidFill>
                <a:latin typeface="微软雅黑" pitchFamily="34" charset="-122"/>
                <a:ea typeface="微软雅黑" pitchFamily="34" charset="-122"/>
              </a:endParaRPr>
            </a:p>
          </p:txBody>
        </p:sp>
      </p:grpSp>
      <p:grpSp>
        <p:nvGrpSpPr>
          <p:cNvPr id="70" name="组合 69"/>
          <p:cNvGrpSpPr/>
          <p:nvPr/>
        </p:nvGrpSpPr>
        <p:grpSpPr>
          <a:xfrm>
            <a:off x="1403648" y="2540498"/>
            <a:ext cx="287919" cy="287919"/>
            <a:chOff x="304800" y="673100"/>
            <a:chExt cx="4000500" cy="4000500"/>
          </a:xfrm>
          <a:effectLst>
            <a:outerShdw blurRad="381000" dist="152400" dir="8100000" algn="tr" rotWithShape="0">
              <a:prstClr val="black">
                <a:alpha val="70000"/>
              </a:prstClr>
            </a:outerShdw>
          </a:effectLst>
        </p:grpSpPr>
        <p:sp>
          <p:nvSpPr>
            <p:cNvPr id="71" name="同心圆 70"/>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00000"/>
                </a:solidFill>
                <a:latin typeface="微软雅黑" pitchFamily="34" charset="-122"/>
                <a:ea typeface="微软雅黑" pitchFamily="34" charset="-122"/>
              </a:endParaRPr>
            </a:p>
          </p:txBody>
        </p:sp>
        <p:sp>
          <p:nvSpPr>
            <p:cNvPr id="72" name="椭圆 71"/>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00000"/>
                </a:solidFill>
                <a:latin typeface="微软雅黑" pitchFamily="34" charset="-122"/>
                <a:ea typeface="微软雅黑" pitchFamily="34" charset="-122"/>
              </a:endParaRPr>
            </a:p>
          </p:txBody>
        </p:sp>
      </p:grpSp>
      <p:sp>
        <p:nvSpPr>
          <p:cNvPr id="73" name="椭圆 72"/>
          <p:cNvSpPr/>
          <p:nvPr/>
        </p:nvSpPr>
        <p:spPr>
          <a:xfrm>
            <a:off x="3764941" y="1539398"/>
            <a:ext cx="274777" cy="274777"/>
          </a:xfrm>
          <a:prstGeom prst="ellipse">
            <a:avLst/>
          </a:prstGeom>
          <a:solidFill>
            <a:srgbClr val="7030A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00000"/>
              </a:solidFill>
              <a:latin typeface="微软雅黑" pitchFamily="34" charset="-122"/>
              <a:ea typeface="微软雅黑" pitchFamily="34" charset="-122"/>
            </a:endParaRPr>
          </a:p>
        </p:txBody>
      </p:sp>
      <p:sp>
        <p:nvSpPr>
          <p:cNvPr id="74" name="椭圆 73"/>
          <p:cNvSpPr/>
          <p:nvPr/>
        </p:nvSpPr>
        <p:spPr>
          <a:xfrm>
            <a:off x="4491275" y="4141983"/>
            <a:ext cx="137389" cy="137389"/>
          </a:xfrm>
          <a:prstGeom prst="ellipse">
            <a:avLst/>
          </a:prstGeom>
          <a:solidFill>
            <a:srgbClr val="7030A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00000"/>
              </a:solidFill>
              <a:latin typeface="微软雅黑" pitchFamily="34" charset="-122"/>
              <a:ea typeface="微软雅黑" pitchFamily="34" charset="-122"/>
            </a:endParaRPr>
          </a:p>
        </p:txBody>
      </p:sp>
      <p:grpSp>
        <p:nvGrpSpPr>
          <p:cNvPr id="75" name="组合 74"/>
          <p:cNvGrpSpPr/>
          <p:nvPr/>
        </p:nvGrpSpPr>
        <p:grpSpPr>
          <a:xfrm>
            <a:off x="3264083" y="3329866"/>
            <a:ext cx="638246" cy="638246"/>
            <a:chOff x="304800" y="673100"/>
            <a:chExt cx="4000500" cy="4000500"/>
          </a:xfrm>
          <a:effectLst>
            <a:outerShdw blurRad="317500" dist="190500" dir="8100000" algn="tr" rotWithShape="0">
              <a:prstClr val="black">
                <a:alpha val="50000"/>
              </a:prstClr>
            </a:outerShdw>
          </a:effectLst>
        </p:grpSpPr>
        <p:sp>
          <p:nvSpPr>
            <p:cNvPr id="76" name="同心圆 75"/>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00000"/>
                </a:solidFill>
                <a:latin typeface="微软雅黑" pitchFamily="34" charset="-122"/>
                <a:ea typeface="微软雅黑" pitchFamily="34" charset="-122"/>
              </a:endParaRPr>
            </a:p>
          </p:txBody>
        </p:sp>
        <p:sp>
          <p:nvSpPr>
            <p:cNvPr id="77" name="椭圆 76"/>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00000"/>
                </a:solidFill>
                <a:latin typeface="微软雅黑" pitchFamily="34" charset="-122"/>
                <a:ea typeface="微软雅黑" pitchFamily="34" charset="-122"/>
              </a:endParaRPr>
            </a:p>
          </p:txBody>
        </p:sp>
      </p:grpSp>
      <p:sp>
        <p:nvSpPr>
          <p:cNvPr id="78" name="椭圆 77"/>
          <p:cNvSpPr/>
          <p:nvPr/>
        </p:nvSpPr>
        <p:spPr>
          <a:xfrm>
            <a:off x="2531438" y="1275606"/>
            <a:ext cx="274777" cy="274777"/>
          </a:xfrm>
          <a:prstGeom prst="ellipse">
            <a:avLst/>
          </a:prstGeom>
          <a:solidFill>
            <a:srgbClr val="7030A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00000"/>
              </a:solidFill>
            </a:endParaRPr>
          </a:p>
        </p:txBody>
      </p:sp>
      <p:sp>
        <p:nvSpPr>
          <p:cNvPr id="79" name="椭圆 78"/>
          <p:cNvSpPr/>
          <p:nvPr/>
        </p:nvSpPr>
        <p:spPr>
          <a:xfrm>
            <a:off x="3195388" y="3127485"/>
            <a:ext cx="137389" cy="137389"/>
          </a:xfrm>
          <a:prstGeom prst="ellipse">
            <a:avLst/>
          </a:prstGeom>
          <a:solidFill>
            <a:srgbClr val="7030A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00000"/>
              </a:solidFill>
              <a:latin typeface="微软雅黑" pitchFamily="34" charset="-122"/>
              <a:ea typeface="微软雅黑" pitchFamily="34" charset="-122"/>
            </a:endParaRPr>
          </a:p>
        </p:txBody>
      </p:sp>
      <p:sp>
        <p:nvSpPr>
          <p:cNvPr id="80" name="TextBox 79"/>
          <p:cNvSpPr txBox="1"/>
          <p:nvPr/>
        </p:nvSpPr>
        <p:spPr>
          <a:xfrm>
            <a:off x="5123726" y="2492061"/>
            <a:ext cx="3456384" cy="1869743"/>
          </a:xfrm>
          <a:prstGeom prst="rect">
            <a:avLst/>
          </a:prstGeom>
          <a:noFill/>
        </p:spPr>
        <p:txBody>
          <a:bodyPr wrap="square" rtlCol="0">
            <a:spAutoFit/>
          </a:bodyPr>
          <a:lstStyle/>
          <a:p>
            <a:pPr>
              <a:lnSpc>
                <a:spcPct val="150000"/>
              </a:lnSpc>
            </a:pPr>
            <a:r>
              <a:rPr lang="zh-CN" altLang="en-US" sz="1100" dirty="0" smtClean="0">
                <a:solidFill>
                  <a:schemeClr val="tx1">
                    <a:lumMod val="50000"/>
                    <a:lumOff val="50000"/>
                  </a:schemeClr>
                </a:solidFill>
                <a:latin typeface="微软雅黑" pitchFamily="34" charset="-122"/>
                <a:ea typeface="微软雅黑" pitchFamily="34" charset="-122"/>
              </a:rPr>
              <a:t>       点击</a:t>
            </a:r>
            <a:r>
              <a:rPr lang="zh-CN" altLang="en-US" sz="1100" dirty="0">
                <a:solidFill>
                  <a:schemeClr val="tx1">
                    <a:lumMod val="50000"/>
                    <a:lumOff val="50000"/>
                  </a:schemeClr>
                </a:solidFill>
                <a:latin typeface="微软雅黑" pitchFamily="34" charset="-122"/>
                <a:ea typeface="微软雅黑" pitchFamily="34" charset="-122"/>
              </a:rPr>
              <a:t>输入简要文字内容，文字内容需概括精炼，不用多余的文字修饰，言简意赅的说明分项</a:t>
            </a:r>
            <a:r>
              <a:rPr lang="zh-CN" altLang="en-US" sz="1100" dirty="0" smtClean="0">
                <a:solidFill>
                  <a:schemeClr val="tx1">
                    <a:lumMod val="50000"/>
                    <a:lumOff val="50000"/>
                  </a:schemeClr>
                </a:solidFill>
                <a:latin typeface="微软雅黑" pitchFamily="34" charset="-122"/>
                <a:ea typeface="微软雅黑" pitchFamily="34" charset="-122"/>
              </a:rPr>
              <a:t>内容。点击</a:t>
            </a:r>
            <a:r>
              <a:rPr lang="zh-CN" altLang="en-US" sz="1100" dirty="0">
                <a:solidFill>
                  <a:schemeClr val="tx1">
                    <a:lumMod val="50000"/>
                    <a:lumOff val="50000"/>
                  </a:schemeClr>
                </a:solidFill>
                <a:latin typeface="微软雅黑" pitchFamily="34" charset="-122"/>
                <a:ea typeface="微软雅黑" pitchFamily="34" charset="-122"/>
              </a:rPr>
              <a:t>输入简要文字内容，文字内容需概括精炼，不用多余的文字修饰，言简意赅的说明分项内容</a:t>
            </a:r>
            <a:r>
              <a:rPr lang="en-US" altLang="zh-CN" sz="1100" dirty="0">
                <a:solidFill>
                  <a:schemeClr val="tx1">
                    <a:lumMod val="50000"/>
                    <a:lumOff val="50000"/>
                  </a:schemeClr>
                </a:solidFill>
                <a:latin typeface="微软雅黑" pitchFamily="34" charset="-122"/>
                <a:ea typeface="微软雅黑" pitchFamily="34" charset="-122"/>
              </a:rPr>
              <a:t>……</a:t>
            </a:r>
          </a:p>
          <a:p>
            <a:pPr>
              <a:lnSpc>
                <a:spcPct val="150000"/>
              </a:lnSpc>
            </a:pPr>
            <a:r>
              <a:rPr lang="zh-CN" altLang="en-US" sz="1100" dirty="0" smtClean="0">
                <a:solidFill>
                  <a:schemeClr val="tx1">
                    <a:lumMod val="50000"/>
                    <a:lumOff val="50000"/>
                  </a:schemeClr>
                </a:solidFill>
                <a:latin typeface="微软雅黑" pitchFamily="34" charset="-122"/>
                <a:ea typeface="微软雅黑" pitchFamily="34" charset="-122"/>
              </a:rPr>
              <a:t>       点击</a:t>
            </a:r>
            <a:r>
              <a:rPr lang="zh-CN" altLang="en-US" sz="1100" dirty="0">
                <a:solidFill>
                  <a:schemeClr val="tx1">
                    <a:lumMod val="50000"/>
                    <a:lumOff val="50000"/>
                  </a:schemeClr>
                </a:solidFill>
                <a:latin typeface="微软雅黑" pitchFamily="34" charset="-122"/>
                <a:ea typeface="微软雅黑" pitchFamily="34" charset="-122"/>
              </a:rPr>
              <a:t>输入简要文字内容，文字内容需概括精炼，不用多余的文字修饰，言简意赅的说明分项内容</a:t>
            </a:r>
            <a:r>
              <a:rPr lang="en-US" altLang="zh-CN" sz="1100" dirty="0">
                <a:solidFill>
                  <a:schemeClr val="tx1">
                    <a:lumMod val="50000"/>
                    <a:lumOff val="50000"/>
                  </a:schemeClr>
                </a:solidFill>
                <a:latin typeface="微软雅黑" pitchFamily="34" charset="-122"/>
                <a:ea typeface="微软雅黑" pitchFamily="34" charset="-122"/>
              </a:rPr>
              <a:t>……</a:t>
            </a:r>
          </a:p>
          <a:p>
            <a:pPr>
              <a:lnSpc>
                <a:spcPct val="150000"/>
              </a:lnSpc>
            </a:pPr>
            <a:endParaRPr lang="en-US" altLang="zh-CN" sz="1100" dirty="0">
              <a:solidFill>
                <a:schemeClr val="tx1">
                  <a:lumMod val="50000"/>
                  <a:lumOff val="50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2709862808"/>
      </p:ext>
    </p:extLst>
  </p:cSld>
  <p:clrMapOvr>
    <a:masterClrMapping/>
  </p:clrMapOvr>
  <p:transition spd="slow" advClick="0" advTm="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8"/>
                                        </p:tgtEl>
                                        <p:attrNameLst>
                                          <p:attrName>style.visibility</p:attrName>
                                        </p:attrNameLst>
                                      </p:cBhvr>
                                      <p:to>
                                        <p:strVal val="visible"/>
                                      </p:to>
                                    </p:set>
                                    <p:animEffect transition="in" filter="fade">
                                      <p:cBhvr>
                                        <p:cTn id="7" dur="500"/>
                                        <p:tgtEl>
                                          <p:spTgt spid="128"/>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131"/>
                                        </p:tgtEl>
                                        <p:attrNameLst>
                                          <p:attrName>style.visibility</p:attrName>
                                        </p:attrNameLst>
                                      </p:cBhvr>
                                      <p:to>
                                        <p:strVal val="visible"/>
                                      </p:to>
                                    </p:set>
                                    <p:animEffect transition="in" filter="wipe(right)">
                                      <p:cBhvr>
                                        <p:cTn id="11" dur="300"/>
                                        <p:tgtEl>
                                          <p:spTgt spid="131"/>
                                        </p:tgtEl>
                                      </p:cBhvr>
                                    </p:animEffect>
                                  </p:childTnLst>
                                </p:cTn>
                              </p:par>
                            </p:childTnLst>
                          </p:cTn>
                        </p:par>
                        <p:par>
                          <p:cTn id="12" fill="hold">
                            <p:stCondLst>
                              <p:cond delay="800"/>
                            </p:stCondLst>
                            <p:childTnLst>
                              <p:par>
                                <p:cTn id="13" presetID="22" presetClass="entr" presetSubtype="8" fill="hold" grpId="0" nodeType="afterEffect">
                                  <p:stCondLst>
                                    <p:cond delay="0"/>
                                  </p:stCondLst>
                                  <p:childTnLst>
                                    <p:set>
                                      <p:cBhvr>
                                        <p:cTn id="14" dur="1" fill="hold">
                                          <p:stCondLst>
                                            <p:cond delay="0"/>
                                          </p:stCondLst>
                                        </p:cTn>
                                        <p:tgtEl>
                                          <p:spTgt spid="133"/>
                                        </p:tgtEl>
                                        <p:attrNameLst>
                                          <p:attrName>style.visibility</p:attrName>
                                        </p:attrNameLst>
                                      </p:cBhvr>
                                      <p:to>
                                        <p:strVal val="visible"/>
                                      </p:to>
                                    </p:set>
                                    <p:animEffect transition="in" filter="wipe(left)">
                                      <p:cBhvr>
                                        <p:cTn id="15" dur="500"/>
                                        <p:tgtEl>
                                          <p:spTgt spid="133"/>
                                        </p:tgtEl>
                                      </p:cBhvr>
                                    </p:animEffect>
                                  </p:childTnLst>
                                </p:cTn>
                              </p:par>
                            </p:childTnLst>
                          </p:cTn>
                        </p:par>
                        <p:par>
                          <p:cTn id="16" fill="hold">
                            <p:stCondLst>
                              <p:cond delay="1300"/>
                            </p:stCondLst>
                            <p:childTnLst>
                              <p:par>
                                <p:cTn id="17" presetID="14" presetClass="entr" presetSubtype="10" fill="hold" grpId="0" nodeType="after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randombar(horizontal)">
                                      <p:cBhvr>
                                        <p:cTn id="19" dur="500"/>
                                        <p:tgtEl>
                                          <p:spTgt spid="2"/>
                                        </p:tgtEl>
                                      </p:cBhvr>
                                    </p:animEffect>
                                  </p:childTnLst>
                                </p:cTn>
                              </p:par>
                            </p:childTnLst>
                          </p:cTn>
                        </p:par>
                        <p:par>
                          <p:cTn id="20" fill="hold">
                            <p:stCondLst>
                              <p:cond delay="1800"/>
                            </p:stCondLst>
                            <p:childTnLst>
                              <p:par>
                                <p:cTn id="21" presetID="53" presetClass="entr" presetSubtype="16" fill="hold" grpId="0" nodeType="afterEffect">
                                  <p:stCondLst>
                                    <p:cond delay="0"/>
                                  </p:stCondLst>
                                  <p:childTnLst>
                                    <p:set>
                                      <p:cBhvr>
                                        <p:cTn id="22" dur="1" fill="hold">
                                          <p:stCondLst>
                                            <p:cond delay="0"/>
                                          </p:stCondLst>
                                        </p:cTn>
                                        <p:tgtEl>
                                          <p:spTgt spid="54"/>
                                        </p:tgtEl>
                                        <p:attrNameLst>
                                          <p:attrName>style.visibility</p:attrName>
                                        </p:attrNameLst>
                                      </p:cBhvr>
                                      <p:to>
                                        <p:strVal val="visible"/>
                                      </p:to>
                                    </p:set>
                                    <p:anim calcmode="lin" valueType="num">
                                      <p:cBhvr>
                                        <p:cTn id="23" dur="500" fill="hold"/>
                                        <p:tgtEl>
                                          <p:spTgt spid="54"/>
                                        </p:tgtEl>
                                        <p:attrNameLst>
                                          <p:attrName>ppt_w</p:attrName>
                                        </p:attrNameLst>
                                      </p:cBhvr>
                                      <p:tavLst>
                                        <p:tav tm="0">
                                          <p:val>
                                            <p:fltVal val="0"/>
                                          </p:val>
                                        </p:tav>
                                        <p:tav tm="100000">
                                          <p:val>
                                            <p:strVal val="#ppt_w"/>
                                          </p:val>
                                        </p:tav>
                                      </p:tavLst>
                                    </p:anim>
                                    <p:anim calcmode="lin" valueType="num">
                                      <p:cBhvr>
                                        <p:cTn id="24" dur="500" fill="hold"/>
                                        <p:tgtEl>
                                          <p:spTgt spid="54"/>
                                        </p:tgtEl>
                                        <p:attrNameLst>
                                          <p:attrName>ppt_h</p:attrName>
                                        </p:attrNameLst>
                                      </p:cBhvr>
                                      <p:tavLst>
                                        <p:tav tm="0">
                                          <p:val>
                                            <p:fltVal val="0"/>
                                          </p:val>
                                        </p:tav>
                                        <p:tav tm="100000">
                                          <p:val>
                                            <p:strVal val="#ppt_h"/>
                                          </p:val>
                                        </p:tav>
                                      </p:tavLst>
                                    </p:anim>
                                    <p:animEffect transition="in" filter="fade">
                                      <p:cBhvr>
                                        <p:cTn id="25" dur="500"/>
                                        <p:tgtEl>
                                          <p:spTgt spid="54"/>
                                        </p:tgtEl>
                                      </p:cBhvr>
                                    </p:animEffect>
                                  </p:childTnLst>
                                </p:cTn>
                              </p:par>
                              <p:par>
                                <p:cTn id="26" presetID="53" presetClass="entr" presetSubtype="16" fill="hold" grpId="0" nodeType="withEffect">
                                  <p:stCondLst>
                                    <p:cond delay="200"/>
                                  </p:stCondLst>
                                  <p:childTnLst>
                                    <p:set>
                                      <p:cBhvr>
                                        <p:cTn id="27" dur="1" fill="hold">
                                          <p:stCondLst>
                                            <p:cond delay="0"/>
                                          </p:stCondLst>
                                        </p:cTn>
                                        <p:tgtEl>
                                          <p:spTgt spid="55"/>
                                        </p:tgtEl>
                                        <p:attrNameLst>
                                          <p:attrName>style.visibility</p:attrName>
                                        </p:attrNameLst>
                                      </p:cBhvr>
                                      <p:to>
                                        <p:strVal val="visible"/>
                                      </p:to>
                                    </p:set>
                                    <p:anim calcmode="lin" valueType="num">
                                      <p:cBhvr>
                                        <p:cTn id="28" dur="500" fill="hold"/>
                                        <p:tgtEl>
                                          <p:spTgt spid="55"/>
                                        </p:tgtEl>
                                        <p:attrNameLst>
                                          <p:attrName>ppt_w</p:attrName>
                                        </p:attrNameLst>
                                      </p:cBhvr>
                                      <p:tavLst>
                                        <p:tav tm="0">
                                          <p:val>
                                            <p:fltVal val="0"/>
                                          </p:val>
                                        </p:tav>
                                        <p:tav tm="100000">
                                          <p:val>
                                            <p:strVal val="#ppt_w"/>
                                          </p:val>
                                        </p:tav>
                                      </p:tavLst>
                                    </p:anim>
                                    <p:anim calcmode="lin" valueType="num">
                                      <p:cBhvr>
                                        <p:cTn id="29" dur="500" fill="hold"/>
                                        <p:tgtEl>
                                          <p:spTgt spid="55"/>
                                        </p:tgtEl>
                                        <p:attrNameLst>
                                          <p:attrName>ppt_h</p:attrName>
                                        </p:attrNameLst>
                                      </p:cBhvr>
                                      <p:tavLst>
                                        <p:tav tm="0">
                                          <p:val>
                                            <p:fltVal val="0"/>
                                          </p:val>
                                        </p:tav>
                                        <p:tav tm="100000">
                                          <p:val>
                                            <p:strVal val="#ppt_h"/>
                                          </p:val>
                                        </p:tav>
                                      </p:tavLst>
                                    </p:anim>
                                    <p:animEffect transition="in" filter="fade">
                                      <p:cBhvr>
                                        <p:cTn id="30" dur="500"/>
                                        <p:tgtEl>
                                          <p:spTgt spid="55"/>
                                        </p:tgtEl>
                                      </p:cBhvr>
                                    </p:animEffect>
                                  </p:childTnLst>
                                </p:cTn>
                              </p:par>
                              <p:par>
                                <p:cTn id="31" presetID="53" presetClass="entr" presetSubtype="16" fill="hold" grpId="0" nodeType="withEffect">
                                  <p:stCondLst>
                                    <p:cond delay="0"/>
                                  </p:stCondLst>
                                  <p:childTnLst>
                                    <p:set>
                                      <p:cBhvr>
                                        <p:cTn id="32" dur="1" fill="hold">
                                          <p:stCondLst>
                                            <p:cond delay="0"/>
                                          </p:stCondLst>
                                        </p:cTn>
                                        <p:tgtEl>
                                          <p:spTgt spid="56"/>
                                        </p:tgtEl>
                                        <p:attrNameLst>
                                          <p:attrName>style.visibility</p:attrName>
                                        </p:attrNameLst>
                                      </p:cBhvr>
                                      <p:to>
                                        <p:strVal val="visible"/>
                                      </p:to>
                                    </p:set>
                                    <p:anim calcmode="lin" valueType="num">
                                      <p:cBhvr>
                                        <p:cTn id="33" dur="500" fill="hold"/>
                                        <p:tgtEl>
                                          <p:spTgt spid="56"/>
                                        </p:tgtEl>
                                        <p:attrNameLst>
                                          <p:attrName>ppt_w</p:attrName>
                                        </p:attrNameLst>
                                      </p:cBhvr>
                                      <p:tavLst>
                                        <p:tav tm="0">
                                          <p:val>
                                            <p:fltVal val="0"/>
                                          </p:val>
                                        </p:tav>
                                        <p:tav tm="100000">
                                          <p:val>
                                            <p:strVal val="#ppt_w"/>
                                          </p:val>
                                        </p:tav>
                                      </p:tavLst>
                                    </p:anim>
                                    <p:anim calcmode="lin" valueType="num">
                                      <p:cBhvr>
                                        <p:cTn id="34" dur="500" fill="hold"/>
                                        <p:tgtEl>
                                          <p:spTgt spid="56"/>
                                        </p:tgtEl>
                                        <p:attrNameLst>
                                          <p:attrName>ppt_h</p:attrName>
                                        </p:attrNameLst>
                                      </p:cBhvr>
                                      <p:tavLst>
                                        <p:tav tm="0">
                                          <p:val>
                                            <p:fltVal val="0"/>
                                          </p:val>
                                        </p:tav>
                                        <p:tav tm="100000">
                                          <p:val>
                                            <p:strVal val="#ppt_h"/>
                                          </p:val>
                                        </p:tav>
                                      </p:tavLst>
                                    </p:anim>
                                    <p:animEffect transition="in" filter="fade">
                                      <p:cBhvr>
                                        <p:cTn id="35" dur="500"/>
                                        <p:tgtEl>
                                          <p:spTgt spid="56"/>
                                        </p:tgtEl>
                                      </p:cBhvr>
                                    </p:animEffect>
                                  </p:childTnLst>
                                </p:cTn>
                              </p:par>
                              <p:par>
                                <p:cTn id="36" presetID="53" presetClass="entr" presetSubtype="16" fill="hold" grpId="0" nodeType="withEffect">
                                  <p:stCondLst>
                                    <p:cond delay="0"/>
                                  </p:stCondLst>
                                  <p:childTnLst>
                                    <p:set>
                                      <p:cBhvr>
                                        <p:cTn id="37" dur="1" fill="hold">
                                          <p:stCondLst>
                                            <p:cond delay="0"/>
                                          </p:stCondLst>
                                        </p:cTn>
                                        <p:tgtEl>
                                          <p:spTgt spid="57"/>
                                        </p:tgtEl>
                                        <p:attrNameLst>
                                          <p:attrName>style.visibility</p:attrName>
                                        </p:attrNameLst>
                                      </p:cBhvr>
                                      <p:to>
                                        <p:strVal val="visible"/>
                                      </p:to>
                                    </p:set>
                                    <p:anim calcmode="lin" valueType="num">
                                      <p:cBhvr>
                                        <p:cTn id="38" dur="500" fill="hold"/>
                                        <p:tgtEl>
                                          <p:spTgt spid="57"/>
                                        </p:tgtEl>
                                        <p:attrNameLst>
                                          <p:attrName>ppt_w</p:attrName>
                                        </p:attrNameLst>
                                      </p:cBhvr>
                                      <p:tavLst>
                                        <p:tav tm="0">
                                          <p:val>
                                            <p:fltVal val="0"/>
                                          </p:val>
                                        </p:tav>
                                        <p:tav tm="100000">
                                          <p:val>
                                            <p:strVal val="#ppt_w"/>
                                          </p:val>
                                        </p:tav>
                                      </p:tavLst>
                                    </p:anim>
                                    <p:anim calcmode="lin" valueType="num">
                                      <p:cBhvr>
                                        <p:cTn id="39" dur="500" fill="hold"/>
                                        <p:tgtEl>
                                          <p:spTgt spid="57"/>
                                        </p:tgtEl>
                                        <p:attrNameLst>
                                          <p:attrName>ppt_h</p:attrName>
                                        </p:attrNameLst>
                                      </p:cBhvr>
                                      <p:tavLst>
                                        <p:tav tm="0">
                                          <p:val>
                                            <p:fltVal val="0"/>
                                          </p:val>
                                        </p:tav>
                                        <p:tav tm="100000">
                                          <p:val>
                                            <p:strVal val="#ppt_h"/>
                                          </p:val>
                                        </p:tav>
                                      </p:tavLst>
                                    </p:anim>
                                    <p:animEffect transition="in" filter="fade">
                                      <p:cBhvr>
                                        <p:cTn id="40" dur="500"/>
                                        <p:tgtEl>
                                          <p:spTgt spid="57"/>
                                        </p:tgtEl>
                                      </p:cBhvr>
                                    </p:animEffect>
                                  </p:childTnLst>
                                </p:cTn>
                              </p:par>
                              <p:par>
                                <p:cTn id="41" presetID="53" presetClass="entr" presetSubtype="16" fill="hold" grpId="0" nodeType="withEffect">
                                  <p:stCondLst>
                                    <p:cond delay="400"/>
                                  </p:stCondLst>
                                  <p:childTnLst>
                                    <p:set>
                                      <p:cBhvr>
                                        <p:cTn id="42" dur="1" fill="hold">
                                          <p:stCondLst>
                                            <p:cond delay="0"/>
                                          </p:stCondLst>
                                        </p:cTn>
                                        <p:tgtEl>
                                          <p:spTgt spid="58"/>
                                        </p:tgtEl>
                                        <p:attrNameLst>
                                          <p:attrName>style.visibility</p:attrName>
                                        </p:attrNameLst>
                                      </p:cBhvr>
                                      <p:to>
                                        <p:strVal val="visible"/>
                                      </p:to>
                                    </p:set>
                                    <p:anim calcmode="lin" valueType="num">
                                      <p:cBhvr>
                                        <p:cTn id="43" dur="500" fill="hold"/>
                                        <p:tgtEl>
                                          <p:spTgt spid="58"/>
                                        </p:tgtEl>
                                        <p:attrNameLst>
                                          <p:attrName>ppt_w</p:attrName>
                                        </p:attrNameLst>
                                      </p:cBhvr>
                                      <p:tavLst>
                                        <p:tav tm="0">
                                          <p:val>
                                            <p:fltVal val="0"/>
                                          </p:val>
                                        </p:tav>
                                        <p:tav tm="100000">
                                          <p:val>
                                            <p:strVal val="#ppt_w"/>
                                          </p:val>
                                        </p:tav>
                                      </p:tavLst>
                                    </p:anim>
                                    <p:anim calcmode="lin" valueType="num">
                                      <p:cBhvr>
                                        <p:cTn id="44" dur="500" fill="hold"/>
                                        <p:tgtEl>
                                          <p:spTgt spid="58"/>
                                        </p:tgtEl>
                                        <p:attrNameLst>
                                          <p:attrName>ppt_h</p:attrName>
                                        </p:attrNameLst>
                                      </p:cBhvr>
                                      <p:tavLst>
                                        <p:tav tm="0">
                                          <p:val>
                                            <p:fltVal val="0"/>
                                          </p:val>
                                        </p:tav>
                                        <p:tav tm="100000">
                                          <p:val>
                                            <p:strVal val="#ppt_h"/>
                                          </p:val>
                                        </p:tav>
                                      </p:tavLst>
                                    </p:anim>
                                    <p:animEffect transition="in" filter="fade">
                                      <p:cBhvr>
                                        <p:cTn id="45" dur="500"/>
                                        <p:tgtEl>
                                          <p:spTgt spid="58"/>
                                        </p:tgtEl>
                                      </p:cBhvr>
                                    </p:animEffect>
                                  </p:childTnLst>
                                </p:cTn>
                              </p:par>
                              <p:par>
                                <p:cTn id="46" presetID="53" presetClass="entr" presetSubtype="16" fill="hold" nodeType="withEffect">
                                  <p:stCondLst>
                                    <p:cond delay="400"/>
                                  </p:stCondLst>
                                  <p:childTnLst>
                                    <p:set>
                                      <p:cBhvr>
                                        <p:cTn id="47" dur="1" fill="hold">
                                          <p:stCondLst>
                                            <p:cond delay="0"/>
                                          </p:stCondLst>
                                        </p:cTn>
                                        <p:tgtEl>
                                          <p:spTgt spid="59"/>
                                        </p:tgtEl>
                                        <p:attrNameLst>
                                          <p:attrName>style.visibility</p:attrName>
                                        </p:attrNameLst>
                                      </p:cBhvr>
                                      <p:to>
                                        <p:strVal val="visible"/>
                                      </p:to>
                                    </p:set>
                                    <p:anim calcmode="lin" valueType="num">
                                      <p:cBhvr>
                                        <p:cTn id="48" dur="500" fill="hold"/>
                                        <p:tgtEl>
                                          <p:spTgt spid="59"/>
                                        </p:tgtEl>
                                        <p:attrNameLst>
                                          <p:attrName>ppt_w</p:attrName>
                                        </p:attrNameLst>
                                      </p:cBhvr>
                                      <p:tavLst>
                                        <p:tav tm="0">
                                          <p:val>
                                            <p:fltVal val="0"/>
                                          </p:val>
                                        </p:tav>
                                        <p:tav tm="100000">
                                          <p:val>
                                            <p:strVal val="#ppt_w"/>
                                          </p:val>
                                        </p:tav>
                                      </p:tavLst>
                                    </p:anim>
                                    <p:anim calcmode="lin" valueType="num">
                                      <p:cBhvr>
                                        <p:cTn id="49" dur="500" fill="hold"/>
                                        <p:tgtEl>
                                          <p:spTgt spid="59"/>
                                        </p:tgtEl>
                                        <p:attrNameLst>
                                          <p:attrName>ppt_h</p:attrName>
                                        </p:attrNameLst>
                                      </p:cBhvr>
                                      <p:tavLst>
                                        <p:tav tm="0">
                                          <p:val>
                                            <p:fltVal val="0"/>
                                          </p:val>
                                        </p:tav>
                                        <p:tav tm="100000">
                                          <p:val>
                                            <p:strVal val="#ppt_h"/>
                                          </p:val>
                                        </p:tav>
                                      </p:tavLst>
                                    </p:anim>
                                    <p:animEffect transition="in" filter="fade">
                                      <p:cBhvr>
                                        <p:cTn id="50" dur="500"/>
                                        <p:tgtEl>
                                          <p:spTgt spid="59"/>
                                        </p:tgtEl>
                                      </p:cBhvr>
                                    </p:animEffect>
                                  </p:childTnLst>
                                </p:cTn>
                              </p:par>
                              <p:par>
                                <p:cTn id="51" presetID="53" presetClass="entr" presetSubtype="16" fill="hold" grpId="0" nodeType="withEffect">
                                  <p:stCondLst>
                                    <p:cond delay="0"/>
                                  </p:stCondLst>
                                  <p:childTnLst>
                                    <p:set>
                                      <p:cBhvr>
                                        <p:cTn id="52" dur="1" fill="hold">
                                          <p:stCondLst>
                                            <p:cond delay="0"/>
                                          </p:stCondLst>
                                        </p:cTn>
                                        <p:tgtEl>
                                          <p:spTgt spid="62"/>
                                        </p:tgtEl>
                                        <p:attrNameLst>
                                          <p:attrName>style.visibility</p:attrName>
                                        </p:attrNameLst>
                                      </p:cBhvr>
                                      <p:to>
                                        <p:strVal val="visible"/>
                                      </p:to>
                                    </p:set>
                                    <p:anim calcmode="lin" valueType="num">
                                      <p:cBhvr>
                                        <p:cTn id="53" dur="500" fill="hold"/>
                                        <p:tgtEl>
                                          <p:spTgt spid="62"/>
                                        </p:tgtEl>
                                        <p:attrNameLst>
                                          <p:attrName>ppt_w</p:attrName>
                                        </p:attrNameLst>
                                      </p:cBhvr>
                                      <p:tavLst>
                                        <p:tav tm="0">
                                          <p:val>
                                            <p:fltVal val="0"/>
                                          </p:val>
                                        </p:tav>
                                        <p:tav tm="100000">
                                          <p:val>
                                            <p:strVal val="#ppt_w"/>
                                          </p:val>
                                        </p:tav>
                                      </p:tavLst>
                                    </p:anim>
                                    <p:anim calcmode="lin" valueType="num">
                                      <p:cBhvr>
                                        <p:cTn id="54" dur="500" fill="hold"/>
                                        <p:tgtEl>
                                          <p:spTgt spid="62"/>
                                        </p:tgtEl>
                                        <p:attrNameLst>
                                          <p:attrName>ppt_h</p:attrName>
                                        </p:attrNameLst>
                                      </p:cBhvr>
                                      <p:tavLst>
                                        <p:tav tm="0">
                                          <p:val>
                                            <p:fltVal val="0"/>
                                          </p:val>
                                        </p:tav>
                                        <p:tav tm="100000">
                                          <p:val>
                                            <p:strVal val="#ppt_h"/>
                                          </p:val>
                                        </p:tav>
                                      </p:tavLst>
                                    </p:anim>
                                    <p:animEffect transition="in" filter="fade">
                                      <p:cBhvr>
                                        <p:cTn id="55" dur="500"/>
                                        <p:tgtEl>
                                          <p:spTgt spid="62"/>
                                        </p:tgtEl>
                                      </p:cBhvr>
                                    </p:animEffect>
                                  </p:childTnLst>
                                </p:cTn>
                              </p:par>
                              <p:par>
                                <p:cTn id="56" presetID="53" presetClass="entr" presetSubtype="16" fill="hold" grpId="0" nodeType="withEffect">
                                  <p:stCondLst>
                                    <p:cond delay="400"/>
                                  </p:stCondLst>
                                  <p:childTnLst>
                                    <p:set>
                                      <p:cBhvr>
                                        <p:cTn id="57" dur="1" fill="hold">
                                          <p:stCondLst>
                                            <p:cond delay="0"/>
                                          </p:stCondLst>
                                        </p:cTn>
                                        <p:tgtEl>
                                          <p:spTgt spid="63"/>
                                        </p:tgtEl>
                                        <p:attrNameLst>
                                          <p:attrName>style.visibility</p:attrName>
                                        </p:attrNameLst>
                                      </p:cBhvr>
                                      <p:to>
                                        <p:strVal val="visible"/>
                                      </p:to>
                                    </p:set>
                                    <p:anim calcmode="lin" valueType="num">
                                      <p:cBhvr>
                                        <p:cTn id="58" dur="500" fill="hold"/>
                                        <p:tgtEl>
                                          <p:spTgt spid="63"/>
                                        </p:tgtEl>
                                        <p:attrNameLst>
                                          <p:attrName>ppt_w</p:attrName>
                                        </p:attrNameLst>
                                      </p:cBhvr>
                                      <p:tavLst>
                                        <p:tav tm="0">
                                          <p:val>
                                            <p:fltVal val="0"/>
                                          </p:val>
                                        </p:tav>
                                        <p:tav tm="100000">
                                          <p:val>
                                            <p:strVal val="#ppt_w"/>
                                          </p:val>
                                        </p:tav>
                                      </p:tavLst>
                                    </p:anim>
                                    <p:anim calcmode="lin" valueType="num">
                                      <p:cBhvr>
                                        <p:cTn id="59" dur="500" fill="hold"/>
                                        <p:tgtEl>
                                          <p:spTgt spid="63"/>
                                        </p:tgtEl>
                                        <p:attrNameLst>
                                          <p:attrName>ppt_h</p:attrName>
                                        </p:attrNameLst>
                                      </p:cBhvr>
                                      <p:tavLst>
                                        <p:tav tm="0">
                                          <p:val>
                                            <p:fltVal val="0"/>
                                          </p:val>
                                        </p:tav>
                                        <p:tav tm="100000">
                                          <p:val>
                                            <p:strVal val="#ppt_h"/>
                                          </p:val>
                                        </p:tav>
                                      </p:tavLst>
                                    </p:anim>
                                    <p:animEffect transition="in" filter="fade">
                                      <p:cBhvr>
                                        <p:cTn id="60" dur="500"/>
                                        <p:tgtEl>
                                          <p:spTgt spid="63"/>
                                        </p:tgtEl>
                                      </p:cBhvr>
                                    </p:animEffect>
                                  </p:childTnLst>
                                </p:cTn>
                              </p:par>
                              <p:par>
                                <p:cTn id="61" presetID="53" presetClass="entr" presetSubtype="16" fill="hold" nodeType="withEffect">
                                  <p:stCondLst>
                                    <p:cond delay="0"/>
                                  </p:stCondLst>
                                  <p:childTnLst>
                                    <p:set>
                                      <p:cBhvr>
                                        <p:cTn id="62" dur="1" fill="hold">
                                          <p:stCondLst>
                                            <p:cond delay="0"/>
                                          </p:stCondLst>
                                        </p:cTn>
                                        <p:tgtEl>
                                          <p:spTgt spid="64"/>
                                        </p:tgtEl>
                                        <p:attrNameLst>
                                          <p:attrName>style.visibility</p:attrName>
                                        </p:attrNameLst>
                                      </p:cBhvr>
                                      <p:to>
                                        <p:strVal val="visible"/>
                                      </p:to>
                                    </p:set>
                                    <p:anim calcmode="lin" valueType="num">
                                      <p:cBhvr>
                                        <p:cTn id="63" dur="500" fill="hold"/>
                                        <p:tgtEl>
                                          <p:spTgt spid="64"/>
                                        </p:tgtEl>
                                        <p:attrNameLst>
                                          <p:attrName>ppt_w</p:attrName>
                                        </p:attrNameLst>
                                      </p:cBhvr>
                                      <p:tavLst>
                                        <p:tav tm="0">
                                          <p:val>
                                            <p:fltVal val="0"/>
                                          </p:val>
                                        </p:tav>
                                        <p:tav tm="100000">
                                          <p:val>
                                            <p:strVal val="#ppt_w"/>
                                          </p:val>
                                        </p:tav>
                                      </p:tavLst>
                                    </p:anim>
                                    <p:anim calcmode="lin" valueType="num">
                                      <p:cBhvr>
                                        <p:cTn id="64" dur="500" fill="hold"/>
                                        <p:tgtEl>
                                          <p:spTgt spid="64"/>
                                        </p:tgtEl>
                                        <p:attrNameLst>
                                          <p:attrName>ppt_h</p:attrName>
                                        </p:attrNameLst>
                                      </p:cBhvr>
                                      <p:tavLst>
                                        <p:tav tm="0">
                                          <p:val>
                                            <p:fltVal val="0"/>
                                          </p:val>
                                        </p:tav>
                                        <p:tav tm="100000">
                                          <p:val>
                                            <p:strVal val="#ppt_h"/>
                                          </p:val>
                                        </p:tav>
                                      </p:tavLst>
                                    </p:anim>
                                    <p:animEffect transition="in" filter="fade">
                                      <p:cBhvr>
                                        <p:cTn id="65" dur="500"/>
                                        <p:tgtEl>
                                          <p:spTgt spid="64"/>
                                        </p:tgtEl>
                                      </p:cBhvr>
                                    </p:animEffect>
                                  </p:childTnLst>
                                </p:cTn>
                              </p:par>
                              <p:par>
                                <p:cTn id="66" presetID="53" presetClass="entr" presetSubtype="16" fill="hold" nodeType="withEffect">
                                  <p:stCondLst>
                                    <p:cond delay="400"/>
                                  </p:stCondLst>
                                  <p:childTnLst>
                                    <p:set>
                                      <p:cBhvr>
                                        <p:cTn id="67" dur="1" fill="hold">
                                          <p:stCondLst>
                                            <p:cond delay="0"/>
                                          </p:stCondLst>
                                        </p:cTn>
                                        <p:tgtEl>
                                          <p:spTgt spid="67"/>
                                        </p:tgtEl>
                                        <p:attrNameLst>
                                          <p:attrName>style.visibility</p:attrName>
                                        </p:attrNameLst>
                                      </p:cBhvr>
                                      <p:to>
                                        <p:strVal val="visible"/>
                                      </p:to>
                                    </p:set>
                                    <p:anim calcmode="lin" valueType="num">
                                      <p:cBhvr>
                                        <p:cTn id="68" dur="500" fill="hold"/>
                                        <p:tgtEl>
                                          <p:spTgt spid="67"/>
                                        </p:tgtEl>
                                        <p:attrNameLst>
                                          <p:attrName>ppt_w</p:attrName>
                                        </p:attrNameLst>
                                      </p:cBhvr>
                                      <p:tavLst>
                                        <p:tav tm="0">
                                          <p:val>
                                            <p:fltVal val="0"/>
                                          </p:val>
                                        </p:tav>
                                        <p:tav tm="100000">
                                          <p:val>
                                            <p:strVal val="#ppt_w"/>
                                          </p:val>
                                        </p:tav>
                                      </p:tavLst>
                                    </p:anim>
                                    <p:anim calcmode="lin" valueType="num">
                                      <p:cBhvr>
                                        <p:cTn id="69" dur="500" fill="hold"/>
                                        <p:tgtEl>
                                          <p:spTgt spid="67"/>
                                        </p:tgtEl>
                                        <p:attrNameLst>
                                          <p:attrName>ppt_h</p:attrName>
                                        </p:attrNameLst>
                                      </p:cBhvr>
                                      <p:tavLst>
                                        <p:tav tm="0">
                                          <p:val>
                                            <p:fltVal val="0"/>
                                          </p:val>
                                        </p:tav>
                                        <p:tav tm="100000">
                                          <p:val>
                                            <p:strVal val="#ppt_h"/>
                                          </p:val>
                                        </p:tav>
                                      </p:tavLst>
                                    </p:anim>
                                    <p:animEffect transition="in" filter="fade">
                                      <p:cBhvr>
                                        <p:cTn id="70" dur="500"/>
                                        <p:tgtEl>
                                          <p:spTgt spid="67"/>
                                        </p:tgtEl>
                                      </p:cBhvr>
                                    </p:animEffect>
                                  </p:childTnLst>
                                </p:cTn>
                              </p:par>
                              <p:par>
                                <p:cTn id="71" presetID="53" presetClass="entr" presetSubtype="16" fill="hold" nodeType="withEffect">
                                  <p:stCondLst>
                                    <p:cond delay="200"/>
                                  </p:stCondLst>
                                  <p:childTnLst>
                                    <p:set>
                                      <p:cBhvr>
                                        <p:cTn id="72" dur="1" fill="hold">
                                          <p:stCondLst>
                                            <p:cond delay="0"/>
                                          </p:stCondLst>
                                        </p:cTn>
                                        <p:tgtEl>
                                          <p:spTgt spid="70"/>
                                        </p:tgtEl>
                                        <p:attrNameLst>
                                          <p:attrName>style.visibility</p:attrName>
                                        </p:attrNameLst>
                                      </p:cBhvr>
                                      <p:to>
                                        <p:strVal val="visible"/>
                                      </p:to>
                                    </p:set>
                                    <p:anim calcmode="lin" valueType="num">
                                      <p:cBhvr>
                                        <p:cTn id="73" dur="500" fill="hold"/>
                                        <p:tgtEl>
                                          <p:spTgt spid="70"/>
                                        </p:tgtEl>
                                        <p:attrNameLst>
                                          <p:attrName>ppt_w</p:attrName>
                                        </p:attrNameLst>
                                      </p:cBhvr>
                                      <p:tavLst>
                                        <p:tav tm="0">
                                          <p:val>
                                            <p:fltVal val="0"/>
                                          </p:val>
                                        </p:tav>
                                        <p:tav tm="100000">
                                          <p:val>
                                            <p:strVal val="#ppt_w"/>
                                          </p:val>
                                        </p:tav>
                                      </p:tavLst>
                                    </p:anim>
                                    <p:anim calcmode="lin" valueType="num">
                                      <p:cBhvr>
                                        <p:cTn id="74" dur="500" fill="hold"/>
                                        <p:tgtEl>
                                          <p:spTgt spid="70"/>
                                        </p:tgtEl>
                                        <p:attrNameLst>
                                          <p:attrName>ppt_h</p:attrName>
                                        </p:attrNameLst>
                                      </p:cBhvr>
                                      <p:tavLst>
                                        <p:tav tm="0">
                                          <p:val>
                                            <p:fltVal val="0"/>
                                          </p:val>
                                        </p:tav>
                                        <p:tav tm="100000">
                                          <p:val>
                                            <p:strVal val="#ppt_h"/>
                                          </p:val>
                                        </p:tav>
                                      </p:tavLst>
                                    </p:anim>
                                    <p:animEffect transition="in" filter="fade">
                                      <p:cBhvr>
                                        <p:cTn id="75" dur="500"/>
                                        <p:tgtEl>
                                          <p:spTgt spid="70"/>
                                        </p:tgtEl>
                                      </p:cBhvr>
                                    </p:animEffect>
                                  </p:childTnLst>
                                </p:cTn>
                              </p:par>
                              <p:par>
                                <p:cTn id="76" presetID="53" presetClass="entr" presetSubtype="16" fill="hold" grpId="0" nodeType="withEffect">
                                  <p:stCondLst>
                                    <p:cond delay="200"/>
                                  </p:stCondLst>
                                  <p:childTnLst>
                                    <p:set>
                                      <p:cBhvr>
                                        <p:cTn id="77" dur="1" fill="hold">
                                          <p:stCondLst>
                                            <p:cond delay="0"/>
                                          </p:stCondLst>
                                        </p:cTn>
                                        <p:tgtEl>
                                          <p:spTgt spid="73"/>
                                        </p:tgtEl>
                                        <p:attrNameLst>
                                          <p:attrName>style.visibility</p:attrName>
                                        </p:attrNameLst>
                                      </p:cBhvr>
                                      <p:to>
                                        <p:strVal val="visible"/>
                                      </p:to>
                                    </p:set>
                                    <p:anim calcmode="lin" valueType="num">
                                      <p:cBhvr>
                                        <p:cTn id="78" dur="500" fill="hold"/>
                                        <p:tgtEl>
                                          <p:spTgt spid="73"/>
                                        </p:tgtEl>
                                        <p:attrNameLst>
                                          <p:attrName>ppt_w</p:attrName>
                                        </p:attrNameLst>
                                      </p:cBhvr>
                                      <p:tavLst>
                                        <p:tav tm="0">
                                          <p:val>
                                            <p:fltVal val="0"/>
                                          </p:val>
                                        </p:tav>
                                        <p:tav tm="100000">
                                          <p:val>
                                            <p:strVal val="#ppt_w"/>
                                          </p:val>
                                        </p:tav>
                                      </p:tavLst>
                                    </p:anim>
                                    <p:anim calcmode="lin" valueType="num">
                                      <p:cBhvr>
                                        <p:cTn id="79" dur="500" fill="hold"/>
                                        <p:tgtEl>
                                          <p:spTgt spid="73"/>
                                        </p:tgtEl>
                                        <p:attrNameLst>
                                          <p:attrName>ppt_h</p:attrName>
                                        </p:attrNameLst>
                                      </p:cBhvr>
                                      <p:tavLst>
                                        <p:tav tm="0">
                                          <p:val>
                                            <p:fltVal val="0"/>
                                          </p:val>
                                        </p:tav>
                                        <p:tav tm="100000">
                                          <p:val>
                                            <p:strVal val="#ppt_h"/>
                                          </p:val>
                                        </p:tav>
                                      </p:tavLst>
                                    </p:anim>
                                    <p:animEffect transition="in" filter="fade">
                                      <p:cBhvr>
                                        <p:cTn id="80" dur="500"/>
                                        <p:tgtEl>
                                          <p:spTgt spid="73"/>
                                        </p:tgtEl>
                                      </p:cBhvr>
                                    </p:animEffect>
                                  </p:childTnLst>
                                </p:cTn>
                              </p:par>
                              <p:par>
                                <p:cTn id="81" presetID="53" presetClass="entr" presetSubtype="16" fill="hold" grpId="0" nodeType="withEffect">
                                  <p:stCondLst>
                                    <p:cond delay="0"/>
                                  </p:stCondLst>
                                  <p:childTnLst>
                                    <p:set>
                                      <p:cBhvr>
                                        <p:cTn id="82" dur="1" fill="hold">
                                          <p:stCondLst>
                                            <p:cond delay="0"/>
                                          </p:stCondLst>
                                        </p:cTn>
                                        <p:tgtEl>
                                          <p:spTgt spid="74"/>
                                        </p:tgtEl>
                                        <p:attrNameLst>
                                          <p:attrName>style.visibility</p:attrName>
                                        </p:attrNameLst>
                                      </p:cBhvr>
                                      <p:to>
                                        <p:strVal val="visible"/>
                                      </p:to>
                                    </p:set>
                                    <p:anim calcmode="lin" valueType="num">
                                      <p:cBhvr>
                                        <p:cTn id="83" dur="500" fill="hold"/>
                                        <p:tgtEl>
                                          <p:spTgt spid="74"/>
                                        </p:tgtEl>
                                        <p:attrNameLst>
                                          <p:attrName>ppt_w</p:attrName>
                                        </p:attrNameLst>
                                      </p:cBhvr>
                                      <p:tavLst>
                                        <p:tav tm="0">
                                          <p:val>
                                            <p:fltVal val="0"/>
                                          </p:val>
                                        </p:tav>
                                        <p:tav tm="100000">
                                          <p:val>
                                            <p:strVal val="#ppt_w"/>
                                          </p:val>
                                        </p:tav>
                                      </p:tavLst>
                                    </p:anim>
                                    <p:anim calcmode="lin" valueType="num">
                                      <p:cBhvr>
                                        <p:cTn id="84" dur="500" fill="hold"/>
                                        <p:tgtEl>
                                          <p:spTgt spid="74"/>
                                        </p:tgtEl>
                                        <p:attrNameLst>
                                          <p:attrName>ppt_h</p:attrName>
                                        </p:attrNameLst>
                                      </p:cBhvr>
                                      <p:tavLst>
                                        <p:tav tm="0">
                                          <p:val>
                                            <p:fltVal val="0"/>
                                          </p:val>
                                        </p:tav>
                                        <p:tav tm="100000">
                                          <p:val>
                                            <p:strVal val="#ppt_h"/>
                                          </p:val>
                                        </p:tav>
                                      </p:tavLst>
                                    </p:anim>
                                    <p:animEffect transition="in" filter="fade">
                                      <p:cBhvr>
                                        <p:cTn id="85" dur="500"/>
                                        <p:tgtEl>
                                          <p:spTgt spid="74"/>
                                        </p:tgtEl>
                                      </p:cBhvr>
                                    </p:animEffect>
                                  </p:childTnLst>
                                </p:cTn>
                              </p:par>
                              <p:par>
                                <p:cTn id="86" presetID="53" presetClass="entr" presetSubtype="16" fill="hold" nodeType="withEffect">
                                  <p:stCondLst>
                                    <p:cond delay="400"/>
                                  </p:stCondLst>
                                  <p:childTnLst>
                                    <p:set>
                                      <p:cBhvr>
                                        <p:cTn id="87" dur="1" fill="hold">
                                          <p:stCondLst>
                                            <p:cond delay="0"/>
                                          </p:stCondLst>
                                        </p:cTn>
                                        <p:tgtEl>
                                          <p:spTgt spid="75"/>
                                        </p:tgtEl>
                                        <p:attrNameLst>
                                          <p:attrName>style.visibility</p:attrName>
                                        </p:attrNameLst>
                                      </p:cBhvr>
                                      <p:to>
                                        <p:strVal val="visible"/>
                                      </p:to>
                                    </p:set>
                                    <p:anim calcmode="lin" valueType="num">
                                      <p:cBhvr>
                                        <p:cTn id="88" dur="500" fill="hold"/>
                                        <p:tgtEl>
                                          <p:spTgt spid="75"/>
                                        </p:tgtEl>
                                        <p:attrNameLst>
                                          <p:attrName>ppt_w</p:attrName>
                                        </p:attrNameLst>
                                      </p:cBhvr>
                                      <p:tavLst>
                                        <p:tav tm="0">
                                          <p:val>
                                            <p:fltVal val="0"/>
                                          </p:val>
                                        </p:tav>
                                        <p:tav tm="100000">
                                          <p:val>
                                            <p:strVal val="#ppt_w"/>
                                          </p:val>
                                        </p:tav>
                                      </p:tavLst>
                                    </p:anim>
                                    <p:anim calcmode="lin" valueType="num">
                                      <p:cBhvr>
                                        <p:cTn id="89" dur="500" fill="hold"/>
                                        <p:tgtEl>
                                          <p:spTgt spid="75"/>
                                        </p:tgtEl>
                                        <p:attrNameLst>
                                          <p:attrName>ppt_h</p:attrName>
                                        </p:attrNameLst>
                                      </p:cBhvr>
                                      <p:tavLst>
                                        <p:tav tm="0">
                                          <p:val>
                                            <p:fltVal val="0"/>
                                          </p:val>
                                        </p:tav>
                                        <p:tav tm="100000">
                                          <p:val>
                                            <p:strVal val="#ppt_h"/>
                                          </p:val>
                                        </p:tav>
                                      </p:tavLst>
                                    </p:anim>
                                    <p:animEffect transition="in" filter="fade">
                                      <p:cBhvr>
                                        <p:cTn id="90" dur="500"/>
                                        <p:tgtEl>
                                          <p:spTgt spid="75"/>
                                        </p:tgtEl>
                                      </p:cBhvr>
                                    </p:animEffect>
                                  </p:childTnLst>
                                </p:cTn>
                              </p:par>
                              <p:par>
                                <p:cTn id="91" presetID="53" presetClass="entr" presetSubtype="16" fill="hold" grpId="0" nodeType="withEffect">
                                  <p:stCondLst>
                                    <p:cond delay="400"/>
                                  </p:stCondLst>
                                  <p:childTnLst>
                                    <p:set>
                                      <p:cBhvr>
                                        <p:cTn id="92" dur="1" fill="hold">
                                          <p:stCondLst>
                                            <p:cond delay="0"/>
                                          </p:stCondLst>
                                        </p:cTn>
                                        <p:tgtEl>
                                          <p:spTgt spid="78"/>
                                        </p:tgtEl>
                                        <p:attrNameLst>
                                          <p:attrName>style.visibility</p:attrName>
                                        </p:attrNameLst>
                                      </p:cBhvr>
                                      <p:to>
                                        <p:strVal val="visible"/>
                                      </p:to>
                                    </p:set>
                                    <p:anim calcmode="lin" valueType="num">
                                      <p:cBhvr>
                                        <p:cTn id="93" dur="500" fill="hold"/>
                                        <p:tgtEl>
                                          <p:spTgt spid="78"/>
                                        </p:tgtEl>
                                        <p:attrNameLst>
                                          <p:attrName>ppt_w</p:attrName>
                                        </p:attrNameLst>
                                      </p:cBhvr>
                                      <p:tavLst>
                                        <p:tav tm="0">
                                          <p:val>
                                            <p:fltVal val="0"/>
                                          </p:val>
                                        </p:tav>
                                        <p:tav tm="100000">
                                          <p:val>
                                            <p:strVal val="#ppt_w"/>
                                          </p:val>
                                        </p:tav>
                                      </p:tavLst>
                                    </p:anim>
                                    <p:anim calcmode="lin" valueType="num">
                                      <p:cBhvr>
                                        <p:cTn id="94" dur="500" fill="hold"/>
                                        <p:tgtEl>
                                          <p:spTgt spid="78"/>
                                        </p:tgtEl>
                                        <p:attrNameLst>
                                          <p:attrName>ppt_h</p:attrName>
                                        </p:attrNameLst>
                                      </p:cBhvr>
                                      <p:tavLst>
                                        <p:tav tm="0">
                                          <p:val>
                                            <p:fltVal val="0"/>
                                          </p:val>
                                        </p:tav>
                                        <p:tav tm="100000">
                                          <p:val>
                                            <p:strVal val="#ppt_h"/>
                                          </p:val>
                                        </p:tav>
                                      </p:tavLst>
                                    </p:anim>
                                    <p:animEffect transition="in" filter="fade">
                                      <p:cBhvr>
                                        <p:cTn id="95" dur="500"/>
                                        <p:tgtEl>
                                          <p:spTgt spid="78"/>
                                        </p:tgtEl>
                                      </p:cBhvr>
                                    </p:animEffect>
                                  </p:childTnLst>
                                </p:cTn>
                              </p:par>
                              <p:par>
                                <p:cTn id="96" presetID="53" presetClass="entr" presetSubtype="16" fill="hold" grpId="0" nodeType="withEffect">
                                  <p:stCondLst>
                                    <p:cond delay="200"/>
                                  </p:stCondLst>
                                  <p:childTnLst>
                                    <p:set>
                                      <p:cBhvr>
                                        <p:cTn id="97" dur="1" fill="hold">
                                          <p:stCondLst>
                                            <p:cond delay="0"/>
                                          </p:stCondLst>
                                        </p:cTn>
                                        <p:tgtEl>
                                          <p:spTgt spid="79"/>
                                        </p:tgtEl>
                                        <p:attrNameLst>
                                          <p:attrName>style.visibility</p:attrName>
                                        </p:attrNameLst>
                                      </p:cBhvr>
                                      <p:to>
                                        <p:strVal val="visible"/>
                                      </p:to>
                                    </p:set>
                                    <p:anim calcmode="lin" valueType="num">
                                      <p:cBhvr>
                                        <p:cTn id="98" dur="500" fill="hold"/>
                                        <p:tgtEl>
                                          <p:spTgt spid="79"/>
                                        </p:tgtEl>
                                        <p:attrNameLst>
                                          <p:attrName>ppt_w</p:attrName>
                                        </p:attrNameLst>
                                      </p:cBhvr>
                                      <p:tavLst>
                                        <p:tav tm="0">
                                          <p:val>
                                            <p:fltVal val="0"/>
                                          </p:val>
                                        </p:tav>
                                        <p:tav tm="100000">
                                          <p:val>
                                            <p:strVal val="#ppt_w"/>
                                          </p:val>
                                        </p:tav>
                                      </p:tavLst>
                                    </p:anim>
                                    <p:anim calcmode="lin" valueType="num">
                                      <p:cBhvr>
                                        <p:cTn id="99" dur="500" fill="hold"/>
                                        <p:tgtEl>
                                          <p:spTgt spid="79"/>
                                        </p:tgtEl>
                                        <p:attrNameLst>
                                          <p:attrName>ppt_h</p:attrName>
                                        </p:attrNameLst>
                                      </p:cBhvr>
                                      <p:tavLst>
                                        <p:tav tm="0">
                                          <p:val>
                                            <p:fltVal val="0"/>
                                          </p:val>
                                        </p:tav>
                                        <p:tav tm="100000">
                                          <p:val>
                                            <p:strVal val="#ppt_h"/>
                                          </p:val>
                                        </p:tav>
                                      </p:tavLst>
                                    </p:anim>
                                    <p:animEffect transition="in" filter="fade">
                                      <p:cBhvr>
                                        <p:cTn id="100" dur="500"/>
                                        <p:tgtEl>
                                          <p:spTgt spid="79"/>
                                        </p:tgtEl>
                                      </p:cBhvr>
                                    </p:animEffect>
                                  </p:childTnLst>
                                </p:cTn>
                              </p:par>
                            </p:childTnLst>
                          </p:cTn>
                        </p:par>
                        <p:par>
                          <p:cTn id="101" fill="hold">
                            <p:stCondLst>
                              <p:cond delay="2700"/>
                            </p:stCondLst>
                            <p:childTnLst>
                              <p:par>
                                <p:cTn id="102" presetID="56" presetClass="entr" presetSubtype="0" fill="hold" grpId="0" nodeType="afterEffect">
                                  <p:stCondLst>
                                    <p:cond delay="0"/>
                                  </p:stCondLst>
                                  <p:iterate type="lt">
                                    <p:tmPct val="10000"/>
                                  </p:iterate>
                                  <p:childTnLst>
                                    <p:set>
                                      <p:cBhvr>
                                        <p:cTn id="103" dur="1" fill="hold">
                                          <p:stCondLst>
                                            <p:cond delay="0"/>
                                          </p:stCondLst>
                                        </p:cTn>
                                        <p:tgtEl>
                                          <p:spTgt spid="52"/>
                                        </p:tgtEl>
                                        <p:attrNameLst>
                                          <p:attrName>style.visibility</p:attrName>
                                        </p:attrNameLst>
                                      </p:cBhvr>
                                      <p:to>
                                        <p:strVal val="visible"/>
                                      </p:to>
                                    </p:set>
                                    <p:anim by="(-#ppt_w*2)" calcmode="lin" valueType="num">
                                      <p:cBhvr rctx="PPT">
                                        <p:cTn id="104" dur="250" autoRev="1" fill="hold">
                                          <p:stCondLst>
                                            <p:cond delay="0"/>
                                          </p:stCondLst>
                                        </p:cTn>
                                        <p:tgtEl>
                                          <p:spTgt spid="52"/>
                                        </p:tgtEl>
                                        <p:attrNameLst>
                                          <p:attrName>ppt_w</p:attrName>
                                        </p:attrNameLst>
                                      </p:cBhvr>
                                    </p:anim>
                                    <p:anim by="(#ppt_w*0.50)" calcmode="lin" valueType="num">
                                      <p:cBhvr>
                                        <p:cTn id="105" dur="250" decel="50000" autoRev="1" fill="hold">
                                          <p:stCondLst>
                                            <p:cond delay="0"/>
                                          </p:stCondLst>
                                        </p:cTn>
                                        <p:tgtEl>
                                          <p:spTgt spid="52"/>
                                        </p:tgtEl>
                                        <p:attrNameLst>
                                          <p:attrName>ppt_x</p:attrName>
                                        </p:attrNameLst>
                                      </p:cBhvr>
                                    </p:anim>
                                    <p:anim from="(-#ppt_h/2)" to="(#ppt_y)" calcmode="lin" valueType="num">
                                      <p:cBhvr>
                                        <p:cTn id="106" dur="500" fill="hold">
                                          <p:stCondLst>
                                            <p:cond delay="0"/>
                                          </p:stCondLst>
                                        </p:cTn>
                                        <p:tgtEl>
                                          <p:spTgt spid="52"/>
                                        </p:tgtEl>
                                        <p:attrNameLst>
                                          <p:attrName>ppt_y</p:attrName>
                                        </p:attrNameLst>
                                      </p:cBhvr>
                                    </p:anim>
                                    <p:animRot by="21600000">
                                      <p:cBhvr>
                                        <p:cTn id="107" dur="500" fill="hold">
                                          <p:stCondLst>
                                            <p:cond delay="0"/>
                                          </p:stCondLst>
                                        </p:cTn>
                                        <p:tgtEl>
                                          <p:spTgt spid="52"/>
                                        </p:tgtEl>
                                        <p:attrNameLst>
                                          <p:attrName>r</p:attrName>
                                        </p:attrNameLst>
                                      </p:cBhvr>
                                    </p:animRot>
                                  </p:childTnLst>
                                </p:cTn>
                              </p:par>
                            </p:childTnLst>
                          </p:cTn>
                        </p:par>
                        <p:par>
                          <p:cTn id="108" fill="hold">
                            <p:stCondLst>
                              <p:cond delay="3350"/>
                            </p:stCondLst>
                            <p:childTnLst>
                              <p:par>
                                <p:cTn id="109" presetID="56" presetClass="entr" presetSubtype="0" fill="hold" grpId="0" nodeType="afterEffect">
                                  <p:stCondLst>
                                    <p:cond delay="0"/>
                                  </p:stCondLst>
                                  <p:iterate type="lt">
                                    <p:tmPct val="10000"/>
                                  </p:iterate>
                                  <p:childTnLst>
                                    <p:set>
                                      <p:cBhvr>
                                        <p:cTn id="110" dur="1" fill="hold">
                                          <p:stCondLst>
                                            <p:cond delay="0"/>
                                          </p:stCondLst>
                                        </p:cTn>
                                        <p:tgtEl>
                                          <p:spTgt spid="53"/>
                                        </p:tgtEl>
                                        <p:attrNameLst>
                                          <p:attrName>style.visibility</p:attrName>
                                        </p:attrNameLst>
                                      </p:cBhvr>
                                      <p:to>
                                        <p:strVal val="visible"/>
                                      </p:to>
                                    </p:set>
                                    <p:anim by="(-#ppt_w*2)" calcmode="lin" valueType="num">
                                      <p:cBhvr rctx="PPT">
                                        <p:cTn id="111" dur="250" autoRev="1" fill="hold">
                                          <p:stCondLst>
                                            <p:cond delay="0"/>
                                          </p:stCondLst>
                                        </p:cTn>
                                        <p:tgtEl>
                                          <p:spTgt spid="53"/>
                                        </p:tgtEl>
                                        <p:attrNameLst>
                                          <p:attrName>ppt_w</p:attrName>
                                        </p:attrNameLst>
                                      </p:cBhvr>
                                    </p:anim>
                                    <p:anim by="(#ppt_w*0.50)" calcmode="lin" valueType="num">
                                      <p:cBhvr>
                                        <p:cTn id="112" dur="250" decel="50000" autoRev="1" fill="hold">
                                          <p:stCondLst>
                                            <p:cond delay="0"/>
                                          </p:stCondLst>
                                        </p:cTn>
                                        <p:tgtEl>
                                          <p:spTgt spid="53"/>
                                        </p:tgtEl>
                                        <p:attrNameLst>
                                          <p:attrName>ppt_x</p:attrName>
                                        </p:attrNameLst>
                                      </p:cBhvr>
                                    </p:anim>
                                    <p:anim from="(-#ppt_h/2)" to="(#ppt_y)" calcmode="lin" valueType="num">
                                      <p:cBhvr>
                                        <p:cTn id="113" dur="500" fill="hold">
                                          <p:stCondLst>
                                            <p:cond delay="0"/>
                                          </p:stCondLst>
                                        </p:cTn>
                                        <p:tgtEl>
                                          <p:spTgt spid="53"/>
                                        </p:tgtEl>
                                        <p:attrNameLst>
                                          <p:attrName>ppt_y</p:attrName>
                                        </p:attrNameLst>
                                      </p:cBhvr>
                                    </p:anim>
                                    <p:animRot by="21600000">
                                      <p:cBhvr>
                                        <p:cTn id="114" dur="500" fill="hold">
                                          <p:stCondLst>
                                            <p:cond delay="0"/>
                                          </p:stCondLst>
                                        </p:cTn>
                                        <p:tgtEl>
                                          <p:spTgt spid="53"/>
                                        </p:tgtEl>
                                        <p:attrNameLst>
                                          <p:attrName>r</p:attrName>
                                        </p:attrNameLst>
                                      </p:cBhvr>
                                    </p:animRot>
                                  </p:childTnLst>
                                </p:cTn>
                              </p:par>
                            </p:childTnLst>
                          </p:cTn>
                        </p:par>
                        <p:par>
                          <p:cTn id="115" fill="hold">
                            <p:stCondLst>
                              <p:cond delay="4000"/>
                            </p:stCondLst>
                            <p:childTnLst>
                              <p:par>
                                <p:cTn id="116" presetID="22" presetClass="entr" presetSubtype="8" fill="hold" grpId="0" nodeType="afterEffect">
                                  <p:stCondLst>
                                    <p:cond delay="0"/>
                                  </p:stCondLst>
                                  <p:iterate type="lt">
                                    <p:tmPct val="30000"/>
                                  </p:iterate>
                                  <p:childTnLst>
                                    <p:set>
                                      <p:cBhvr>
                                        <p:cTn id="117" dur="1" fill="hold">
                                          <p:stCondLst>
                                            <p:cond delay="0"/>
                                          </p:stCondLst>
                                        </p:cTn>
                                        <p:tgtEl>
                                          <p:spTgt spid="80"/>
                                        </p:tgtEl>
                                        <p:attrNameLst>
                                          <p:attrName>style.visibility</p:attrName>
                                        </p:attrNameLst>
                                      </p:cBhvr>
                                      <p:to>
                                        <p:strVal val="visible"/>
                                      </p:to>
                                    </p:set>
                                    <p:animEffect transition="in" filter="wipe(left)">
                                      <p:cBhvr>
                                        <p:cTn id="118" dur="100"/>
                                        <p:tgtEl>
                                          <p:spTgt spid="80"/>
                                        </p:tgtEl>
                                      </p:cBhvr>
                                    </p:animEffect>
                                  </p:childTnLst>
                                </p:cTn>
                              </p:par>
                              <p:par>
                                <p:cTn id="119" presetID="36" presetClass="emph" presetSubtype="0" fill="hold" grpId="1" nodeType="withEffect">
                                  <p:stCondLst>
                                    <p:cond delay="0"/>
                                  </p:stCondLst>
                                  <p:iterate type="lt">
                                    <p:tmPct val="30000"/>
                                  </p:iterate>
                                  <p:childTnLst>
                                    <p:animScale>
                                      <p:cBhvr>
                                        <p:cTn id="120" dur="50" autoRev="1" fill="hold">
                                          <p:stCondLst>
                                            <p:cond delay="0"/>
                                          </p:stCondLst>
                                        </p:cTn>
                                        <p:tgtEl>
                                          <p:spTgt spid="80"/>
                                        </p:tgtEl>
                                      </p:cBhvr>
                                      <p:to x="80000" y="100000"/>
                                    </p:animScale>
                                    <p:anim by="(#ppt_w*0.10)" calcmode="lin" valueType="num">
                                      <p:cBhvr>
                                        <p:cTn id="121" dur="50" autoRev="1" fill="hold">
                                          <p:stCondLst>
                                            <p:cond delay="0"/>
                                          </p:stCondLst>
                                        </p:cTn>
                                        <p:tgtEl>
                                          <p:spTgt spid="80"/>
                                        </p:tgtEl>
                                        <p:attrNameLst>
                                          <p:attrName>ppt_x</p:attrName>
                                        </p:attrNameLst>
                                      </p:cBhvr>
                                    </p:anim>
                                    <p:anim by="(-#ppt_w*0.10)" calcmode="lin" valueType="num">
                                      <p:cBhvr>
                                        <p:cTn id="122" dur="50" autoRev="1" fill="hold">
                                          <p:stCondLst>
                                            <p:cond delay="0"/>
                                          </p:stCondLst>
                                        </p:cTn>
                                        <p:tgtEl>
                                          <p:spTgt spid="80"/>
                                        </p:tgtEl>
                                        <p:attrNameLst>
                                          <p:attrName>ppt_y</p:attrName>
                                        </p:attrNameLst>
                                      </p:cBhvr>
                                    </p:anim>
                                    <p:animRot by="-480000">
                                      <p:cBhvr>
                                        <p:cTn id="123" dur="50" autoRev="1" fill="hold">
                                          <p:stCondLst>
                                            <p:cond delay="0"/>
                                          </p:stCondLst>
                                        </p:cTn>
                                        <p:tgtEl>
                                          <p:spTgt spid="8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33" grpId="0"/>
      <p:bldP spid="52" grpId="0"/>
      <p:bldP spid="53" grpId="0"/>
      <p:bldP spid="54" grpId="0"/>
      <p:bldP spid="55" grpId="0"/>
      <p:bldP spid="56" grpId="0"/>
      <p:bldP spid="57" grpId="0"/>
      <p:bldP spid="58" grpId="0"/>
      <p:bldP spid="62" grpId="0" animBg="1"/>
      <p:bldP spid="63" grpId="0" animBg="1"/>
      <p:bldP spid="73" grpId="0" animBg="1"/>
      <p:bldP spid="74" grpId="0" animBg="1"/>
      <p:bldP spid="78" grpId="0" animBg="1"/>
      <p:bldP spid="79" grpId="0" animBg="1"/>
      <p:bldP spid="80" grpId="0"/>
      <p:bldP spid="80" grpId="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8" name="组合 127"/>
          <p:cNvGrpSpPr>
            <a:grpSpLocks noChangeAspect="1"/>
          </p:cNvGrpSpPr>
          <p:nvPr/>
        </p:nvGrpSpPr>
        <p:grpSpPr>
          <a:xfrm>
            <a:off x="359581" y="328252"/>
            <a:ext cx="411518" cy="411464"/>
            <a:chOff x="304800" y="673100"/>
            <a:chExt cx="4000500" cy="4000500"/>
          </a:xfrm>
          <a:effectLst>
            <a:outerShdw blurRad="444500" dist="254000" dir="8100000" algn="tr" rotWithShape="0">
              <a:prstClr val="black">
                <a:alpha val="24000"/>
              </a:prstClr>
            </a:outerShdw>
          </a:effectLst>
        </p:grpSpPr>
        <p:sp>
          <p:nvSpPr>
            <p:cNvPr id="129" name="同心圆 128"/>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微软雅黑"/>
              </a:endParaRPr>
            </a:p>
          </p:txBody>
        </p:sp>
        <p:sp>
          <p:nvSpPr>
            <p:cNvPr id="130" name="椭圆 129"/>
            <p:cNvSpPr/>
            <p:nvPr/>
          </p:nvSpPr>
          <p:spPr>
            <a:xfrm>
              <a:off x="392100" y="760400"/>
              <a:ext cx="3825879" cy="3825879"/>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a:endParaRPr>
            </a:p>
          </p:txBody>
        </p:sp>
      </p:grpSp>
      <p:cxnSp>
        <p:nvCxnSpPr>
          <p:cNvPr id="131" name="直接连接符 130"/>
          <p:cNvCxnSpPr/>
          <p:nvPr/>
        </p:nvCxnSpPr>
        <p:spPr>
          <a:xfrm>
            <a:off x="898771" y="611565"/>
            <a:ext cx="7084961" cy="0"/>
          </a:xfrm>
          <a:prstGeom prst="line">
            <a:avLst/>
          </a:prstGeom>
          <a:ln w="158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7885677" y="411510"/>
            <a:ext cx="1150819" cy="400110"/>
          </a:xfrm>
          <a:prstGeom prst="rect">
            <a:avLst/>
          </a:prstGeom>
          <a:noFill/>
        </p:spPr>
        <p:txBody>
          <a:bodyPr wrap="square" rtlCol="0">
            <a:spAutoFit/>
          </a:bodyPr>
          <a:lstStyle/>
          <a:p>
            <a:pPr algn="ctr"/>
            <a:r>
              <a:rPr lang="en-US" altLang="zh-CN" sz="2000" b="1" dirty="0" smtClean="0">
                <a:solidFill>
                  <a:schemeClr val="tx1">
                    <a:lumMod val="50000"/>
                    <a:lumOff val="50000"/>
                  </a:schemeClr>
                </a:solidFill>
                <a:ea typeface="微软雅黑"/>
              </a:rPr>
              <a:t>LOGO</a:t>
            </a:r>
            <a:endParaRPr lang="zh-CN" altLang="en-US" sz="2000" b="1" dirty="0">
              <a:solidFill>
                <a:schemeClr val="tx1">
                  <a:lumMod val="50000"/>
                  <a:lumOff val="50000"/>
                </a:schemeClr>
              </a:solidFill>
              <a:ea typeface="微软雅黑"/>
            </a:endParaRPr>
          </a:p>
        </p:txBody>
      </p:sp>
      <p:sp>
        <p:nvSpPr>
          <p:cNvPr id="133" name="Text Box 18"/>
          <p:cNvSpPr txBox="1">
            <a:spLocks noChangeArrowheads="1"/>
          </p:cNvSpPr>
          <p:nvPr/>
        </p:nvSpPr>
        <p:spPr bwMode="gray">
          <a:xfrm>
            <a:off x="970779" y="288980"/>
            <a:ext cx="281044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zh-CN" altLang="en-US" sz="1600" b="1" dirty="0">
                <a:solidFill>
                  <a:schemeClr val="tx1">
                    <a:lumMod val="75000"/>
                    <a:lumOff val="25000"/>
                  </a:schemeClr>
                </a:solidFill>
                <a:latin typeface="微软雅黑"/>
                <a:ea typeface="微软雅黑"/>
              </a:rPr>
              <a:t>添加您想要的标题</a:t>
            </a:r>
          </a:p>
        </p:txBody>
      </p:sp>
      <p:sp>
        <p:nvSpPr>
          <p:cNvPr id="37" name="TextBox 18"/>
          <p:cNvSpPr txBox="1"/>
          <p:nvPr/>
        </p:nvSpPr>
        <p:spPr>
          <a:xfrm>
            <a:off x="7092280" y="1386819"/>
            <a:ext cx="1368152" cy="511037"/>
          </a:xfrm>
          <a:prstGeom prst="rect">
            <a:avLst/>
          </a:prstGeom>
          <a:noFill/>
        </p:spPr>
        <p:txBody>
          <a:bodyPr wrap="square" rtlCol="0">
            <a:spAutoFit/>
          </a:bodyPr>
          <a:lstStyle/>
          <a:p>
            <a:pPr>
              <a:lnSpc>
                <a:spcPct val="130000"/>
              </a:lnSpc>
              <a:defRPr/>
            </a:pPr>
            <a:r>
              <a:rPr lang="en-US" altLang="zh-CN" sz="1100" dirty="0">
                <a:solidFill>
                  <a:schemeClr val="tx1">
                    <a:lumMod val="50000"/>
                    <a:lumOff val="50000"/>
                  </a:schemeClr>
                </a:solidFill>
                <a:latin typeface="微软雅黑"/>
                <a:ea typeface="微软雅黑"/>
              </a:rPr>
              <a:t>01</a:t>
            </a:r>
            <a:r>
              <a:rPr lang="zh-CN" altLang="en-US" sz="1100" dirty="0">
                <a:solidFill>
                  <a:schemeClr val="tx1">
                    <a:lumMod val="50000"/>
                    <a:lumOff val="50000"/>
                  </a:schemeClr>
                </a:solidFill>
                <a:latin typeface="微软雅黑"/>
                <a:ea typeface="微软雅黑"/>
              </a:rPr>
              <a:t>、点击输入简要文字内容，</a:t>
            </a:r>
            <a:r>
              <a:rPr lang="zh-CN" altLang="en-US" sz="1100" dirty="0" smtClean="0">
                <a:solidFill>
                  <a:schemeClr val="tx1">
                    <a:lumMod val="50000"/>
                    <a:lumOff val="50000"/>
                  </a:schemeClr>
                </a:solidFill>
                <a:latin typeface="微软雅黑"/>
                <a:ea typeface="微软雅黑"/>
              </a:rPr>
              <a:t>文字</a:t>
            </a:r>
            <a:endParaRPr lang="zh-CN" altLang="en-US" sz="1100" dirty="0">
              <a:solidFill>
                <a:schemeClr val="tx1">
                  <a:lumMod val="50000"/>
                  <a:lumOff val="50000"/>
                </a:schemeClr>
              </a:solidFill>
              <a:latin typeface="微软雅黑"/>
              <a:ea typeface="微软雅黑"/>
            </a:endParaRPr>
          </a:p>
        </p:txBody>
      </p:sp>
      <p:sp>
        <p:nvSpPr>
          <p:cNvPr id="38" name="TextBox 19"/>
          <p:cNvSpPr txBox="1"/>
          <p:nvPr/>
        </p:nvSpPr>
        <p:spPr>
          <a:xfrm>
            <a:off x="7092280" y="2519445"/>
            <a:ext cx="1368152" cy="511037"/>
          </a:xfrm>
          <a:prstGeom prst="rect">
            <a:avLst/>
          </a:prstGeom>
          <a:noFill/>
        </p:spPr>
        <p:txBody>
          <a:bodyPr wrap="square" rtlCol="0">
            <a:spAutoFit/>
          </a:bodyPr>
          <a:lstStyle>
            <a:defPPr>
              <a:defRPr lang="zh-CN"/>
            </a:defPPr>
            <a:lvl1pPr algn="just">
              <a:lnSpc>
                <a:spcPct val="150000"/>
              </a:lnSpc>
              <a:defRPr>
                <a:solidFill>
                  <a:schemeClr val="bg1"/>
                </a:solidFill>
                <a:latin typeface="微软雅黑" pitchFamily="34" charset="-122"/>
                <a:ea typeface="微软雅黑" pitchFamily="34" charset="-122"/>
              </a:defRPr>
            </a:lvl1pPr>
          </a:lstStyle>
          <a:p>
            <a:pPr>
              <a:lnSpc>
                <a:spcPct val="130000"/>
              </a:lnSpc>
              <a:defRPr/>
            </a:pPr>
            <a:r>
              <a:rPr lang="en-US" altLang="zh-CN" sz="1100" dirty="0" smtClean="0">
                <a:solidFill>
                  <a:schemeClr val="tx1">
                    <a:lumMod val="50000"/>
                    <a:lumOff val="50000"/>
                  </a:schemeClr>
                </a:solidFill>
                <a:latin typeface="微软雅黑"/>
                <a:ea typeface="微软雅黑"/>
              </a:rPr>
              <a:t>02</a:t>
            </a:r>
            <a:r>
              <a:rPr lang="zh-CN" altLang="en-US" sz="1100" dirty="0" smtClean="0">
                <a:solidFill>
                  <a:schemeClr val="tx1">
                    <a:lumMod val="50000"/>
                    <a:lumOff val="50000"/>
                  </a:schemeClr>
                </a:solidFill>
                <a:latin typeface="微软雅黑"/>
                <a:ea typeface="微软雅黑"/>
              </a:rPr>
              <a:t>、</a:t>
            </a:r>
            <a:r>
              <a:rPr lang="zh-CN" altLang="en-US" sz="1100" dirty="0">
                <a:solidFill>
                  <a:schemeClr val="tx1">
                    <a:lumMod val="50000"/>
                    <a:lumOff val="50000"/>
                  </a:schemeClr>
                </a:solidFill>
                <a:latin typeface="微软雅黑"/>
                <a:ea typeface="微软雅黑"/>
              </a:rPr>
              <a:t>点击输入简要文字内容，文字</a:t>
            </a:r>
          </a:p>
        </p:txBody>
      </p:sp>
      <p:sp>
        <p:nvSpPr>
          <p:cNvPr id="39" name="TextBox 20"/>
          <p:cNvSpPr txBox="1"/>
          <p:nvPr/>
        </p:nvSpPr>
        <p:spPr>
          <a:xfrm>
            <a:off x="7092280" y="3731829"/>
            <a:ext cx="1368152" cy="511037"/>
          </a:xfrm>
          <a:prstGeom prst="rect">
            <a:avLst/>
          </a:prstGeom>
          <a:noFill/>
        </p:spPr>
        <p:txBody>
          <a:bodyPr wrap="square" rtlCol="0">
            <a:spAutoFit/>
          </a:bodyPr>
          <a:lstStyle>
            <a:defPPr>
              <a:defRPr lang="zh-CN"/>
            </a:defPPr>
            <a:lvl1pPr algn="just">
              <a:lnSpc>
                <a:spcPct val="150000"/>
              </a:lnSpc>
              <a:defRPr>
                <a:solidFill>
                  <a:schemeClr val="bg1"/>
                </a:solidFill>
                <a:latin typeface="微软雅黑" pitchFamily="34" charset="-122"/>
                <a:ea typeface="微软雅黑" pitchFamily="34" charset="-122"/>
              </a:defRPr>
            </a:lvl1pPr>
          </a:lstStyle>
          <a:p>
            <a:pPr>
              <a:lnSpc>
                <a:spcPct val="130000"/>
              </a:lnSpc>
              <a:defRPr/>
            </a:pPr>
            <a:r>
              <a:rPr lang="en-US" altLang="zh-CN" sz="1100" dirty="0" smtClean="0">
                <a:solidFill>
                  <a:schemeClr val="tx1">
                    <a:lumMod val="50000"/>
                    <a:lumOff val="50000"/>
                  </a:schemeClr>
                </a:solidFill>
                <a:latin typeface="微软雅黑"/>
                <a:ea typeface="微软雅黑"/>
              </a:rPr>
              <a:t>03</a:t>
            </a:r>
            <a:r>
              <a:rPr lang="zh-CN" altLang="en-US" sz="1100" dirty="0" smtClean="0">
                <a:solidFill>
                  <a:schemeClr val="tx1">
                    <a:lumMod val="50000"/>
                    <a:lumOff val="50000"/>
                  </a:schemeClr>
                </a:solidFill>
                <a:latin typeface="微软雅黑"/>
                <a:ea typeface="微软雅黑"/>
              </a:rPr>
              <a:t>、</a:t>
            </a:r>
            <a:r>
              <a:rPr lang="zh-CN" altLang="en-US" sz="1100" dirty="0">
                <a:solidFill>
                  <a:schemeClr val="tx1">
                    <a:lumMod val="50000"/>
                    <a:lumOff val="50000"/>
                  </a:schemeClr>
                </a:solidFill>
                <a:latin typeface="微软雅黑"/>
                <a:ea typeface="微软雅黑"/>
              </a:rPr>
              <a:t>点击输入简要文字内容，文字</a:t>
            </a:r>
          </a:p>
        </p:txBody>
      </p:sp>
      <p:sp>
        <p:nvSpPr>
          <p:cNvPr id="40" name="TextBox 22"/>
          <p:cNvSpPr txBox="1"/>
          <p:nvPr/>
        </p:nvSpPr>
        <p:spPr>
          <a:xfrm>
            <a:off x="689306" y="1618550"/>
            <a:ext cx="2952328" cy="511037"/>
          </a:xfrm>
          <a:prstGeom prst="rect">
            <a:avLst/>
          </a:prstGeom>
          <a:noFill/>
        </p:spPr>
        <p:txBody>
          <a:bodyPr wrap="square" rtlCol="0">
            <a:spAutoFit/>
          </a:bodyPr>
          <a:lstStyle/>
          <a:p>
            <a:pPr>
              <a:lnSpc>
                <a:spcPct val="130000"/>
              </a:lnSpc>
              <a:defRPr/>
            </a:pPr>
            <a:r>
              <a:rPr lang="zh-CN" altLang="en-US" sz="1100" dirty="0" smtClean="0">
                <a:solidFill>
                  <a:schemeClr val="tx1">
                    <a:lumMod val="50000"/>
                    <a:lumOff val="50000"/>
                  </a:schemeClr>
                </a:solidFill>
                <a:latin typeface="微软雅黑"/>
                <a:ea typeface="微软雅黑"/>
              </a:rPr>
              <a:t>点击</a:t>
            </a:r>
            <a:r>
              <a:rPr lang="zh-CN" altLang="en-US" sz="1100" dirty="0">
                <a:solidFill>
                  <a:schemeClr val="tx1">
                    <a:lumMod val="50000"/>
                    <a:lumOff val="50000"/>
                  </a:schemeClr>
                </a:solidFill>
                <a:latin typeface="微软雅黑"/>
                <a:ea typeface="微软雅黑"/>
              </a:rPr>
              <a:t>输入简要文字内容，文字内容需概括精炼，不用多余的文字修饰，言简意赅的</a:t>
            </a:r>
            <a:r>
              <a:rPr lang="zh-CN" altLang="en-US" sz="1100" dirty="0" smtClean="0">
                <a:solidFill>
                  <a:schemeClr val="tx1">
                    <a:lumMod val="50000"/>
                    <a:lumOff val="50000"/>
                  </a:schemeClr>
                </a:solidFill>
                <a:latin typeface="微软雅黑"/>
                <a:ea typeface="微软雅黑"/>
              </a:rPr>
              <a:t>说明</a:t>
            </a:r>
            <a:endParaRPr lang="zh-CN" altLang="en-US" sz="1100" dirty="0">
              <a:solidFill>
                <a:schemeClr val="tx1">
                  <a:lumMod val="50000"/>
                  <a:lumOff val="50000"/>
                </a:schemeClr>
              </a:solidFill>
              <a:latin typeface="微软雅黑"/>
              <a:ea typeface="微软雅黑"/>
            </a:endParaRPr>
          </a:p>
        </p:txBody>
      </p:sp>
      <p:cxnSp>
        <p:nvCxnSpPr>
          <p:cNvPr id="41" name="直接连接符 40"/>
          <p:cNvCxnSpPr/>
          <p:nvPr/>
        </p:nvCxnSpPr>
        <p:spPr>
          <a:xfrm flipV="1">
            <a:off x="5093920" y="1629870"/>
            <a:ext cx="1389448" cy="858091"/>
          </a:xfrm>
          <a:prstGeom prst="line">
            <a:avLst/>
          </a:prstGeom>
          <a:ln w="762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a:off x="5148064" y="2945173"/>
            <a:ext cx="1356366" cy="0"/>
          </a:xfrm>
          <a:prstGeom prst="line">
            <a:avLst/>
          </a:prstGeom>
          <a:ln w="762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a:off x="5093920" y="3254929"/>
            <a:ext cx="1350288" cy="881261"/>
          </a:xfrm>
          <a:prstGeom prst="line">
            <a:avLst/>
          </a:prstGeom>
          <a:ln w="762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nvGrpSpPr>
          <p:cNvPr id="44" name="组合 43"/>
          <p:cNvGrpSpPr/>
          <p:nvPr/>
        </p:nvGrpSpPr>
        <p:grpSpPr>
          <a:xfrm>
            <a:off x="5926809" y="1114494"/>
            <a:ext cx="1090590" cy="1068059"/>
            <a:chOff x="2470425" y="1106543"/>
            <a:chExt cx="1090590" cy="1068059"/>
          </a:xfrm>
        </p:grpSpPr>
        <p:grpSp>
          <p:nvGrpSpPr>
            <p:cNvPr id="45" name="组合 44"/>
            <p:cNvGrpSpPr/>
            <p:nvPr/>
          </p:nvGrpSpPr>
          <p:grpSpPr>
            <a:xfrm>
              <a:off x="2492956" y="1106543"/>
              <a:ext cx="1068059" cy="1068059"/>
              <a:chOff x="304800" y="673100"/>
              <a:chExt cx="4000500" cy="4000500"/>
            </a:xfrm>
            <a:effectLst>
              <a:outerShdw blurRad="444500" dist="254000" dir="8100000" algn="tr" rotWithShape="0">
                <a:prstClr val="black">
                  <a:alpha val="50000"/>
                </a:prstClr>
              </a:outerShdw>
            </a:effectLst>
          </p:grpSpPr>
          <p:sp>
            <p:nvSpPr>
              <p:cNvPr id="47" name="同心圆 46"/>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solidFill>
                    <a:srgbClr val="002060"/>
                  </a:solidFill>
                  <a:latin typeface="微软雅黑"/>
                  <a:ea typeface="微软雅黑"/>
                </a:endParaRPr>
              </a:p>
            </p:txBody>
          </p:sp>
          <p:sp>
            <p:nvSpPr>
              <p:cNvPr id="48" name="椭圆 47"/>
              <p:cNvSpPr/>
              <p:nvPr/>
            </p:nvSpPr>
            <p:spPr>
              <a:xfrm>
                <a:off x="392111" y="760414"/>
                <a:ext cx="3825875" cy="3825878"/>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solidFill>
                    <a:srgbClr val="002060"/>
                  </a:solidFill>
                  <a:latin typeface="微软雅黑"/>
                  <a:ea typeface="微软雅黑"/>
                </a:endParaRPr>
              </a:p>
            </p:txBody>
          </p:sp>
        </p:grpSp>
        <p:sp>
          <p:nvSpPr>
            <p:cNvPr id="46" name="TextBox 43"/>
            <p:cNvSpPr txBox="1"/>
            <p:nvPr/>
          </p:nvSpPr>
          <p:spPr>
            <a:xfrm>
              <a:off x="2470425" y="1396843"/>
              <a:ext cx="1053935" cy="461665"/>
            </a:xfrm>
            <a:prstGeom prst="rect">
              <a:avLst/>
            </a:prstGeom>
            <a:noFill/>
          </p:spPr>
          <p:txBody>
            <a:bodyPr wrap="square" lIns="0" tIns="0" rIns="0" bIns="0" rtlCol="0">
              <a:spAutoFit/>
            </a:bodyPr>
            <a:lstStyle/>
            <a:p>
              <a:pPr algn="ctr"/>
              <a:r>
                <a:rPr lang="zh-CN" altLang="en-US" sz="1500" b="1" dirty="0" smtClean="0">
                  <a:solidFill>
                    <a:srgbClr val="7030A0"/>
                  </a:solidFill>
                  <a:latin typeface="微软雅黑"/>
                  <a:ea typeface="微软雅黑"/>
                </a:rPr>
                <a:t>标题</a:t>
              </a:r>
              <a:endParaRPr lang="en-US" altLang="zh-CN" sz="1500" b="1" dirty="0" smtClean="0">
                <a:solidFill>
                  <a:srgbClr val="7030A0"/>
                </a:solidFill>
                <a:latin typeface="微软雅黑"/>
                <a:ea typeface="微软雅黑"/>
              </a:endParaRPr>
            </a:p>
            <a:p>
              <a:pPr algn="ctr"/>
              <a:r>
                <a:rPr lang="zh-CN" altLang="en-US" sz="1500" b="1" dirty="0" smtClean="0">
                  <a:solidFill>
                    <a:srgbClr val="7030A0"/>
                  </a:solidFill>
                  <a:latin typeface="微软雅黑"/>
                  <a:ea typeface="微软雅黑"/>
                </a:rPr>
                <a:t>内容</a:t>
              </a:r>
            </a:p>
          </p:txBody>
        </p:sp>
      </p:grpSp>
      <p:grpSp>
        <p:nvGrpSpPr>
          <p:cNvPr id="49" name="组合 48"/>
          <p:cNvGrpSpPr/>
          <p:nvPr/>
        </p:nvGrpSpPr>
        <p:grpSpPr>
          <a:xfrm>
            <a:off x="5965869" y="2345610"/>
            <a:ext cx="1068059" cy="1068059"/>
            <a:chOff x="2509485" y="2337659"/>
            <a:chExt cx="1068059" cy="1068059"/>
          </a:xfrm>
        </p:grpSpPr>
        <p:grpSp>
          <p:nvGrpSpPr>
            <p:cNvPr id="50" name="组合 49"/>
            <p:cNvGrpSpPr/>
            <p:nvPr/>
          </p:nvGrpSpPr>
          <p:grpSpPr>
            <a:xfrm>
              <a:off x="2509485" y="2337659"/>
              <a:ext cx="1068059" cy="1068059"/>
              <a:chOff x="304800" y="673100"/>
              <a:chExt cx="4000500" cy="4000500"/>
            </a:xfrm>
            <a:effectLst>
              <a:outerShdw blurRad="444500" dist="254000" dir="8100000" algn="tr" rotWithShape="0">
                <a:prstClr val="black">
                  <a:alpha val="50000"/>
                </a:prstClr>
              </a:outerShdw>
            </a:effectLst>
          </p:grpSpPr>
          <p:sp>
            <p:nvSpPr>
              <p:cNvPr id="81" name="同心圆 80"/>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solidFill>
                    <a:srgbClr val="002060"/>
                  </a:solidFill>
                  <a:latin typeface="微软雅黑"/>
                  <a:ea typeface="微软雅黑"/>
                </a:endParaRPr>
              </a:p>
            </p:txBody>
          </p:sp>
          <p:sp>
            <p:nvSpPr>
              <p:cNvPr id="82" name="椭圆 81"/>
              <p:cNvSpPr/>
              <p:nvPr/>
            </p:nvSpPr>
            <p:spPr>
              <a:xfrm>
                <a:off x="392111" y="760414"/>
                <a:ext cx="3825875" cy="3825878"/>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solidFill>
                    <a:srgbClr val="002060"/>
                  </a:solidFill>
                  <a:latin typeface="微软雅黑"/>
                  <a:ea typeface="微软雅黑"/>
                </a:endParaRPr>
              </a:p>
            </p:txBody>
          </p:sp>
        </p:grpSp>
        <p:sp>
          <p:nvSpPr>
            <p:cNvPr id="51" name="TextBox 52"/>
            <p:cNvSpPr txBox="1"/>
            <p:nvPr/>
          </p:nvSpPr>
          <p:spPr>
            <a:xfrm>
              <a:off x="2535078" y="2643055"/>
              <a:ext cx="1025937" cy="461665"/>
            </a:xfrm>
            <a:prstGeom prst="rect">
              <a:avLst/>
            </a:prstGeom>
            <a:noFill/>
          </p:spPr>
          <p:txBody>
            <a:bodyPr wrap="square" lIns="0" tIns="0" rIns="0" bIns="0" rtlCol="0">
              <a:spAutoFit/>
            </a:bodyPr>
            <a:lstStyle/>
            <a:p>
              <a:pPr algn="ctr"/>
              <a:r>
                <a:rPr lang="zh-CN" altLang="en-US" sz="1500" b="1" dirty="0">
                  <a:solidFill>
                    <a:srgbClr val="7030A0"/>
                  </a:solidFill>
                  <a:latin typeface="微软雅黑"/>
                  <a:ea typeface="微软雅黑"/>
                </a:rPr>
                <a:t>标题</a:t>
              </a:r>
              <a:endParaRPr lang="en-US" altLang="zh-CN" sz="1500" b="1" dirty="0">
                <a:solidFill>
                  <a:srgbClr val="7030A0"/>
                </a:solidFill>
                <a:latin typeface="微软雅黑"/>
                <a:ea typeface="微软雅黑"/>
              </a:endParaRPr>
            </a:p>
            <a:p>
              <a:pPr algn="ctr"/>
              <a:r>
                <a:rPr lang="zh-CN" altLang="en-US" sz="1500" b="1" dirty="0">
                  <a:solidFill>
                    <a:srgbClr val="7030A0"/>
                  </a:solidFill>
                  <a:latin typeface="微软雅黑"/>
                  <a:ea typeface="微软雅黑"/>
                </a:rPr>
                <a:t>内容</a:t>
              </a:r>
            </a:p>
          </p:txBody>
        </p:sp>
      </p:grpSp>
      <p:grpSp>
        <p:nvGrpSpPr>
          <p:cNvPr id="83" name="组合 82"/>
          <p:cNvGrpSpPr/>
          <p:nvPr/>
        </p:nvGrpSpPr>
        <p:grpSpPr>
          <a:xfrm>
            <a:off x="5939228" y="3587813"/>
            <a:ext cx="1081044" cy="1068059"/>
            <a:chOff x="2482844" y="3579862"/>
            <a:chExt cx="1081044" cy="1068059"/>
          </a:xfrm>
        </p:grpSpPr>
        <p:grpSp>
          <p:nvGrpSpPr>
            <p:cNvPr id="84" name="组合 83"/>
            <p:cNvGrpSpPr/>
            <p:nvPr/>
          </p:nvGrpSpPr>
          <p:grpSpPr>
            <a:xfrm>
              <a:off x="2495829" y="3579862"/>
              <a:ext cx="1068059" cy="1068059"/>
              <a:chOff x="304800" y="673100"/>
              <a:chExt cx="4000500" cy="4000500"/>
            </a:xfrm>
            <a:effectLst>
              <a:outerShdw blurRad="444500" dist="254000" dir="8100000" algn="tr" rotWithShape="0">
                <a:prstClr val="black">
                  <a:alpha val="50000"/>
                </a:prstClr>
              </a:outerShdw>
            </a:effectLst>
          </p:grpSpPr>
          <p:sp>
            <p:nvSpPr>
              <p:cNvPr id="86" name="同心圆 85"/>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solidFill>
                    <a:srgbClr val="002060"/>
                  </a:solidFill>
                  <a:latin typeface="微软雅黑"/>
                  <a:ea typeface="微软雅黑"/>
                </a:endParaRPr>
              </a:p>
            </p:txBody>
          </p:sp>
          <p:sp>
            <p:nvSpPr>
              <p:cNvPr id="87" name="椭圆 86"/>
              <p:cNvSpPr/>
              <p:nvPr/>
            </p:nvSpPr>
            <p:spPr>
              <a:xfrm>
                <a:off x="392111" y="760414"/>
                <a:ext cx="3825875" cy="3825878"/>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solidFill>
                    <a:srgbClr val="002060"/>
                  </a:solidFill>
                  <a:latin typeface="微软雅黑"/>
                  <a:ea typeface="微软雅黑"/>
                </a:endParaRPr>
              </a:p>
            </p:txBody>
          </p:sp>
        </p:grpSp>
        <p:sp>
          <p:nvSpPr>
            <p:cNvPr id="85" name="TextBox 56"/>
            <p:cNvSpPr txBox="1"/>
            <p:nvPr/>
          </p:nvSpPr>
          <p:spPr>
            <a:xfrm>
              <a:off x="2482844" y="3853085"/>
              <a:ext cx="1076003" cy="461665"/>
            </a:xfrm>
            <a:prstGeom prst="rect">
              <a:avLst/>
            </a:prstGeom>
            <a:noFill/>
          </p:spPr>
          <p:txBody>
            <a:bodyPr wrap="square" lIns="0" tIns="0" rIns="0" bIns="0" rtlCol="0">
              <a:spAutoFit/>
            </a:bodyPr>
            <a:lstStyle/>
            <a:p>
              <a:pPr algn="ctr"/>
              <a:r>
                <a:rPr lang="zh-CN" altLang="en-US" sz="1500" b="1" dirty="0">
                  <a:solidFill>
                    <a:srgbClr val="7030A0"/>
                  </a:solidFill>
                  <a:latin typeface="微软雅黑"/>
                  <a:ea typeface="微软雅黑"/>
                </a:rPr>
                <a:t>标题</a:t>
              </a:r>
              <a:endParaRPr lang="en-US" altLang="zh-CN" sz="1500" b="1" dirty="0">
                <a:solidFill>
                  <a:srgbClr val="7030A0"/>
                </a:solidFill>
                <a:latin typeface="微软雅黑"/>
                <a:ea typeface="微软雅黑"/>
              </a:endParaRPr>
            </a:p>
            <a:p>
              <a:pPr algn="ctr"/>
              <a:r>
                <a:rPr lang="zh-CN" altLang="en-US" sz="1500" b="1" dirty="0">
                  <a:solidFill>
                    <a:srgbClr val="7030A0"/>
                  </a:solidFill>
                  <a:latin typeface="微软雅黑"/>
                  <a:ea typeface="微软雅黑"/>
                </a:rPr>
                <a:t>内容</a:t>
              </a:r>
            </a:p>
          </p:txBody>
        </p:sp>
      </p:grpSp>
      <p:grpSp>
        <p:nvGrpSpPr>
          <p:cNvPr id="88" name="组合 87"/>
          <p:cNvGrpSpPr/>
          <p:nvPr/>
        </p:nvGrpSpPr>
        <p:grpSpPr>
          <a:xfrm>
            <a:off x="3834056" y="2082565"/>
            <a:ext cx="1458024" cy="1458024"/>
            <a:chOff x="792868" y="618113"/>
            <a:chExt cx="1314008" cy="1314008"/>
          </a:xfrm>
        </p:grpSpPr>
        <p:grpSp>
          <p:nvGrpSpPr>
            <p:cNvPr id="89" name="组合 88"/>
            <p:cNvGrpSpPr/>
            <p:nvPr/>
          </p:nvGrpSpPr>
          <p:grpSpPr>
            <a:xfrm>
              <a:off x="792868" y="618113"/>
              <a:ext cx="1314008" cy="1314008"/>
              <a:chOff x="304800" y="673100"/>
              <a:chExt cx="4000500" cy="4000500"/>
            </a:xfrm>
            <a:effectLst>
              <a:outerShdw blurRad="444500" dist="254000" dir="8100000" algn="tr" rotWithShape="0">
                <a:prstClr val="black">
                  <a:alpha val="50000"/>
                </a:prstClr>
              </a:outerShdw>
            </a:effectLst>
          </p:grpSpPr>
          <p:sp>
            <p:nvSpPr>
              <p:cNvPr id="91" name="同心圆 90"/>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black"/>
                  </a:solidFill>
                  <a:latin typeface="微软雅黑"/>
                  <a:ea typeface="微软雅黑"/>
                </a:endParaRPr>
              </a:p>
            </p:txBody>
          </p:sp>
          <p:sp>
            <p:nvSpPr>
              <p:cNvPr id="92" name="椭圆 91"/>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微软雅黑"/>
                  <a:ea typeface="微软雅黑"/>
                </a:endParaRPr>
              </a:p>
            </p:txBody>
          </p:sp>
        </p:grpSp>
        <p:sp>
          <p:nvSpPr>
            <p:cNvPr id="90" name="椭圆 89"/>
            <p:cNvSpPr/>
            <p:nvPr/>
          </p:nvSpPr>
          <p:spPr>
            <a:xfrm>
              <a:off x="859391" y="680166"/>
              <a:ext cx="1188000" cy="1188000"/>
            </a:xfrm>
            <a:prstGeom prst="ellipse">
              <a:avLst/>
            </a:prstGeom>
            <a:blipFill dpi="0" rotWithShape="1">
              <a:blip r:embed="rId3"/>
              <a:srcRect/>
              <a:stretch>
                <a:fillRect l="-5000" r="-5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微软雅黑"/>
                <a:ea typeface="微软雅黑"/>
              </a:endParaRPr>
            </a:p>
          </p:txBody>
        </p:sp>
      </p:grpSp>
      <p:grpSp>
        <p:nvGrpSpPr>
          <p:cNvPr id="93" name="组合 92"/>
          <p:cNvGrpSpPr/>
          <p:nvPr/>
        </p:nvGrpSpPr>
        <p:grpSpPr>
          <a:xfrm>
            <a:off x="1553402" y="1114494"/>
            <a:ext cx="1356392" cy="432536"/>
            <a:chOff x="814328" y="3219334"/>
            <a:chExt cx="1356392" cy="432536"/>
          </a:xfrm>
        </p:grpSpPr>
        <p:grpSp>
          <p:nvGrpSpPr>
            <p:cNvPr id="94" name="组合 93"/>
            <p:cNvGrpSpPr/>
            <p:nvPr/>
          </p:nvGrpSpPr>
          <p:grpSpPr>
            <a:xfrm>
              <a:off x="814328" y="3219334"/>
              <a:ext cx="1356392" cy="432536"/>
              <a:chOff x="2173927" y="3285519"/>
              <a:chExt cx="1721136" cy="548848"/>
            </a:xfrm>
          </p:grpSpPr>
          <p:grpSp>
            <p:nvGrpSpPr>
              <p:cNvPr id="96" name="组合 95"/>
              <p:cNvGrpSpPr/>
              <p:nvPr/>
            </p:nvGrpSpPr>
            <p:grpSpPr>
              <a:xfrm>
                <a:off x="2173927" y="3285519"/>
                <a:ext cx="1721136" cy="548848"/>
                <a:chOff x="4304043" y="1286668"/>
                <a:chExt cx="3837944" cy="2757793"/>
              </a:xfrm>
              <a:effectLst>
                <a:outerShdw blurRad="381000" dist="254000" dir="8100000" algn="tr" rotWithShape="0">
                  <a:prstClr val="black">
                    <a:alpha val="40000"/>
                  </a:prstClr>
                </a:outerShdw>
              </a:effectLst>
            </p:grpSpPr>
            <p:sp>
              <p:nvSpPr>
                <p:cNvPr id="98" name="圆角矩形 97"/>
                <p:cNvSpPr/>
                <p:nvPr/>
              </p:nvSpPr>
              <p:spPr>
                <a:xfrm>
                  <a:off x="4304043" y="1286668"/>
                  <a:ext cx="38379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2060"/>
                    </a:solidFill>
                    <a:latin typeface="微软雅黑"/>
                    <a:ea typeface="微软雅黑"/>
                  </a:endParaRPr>
                </a:p>
              </p:txBody>
            </p:sp>
            <p:sp>
              <p:nvSpPr>
                <p:cNvPr id="99" name="圆角矩形 98"/>
                <p:cNvSpPr/>
                <p:nvPr/>
              </p:nvSpPr>
              <p:spPr>
                <a:xfrm>
                  <a:off x="4351927" y="1373342"/>
                  <a:ext cx="3742173" cy="2584452"/>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2060"/>
                    </a:solidFill>
                    <a:latin typeface="微软雅黑"/>
                    <a:ea typeface="微软雅黑"/>
                  </a:endParaRPr>
                </a:p>
              </p:txBody>
            </p:sp>
          </p:grpSp>
          <p:sp>
            <p:nvSpPr>
              <p:cNvPr id="97" name="椭圆 96"/>
              <p:cNvSpPr/>
              <p:nvPr/>
            </p:nvSpPr>
            <p:spPr>
              <a:xfrm>
                <a:off x="2307128" y="3420211"/>
                <a:ext cx="279463" cy="279463"/>
              </a:xfrm>
              <a:prstGeom prst="ellipse">
                <a:avLst/>
              </a:prstGeom>
              <a:solidFill>
                <a:srgbClr val="7030A0"/>
              </a:solidFill>
              <a:ln>
                <a:noFill/>
              </a:ln>
              <a:effectLst>
                <a:outerShdw blurRad="88900" dist="63500" dir="8100000" algn="tr" rotWithShape="0">
                  <a:prstClr val="black">
                    <a:alpha val="5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2060"/>
                  </a:solidFill>
                  <a:latin typeface="微软雅黑"/>
                  <a:ea typeface="微软雅黑"/>
                </a:endParaRPr>
              </a:p>
            </p:txBody>
          </p:sp>
        </p:grpSp>
        <p:sp>
          <p:nvSpPr>
            <p:cNvPr id="95" name="TextBox 75"/>
            <p:cNvSpPr txBox="1"/>
            <p:nvPr/>
          </p:nvSpPr>
          <p:spPr>
            <a:xfrm>
              <a:off x="1224127" y="3331792"/>
              <a:ext cx="787838" cy="215444"/>
            </a:xfrm>
            <a:prstGeom prst="rect">
              <a:avLst/>
            </a:prstGeom>
            <a:noFill/>
          </p:spPr>
          <p:txBody>
            <a:bodyPr wrap="square" lIns="0" tIns="0" rIns="0" bIns="0" rtlCol="0">
              <a:spAutoFit/>
            </a:bodyPr>
            <a:lstStyle>
              <a:defPPr>
                <a:defRPr lang="zh-CN"/>
              </a:defPPr>
              <a:lvl1pPr algn="ctr">
                <a:defRPr sz="1400" b="1">
                  <a:solidFill>
                    <a:schemeClr val="bg1"/>
                  </a:solidFill>
                  <a:latin typeface="微软雅黑" pitchFamily="34" charset="-122"/>
                  <a:ea typeface="微软雅黑" pitchFamily="34" charset="-122"/>
                </a:defRPr>
              </a:lvl1pPr>
            </a:lstStyle>
            <a:p>
              <a:r>
                <a:rPr lang="zh-CN" altLang="en-US" dirty="0" smtClean="0">
                  <a:solidFill>
                    <a:srgbClr val="7030A0"/>
                  </a:solidFill>
                  <a:latin typeface="微软雅黑"/>
                  <a:ea typeface="微软雅黑"/>
                </a:rPr>
                <a:t>标题内容</a:t>
              </a:r>
              <a:endParaRPr lang="zh-CN" altLang="en-US" dirty="0">
                <a:solidFill>
                  <a:srgbClr val="7030A0"/>
                </a:solidFill>
                <a:latin typeface="微软雅黑"/>
                <a:ea typeface="微软雅黑"/>
              </a:endParaRPr>
            </a:p>
          </p:txBody>
        </p:sp>
      </p:grpSp>
      <p:sp>
        <p:nvSpPr>
          <p:cNvPr id="100" name="TextBox 81"/>
          <p:cNvSpPr txBox="1"/>
          <p:nvPr/>
        </p:nvSpPr>
        <p:spPr>
          <a:xfrm>
            <a:off x="689306" y="2914694"/>
            <a:ext cx="2952328" cy="532453"/>
          </a:xfrm>
          <a:prstGeom prst="rect">
            <a:avLst/>
          </a:prstGeom>
          <a:noFill/>
        </p:spPr>
        <p:txBody>
          <a:bodyPr wrap="square" rtlCol="0">
            <a:spAutoFit/>
          </a:bodyPr>
          <a:lstStyle/>
          <a:p>
            <a:pPr>
              <a:lnSpc>
                <a:spcPct val="130000"/>
              </a:lnSpc>
              <a:defRPr/>
            </a:pPr>
            <a:r>
              <a:rPr lang="zh-CN" altLang="en-US" sz="1100" dirty="0">
                <a:solidFill>
                  <a:schemeClr val="tx1">
                    <a:lumMod val="50000"/>
                    <a:lumOff val="50000"/>
                  </a:schemeClr>
                </a:solidFill>
                <a:latin typeface="微软雅黑"/>
                <a:ea typeface="微软雅黑"/>
              </a:rPr>
              <a:t>点击输入简要文字内容，文字内容需概括精炼，不用多余的文字修饰，言简意赅的说明</a:t>
            </a:r>
          </a:p>
        </p:txBody>
      </p:sp>
      <p:sp>
        <p:nvSpPr>
          <p:cNvPr id="101" name="TextBox 82"/>
          <p:cNvSpPr txBox="1"/>
          <p:nvPr/>
        </p:nvSpPr>
        <p:spPr>
          <a:xfrm>
            <a:off x="689306" y="4138830"/>
            <a:ext cx="2952328" cy="532453"/>
          </a:xfrm>
          <a:prstGeom prst="rect">
            <a:avLst/>
          </a:prstGeom>
          <a:noFill/>
        </p:spPr>
        <p:txBody>
          <a:bodyPr wrap="square" rtlCol="0">
            <a:spAutoFit/>
          </a:bodyPr>
          <a:lstStyle/>
          <a:p>
            <a:pPr>
              <a:lnSpc>
                <a:spcPct val="130000"/>
              </a:lnSpc>
              <a:defRPr/>
            </a:pPr>
            <a:r>
              <a:rPr lang="zh-CN" altLang="en-US" sz="1100" dirty="0">
                <a:solidFill>
                  <a:schemeClr val="tx1">
                    <a:lumMod val="50000"/>
                    <a:lumOff val="50000"/>
                  </a:schemeClr>
                </a:solidFill>
                <a:latin typeface="微软雅黑"/>
                <a:ea typeface="微软雅黑"/>
              </a:rPr>
              <a:t>点击输入简要文字内容，文字内容需概括精炼，不用多余的文字修饰，言简意赅的说明</a:t>
            </a:r>
          </a:p>
        </p:txBody>
      </p:sp>
      <p:grpSp>
        <p:nvGrpSpPr>
          <p:cNvPr id="102" name="组合 101"/>
          <p:cNvGrpSpPr/>
          <p:nvPr/>
        </p:nvGrpSpPr>
        <p:grpSpPr>
          <a:xfrm>
            <a:off x="1553402" y="2347574"/>
            <a:ext cx="1356392" cy="432536"/>
            <a:chOff x="814328" y="3219334"/>
            <a:chExt cx="1356392" cy="432536"/>
          </a:xfrm>
        </p:grpSpPr>
        <p:grpSp>
          <p:nvGrpSpPr>
            <p:cNvPr id="103" name="组合 102"/>
            <p:cNvGrpSpPr/>
            <p:nvPr/>
          </p:nvGrpSpPr>
          <p:grpSpPr>
            <a:xfrm>
              <a:off x="814328" y="3219334"/>
              <a:ext cx="1356392" cy="432536"/>
              <a:chOff x="2173927" y="3285519"/>
              <a:chExt cx="1721136" cy="548848"/>
            </a:xfrm>
          </p:grpSpPr>
          <p:grpSp>
            <p:nvGrpSpPr>
              <p:cNvPr id="105" name="组合 104"/>
              <p:cNvGrpSpPr/>
              <p:nvPr/>
            </p:nvGrpSpPr>
            <p:grpSpPr>
              <a:xfrm>
                <a:off x="2173927" y="3285519"/>
                <a:ext cx="1721136" cy="548848"/>
                <a:chOff x="4304043" y="1286668"/>
                <a:chExt cx="3837944" cy="2757793"/>
              </a:xfrm>
              <a:effectLst>
                <a:outerShdw blurRad="381000" dist="254000" dir="8100000" algn="tr" rotWithShape="0">
                  <a:prstClr val="black">
                    <a:alpha val="40000"/>
                  </a:prstClr>
                </a:outerShdw>
              </a:effectLst>
            </p:grpSpPr>
            <p:sp>
              <p:nvSpPr>
                <p:cNvPr id="107" name="圆角矩形 106"/>
                <p:cNvSpPr/>
                <p:nvPr/>
              </p:nvSpPr>
              <p:spPr>
                <a:xfrm>
                  <a:off x="4304043" y="1286668"/>
                  <a:ext cx="38379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2060"/>
                    </a:solidFill>
                    <a:latin typeface="微软雅黑"/>
                    <a:ea typeface="微软雅黑"/>
                  </a:endParaRPr>
                </a:p>
              </p:txBody>
            </p:sp>
            <p:sp>
              <p:nvSpPr>
                <p:cNvPr id="108" name="圆角矩形 107"/>
                <p:cNvSpPr/>
                <p:nvPr/>
              </p:nvSpPr>
              <p:spPr>
                <a:xfrm>
                  <a:off x="4351927" y="1373342"/>
                  <a:ext cx="3742173" cy="2584452"/>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2060"/>
                    </a:solidFill>
                    <a:latin typeface="微软雅黑"/>
                    <a:ea typeface="微软雅黑"/>
                  </a:endParaRPr>
                </a:p>
              </p:txBody>
            </p:sp>
          </p:grpSp>
          <p:sp>
            <p:nvSpPr>
              <p:cNvPr id="106" name="椭圆 105"/>
              <p:cNvSpPr/>
              <p:nvPr/>
            </p:nvSpPr>
            <p:spPr>
              <a:xfrm>
                <a:off x="2307128" y="3420211"/>
                <a:ext cx="279463" cy="279463"/>
              </a:xfrm>
              <a:prstGeom prst="ellipse">
                <a:avLst/>
              </a:prstGeom>
              <a:solidFill>
                <a:srgbClr val="7030A0"/>
              </a:solidFill>
              <a:ln>
                <a:noFill/>
              </a:ln>
              <a:effectLst>
                <a:outerShdw blurRad="88900" dist="63500" dir="8100000" algn="tr" rotWithShape="0">
                  <a:prstClr val="black">
                    <a:alpha val="5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2060"/>
                  </a:solidFill>
                  <a:latin typeface="微软雅黑"/>
                  <a:ea typeface="微软雅黑"/>
                </a:endParaRPr>
              </a:p>
            </p:txBody>
          </p:sp>
        </p:grpSp>
        <p:sp>
          <p:nvSpPr>
            <p:cNvPr id="104" name="TextBox 86"/>
            <p:cNvSpPr txBox="1"/>
            <p:nvPr/>
          </p:nvSpPr>
          <p:spPr>
            <a:xfrm>
              <a:off x="1224127" y="3331792"/>
              <a:ext cx="787838" cy="215444"/>
            </a:xfrm>
            <a:prstGeom prst="rect">
              <a:avLst/>
            </a:prstGeom>
            <a:noFill/>
          </p:spPr>
          <p:txBody>
            <a:bodyPr wrap="square" lIns="0" tIns="0" rIns="0" bIns="0" rtlCol="0">
              <a:spAutoFit/>
            </a:bodyPr>
            <a:lstStyle>
              <a:defPPr>
                <a:defRPr lang="zh-CN"/>
              </a:defPPr>
              <a:lvl1pPr algn="ctr">
                <a:defRPr sz="1400" b="1">
                  <a:solidFill>
                    <a:schemeClr val="bg1"/>
                  </a:solidFill>
                  <a:latin typeface="微软雅黑" pitchFamily="34" charset="-122"/>
                  <a:ea typeface="微软雅黑" pitchFamily="34" charset="-122"/>
                </a:defRPr>
              </a:lvl1pPr>
            </a:lstStyle>
            <a:p>
              <a:r>
                <a:rPr lang="zh-CN" altLang="en-US" dirty="0" smtClean="0">
                  <a:solidFill>
                    <a:srgbClr val="7030A0"/>
                  </a:solidFill>
                  <a:latin typeface="微软雅黑"/>
                  <a:ea typeface="微软雅黑"/>
                </a:rPr>
                <a:t>标题内容</a:t>
              </a:r>
              <a:endParaRPr lang="zh-CN" altLang="en-US" dirty="0">
                <a:solidFill>
                  <a:srgbClr val="7030A0"/>
                </a:solidFill>
                <a:latin typeface="微软雅黑"/>
                <a:ea typeface="微软雅黑"/>
              </a:endParaRPr>
            </a:p>
          </p:txBody>
        </p:sp>
      </p:grpSp>
      <p:grpSp>
        <p:nvGrpSpPr>
          <p:cNvPr id="109" name="组合 108"/>
          <p:cNvGrpSpPr/>
          <p:nvPr/>
        </p:nvGrpSpPr>
        <p:grpSpPr>
          <a:xfrm>
            <a:off x="1553401" y="3569621"/>
            <a:ext cx="1356392" cy="432536"/>
            <a:chOff x="814328" y="3219334"/>
            <a:chExt cx="1356392" cy="432536"/>
          </a:xfrm>
        </p:grpSpPr>
        <p:grpSp>
          <p:nvGrpSpPr>
            <p:cNvPr id="110" name="组合 109"/>
            <p:cNvGrpSpPr/>
            <p:nvPr/>
          </p:nvGrpSpPr>
          <p:grpSpPr>
            <a:xfrm>
              <a:off x="814328" y="3219334"/>
              <a:ext cx="1356392" cy="432536"/>
              <a:chOff x="2173927" y="3285519"/>
              <a:chExt cx="1721136" cy="548848"/>
            </a:xfrm>
          </p:grpSpPr>
          <p:grpSp>
            <p:nvGrpSpPr>
              <p:cNvPr id="112" name="组合 111"/>
              <p:cNvGrpSpPr/>
              <p:nvPr/>
            </p:nvGrpSpPr>
            <p:grpSpPr>
              <a:xfrm>
                <a:off x="2173927" y="3285519"/>
                <a:ext cx="1721136" cy="548848"/>
                <a:chOff x="4304043" y="1286668"/>
                <a:chExt cx="3837944" cy="2757793"/>
              </a:xfrm>
              <a:effectLst>
                <a:outerShdw blurRad="381000" dist="254000" dir="8100000" algn="tr" rotWithShape="0">
                  <a:prstClr val="black">
                    <a:alpha val="40000"/>
                  </a:prstClr>
                </a:outerShdw>
              </a:effectLst>
            </p:grpSpPr>
            <p:sp>
              <p:nvSpPr>
                <p:cNvPr id="114" name="圆角矩形 113"/>
                <p:cNvSpPr/>
                <p:nvPr/>
              </p:nvSpPr>
              <p:spPr>
                <a:xfrm>
                  <a:off x="4304043" y="1286668"/>
                  <a:ext cx="38379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2060"/>
                    </a:solidFill>
                    <a:latin typeface="微软雅黑"/>
                    <a:ea typeface="微软雅黑"/>
                  </a:endParaRPr>
                </a:p>
              </p:txBody>
            </p:sp>
            <p:sp>
              <p:nvSpPr>
                <p:cNvPr id="115" name="圆角矩形 114"/>
                <p:cNvSpPr/>
                <p:nvPr/>
              </p:nvSpPr>
              <p:spPr>
                <a:xfrm>
                  <a:off x="4351927" y="1373342"/>
                  <a:ext cx="3742173" cy="2584452"/>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2060"/>
                    </a:solidFill>
                    <a:latin typeface="微软雅黑"/>
                    <a:ea typeface="微软雅黑"/>
                  </a:endParaRPr>
                </a:p>
              </p:txBody>
            </p:sp>
          </p:grpSp>
          <p:sp>
            <p:nvSpPr>
              <p:cNvPr id="113" name="椭圆 112"/>
              <p:cNvSpPr/>
              <p:nvPr/>
            </p:nvSpPr>
            <p:spPr>
              <a:xfrm>
                <a:off x="2307128" y="3420211"/>
                <a:ext cx="279463" cy="279463"/>
              </a:xfrm>
              <a:prstGeom prst="ellipse">
                <a:avLst/>
              </a:prstGeom>
              <a:solidFill>
                <a:srgbClr val="7030A0"/>
              </a:solidFill>
              <a:ln>
                <a:noFill/>
              </a:ln>
              <a:effectLst>
                <a:outerShdw blurRad="88900" dist="63500" dir="8100000" algn="tr" rotWithShape="0">
                  <a:prstClr val="black">
                    <a:alpha val="5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2060"/>
                  </a:solidFill>
                  <a:latin typeface="微软雅黑"/>
                  <a:ea typeface="微软雅黑"/>
                </a:endParaRPr>
              </a:p>
            </p:txBody>
          </p:sp>
        </p:grpSp>
        <p:sp>
          <p:nvSpPr>
            <p:cNvPr id="111" name="TextBox 93"/>
            <p:cNvSpPr txBox="1"/>
            <p:nvPr/>
          </p:nvSpPr>
          <p:spPr>
            <a:xfrm>
              <a:off x="1224127" y="3331792"/>
              <a:ext cx="787838" cy="215444"/>
            </a:xfrm>
            <a:prstGeom prst="rect">
              <a:avLst/>
            </a:prstGeom>
            <a:noFill/>
          </p:spPr>
          <p:txBody>
            <a:bodyPr wrap="square" lIns="0" tIns="0" rIns="0" bIns="0" rtlCol="0">
              <a:spAutoFit/>
            </a:bodyPr>
            <a:lstStyle>
              <a:defPPr>
                <a:defRPr lang="zh-CN"/>
              </a:defPPr>
              <a:lvl1pPr algn="ctr">
                <a:defRPr sz="1400" b="1">
                  <a:solidFill>
                    <a:schemeClr val="bg1"/>
                  </a:solidFill>
                  <a:latin typeface="微软雅黑" pitchFamily="34" charset="-122"/>
                  <a:ea typeface="微软雅黑" pitchFamily="34" charset="-122"/>
                </a:defRPr>
              </a:lvl1pPr>
            </a:lstStyle>
            <a:p>
              <a:r>
                <a:rPr lang="zh-CN" altLang="en-US" dirty="0" smtClean="0">
                  <a:solidFill>
                    <a:srgbClr val="7030A0"/>
                  </a:solidFill>
                  <a:latin typeface="微软雅黑"/>
                  <a:ea typeface="微软雅黑"/>
                </a:rPr>
                <a:t>标题内容</a:t>
              </a:r>
              <a:endParaRPr lang="zh-CN" altLang="en-US" dirty="0">
                <a:solidFill>
                  <a:srgbClr val="7030A0"/>
                </a:solidFill>
                <a:latin typeface="微软雅黑"/>
                <a:ea typeface="微软雅黑"/>
              </a:endParaRPr>
            </a:p>
          </p:txBody>
        </p:sp>
      </p:grpSp>
    </p:spTree>
    <p:extLst>
      <p:ext uri="{BB962C8B-B14F-4D97-AF65-F5344CB8AC3E}">
        <p14:creationId xmlns:p14="http://schemas.microsoft.com/office/powerpoint/2010/main" val="2216593173"/>
      </p:ext>
    </p:extLst>
  </p:cSld>
  <p:clrMapOvr>
    <a:masterClrMapping/>
  </p:clrMapOvr>
  <p:transition spd="slow" advClick="0" advTm="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8"/>
                                        </p:tgtEl>
                                        <p:attrNameLst>
                                          <p:attrName>style.visibility</p:attrName>
                                        </p:attrNameLst>
                                      </p:cBhvr>
                                      <p:to>
                                        <p:strVal val="visible"/>
                                      </p:to>
                                    </p:set>
                                    <p:animEffect transition="in" filter="fade">
                                      <p:cBhvr>
                                        <p:cTn id="7" dur="500"/>
                                        <p:tgtEl>
                                          <p:spTgt spid="128"/>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131"/>
                                        </p:tgtEl>
                                        <p:attrNameLst>
                                          <p:attrName>style.visibility</p:attrName>
                                        </p:attrNameLst>
                                      </p:cBhvr>
                                      <p:to>
                                        <p:strVal val="visible"/>
                                      </p:to>
                                    </p:set>
                                    <p:animEffect transition="in" filter="wipe(right)">
                                      <p:cBhvr>
                                        <p:cTn id="11" dur="300"/>
                                        <p:tgtEl>
                                          <p:spTgt spid="131"/>
                                        </p:tgtEl>
                                      </p:cBhvr>
                                    </p:animEffect>
                                  </p:childTnLst>
                                </p:cTn>
                              </p:par>
                            </p:childTnLst>
                          </p:cTn>
                        </p:par>
                        <p:par>
                          <p:cTn id="12" fill="hold">
                            <p:stCondLst>
                              <p:cond delay="800"/>
                            </p:stCondLst>
                            <p:childTnLst>
                              <p:par>
                                <p:cTn id="13" presetID="22" presetClass="entr" presetSubtype="8" fill="hold" grpId="0" nodeType="afterEffect">
                                  <p:stCondLst>
                                    <p:cond delay="0"/>
                                  </p:stCondLst>
                                  <p:childTnLst>
                                    <p:set>
                                      <p:cBhvr>
                                        <p:cTn id="14" dur="1" fill="hold">
                                          <p:stCondLst>
                                            <p:cond delay="0"/>
                                          </p:stCondLst>
                                        </p:cTn>
                                        <p:tgtEl>
                                          <p:spTgt spid="133"/>
                                        </p:tgtEl>
                                        <p:attrNameLst>
                                          <p:attrName>style.visibility</p:attrName>
                                        </p:attrNameLst>
                                      </p:cBhvr>
                                      <p:to>
                                        <p:strVal val="visible"/>
                                      </p:to>
                                    </p:set>
                                    <p:animEffect transition="in" filter="wipe(left)">
                                      <p:cBhvr>
                                        <p:cTn id="15" dur="500"/>
                                        <p:tgtEl>
                                          <p:spTgt spid="133"/>
                                        </p:tgtEl>
                                      </p:cBhvr>
                                    </p:animEffect>
                                  </p:childTnLst>
                                </p:cTn>
                              </p:par>
                            </p:childTnLst>
                          </p:cTn>
                        </p:par>
                        <p:par>
                          <p:cTn id="16" fill="hold">
                            <p:stCondLst>
                              <p:cond delay="1300"/>
                            </p:stCondLst>
                            <p:childTnLst>
                              <p:par>
                                <p:cTn id="17" presetID="14" presetClass="entr" presetSubtype="10" fill="hold" grpId="0" nodeType="after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randombar(horizontal)">
                                      <p:cBhvr>
                                        <p:cTn id="19" dur="500"/>
                                        <p:tgtEl>
                                          <p:spTgt spid="2"/>
                                        </p:tgtEl>
                                      </p:cBhvr>
                                    </p:animEffect>
                                  </p:childTnLst>
                                </p:cTn>
                              </p:par>
                            </p:childTnLst>
                          </p:cTn>
                        </p:par>
                        <p:par>
                          <p:cTn id="20" fill="hold">
                            <p:stCondLst>
                              <p:cond delay="1800"/>
                            </p:stCondLst>
                            <p:childTnLst>
                              <p:par>
                                <p:cTn id="21" presetID="2" presetClass="entr" presetSubtype="2" fill="hold" nodeType="afterEffect">
                                  <p:stCondLst>
                                    <p:cond delay="0"/>
                                  </p:stCondLst>
                                  <p:childTnLst>
                                    <p:set>
                                      <p:cBhvr>
                                        <p:cTn id="22" dur="1" fill="hold">
                                          <p:stCondLst>
                                            <p:cond delay="0"/>
                                          </p:stCondLst>
                                        </p:cTn>
                                        <p:tgtEl>
                                          <p:spTgt spid="93"/>
                                        </p:tgtEl>
                                        <p:attrNameLst>
                                          <p:attrName>style.visibility</p:attrName>
                                        </p:attrNameLst>
                                      </p:cBhvr>
                                      <p:to>
                                        <p:strVal val="visible"/>
                                      </p:to>
                                    </p:set>
                                    <p:anim calcmode="lin" valueType="num">
                                      <p:cBhvr additive="base">
                                        <p:cTn id="23" dur="300" fill="hold"/>
                                        <p:tgtEl>
                                          <p:spTgt spid="93"/>
                                        </p:tgtEl>
                                        <p:attrNameLst>
                                          <p:attrName>ppt_x</p:attrName>
                                        </p:attrNameLst>
                                      </p:cBhvr>
                                      <p:tavLst>
                                        <p:tav tm="0">
                                          <p:val>
                                            <p:strVal val="1+#ppt_w/2"/>
                                          </p:val>
                                        </p:tav>
                                        <p:tav tm="100000">
                                          <p:val>
                                            <p:strVal val="#ppt_x"/>
                                          </p:val>
                                        </p:tav>
                                      </p:tavLst>
                                    </p:anim>
                                    <p:anim calcmode="lin" valueType="num">
                                      <p:cBhvr additive="base">
                                        <p:cTn id="24" dur="300" fill="hold"/>
                                        <p:tgtEl>
                                          <p:spTgt spid="93"/>
                                        </p:tgtEl>
                                        <p:attrNameLst>
                                          <p:attrName>ppt_y</p:attrName>
                                        </p:attrNameLst>
                                      </p:cBhvr>
                                      <p:tavLst>
                                        <p:tav tm="0">
                                          <p:val>
                                            <p:strVal val="#ppt_y"/>
                                          </p:val>
                                        </p:tav>
                                        <p:tav tm="100000">
                                          <p:val>
                                            <p:strVal val="#ppt_y"/>
                                          </p:val>
                                        </p:tav>
                                      </p:tavLst>
                                    </p:anim>
                                  </p:childTnLst>
                                </p:cTn>
                              </p:par>
                            </p:childTnLst>
                          </p:cTn>
                        </p:par>
                        <p:par>
                          <p:cTn id="25" fill="hold">
                            <p:stCondLst>
                              <p:cond delay="2100"/>
                            </p:stCondLst>
                            <p:childTnLst>
                              <p:par>
                                <p:cTn id="26" presetID="22" presetClass="entr" presetSubtype="1" fill="hold" grpId="0" nodeType="afterEffect">
                                  <p:stCondLst>
                                    <p:cond delay="0"/>
                                  </p:stCondLst>
                                  <p:childTnLst>
                                    <p:set>
                                      <p:cBhvr>
                                        <p:cTn id="27" dur="1" fill="hold">
                                          <p:stCondLst>
                                            <p:cond delay="0"/>
                                          </p:stCondLst>
                                        </p:cTn>
                                        <p:tgtEl>
                                          <p:spTgt spid="40"/>
                                        </p:tgtEl>
                                        <p:attrNameLst>
                                          <p:attrName>style.visibility</p:attrName>
                                        </p:attrNameLst>
                                      </p:cBhvr>
                                      <p:to>
                                        <p:strVal val="visible"/>
                                      </p:to>
                                    </p:set>
                                    <p:animEffect transition="in" filter="wipe(up)">
                                      <p:cBhvr>
                                        <p:cTn id="28" dur="300"/>
                                        <p:tgtEl>
                                          <p:spTgt spid="40"/>
                                        </p:tgtEl>
                                      </p:cBhvr>
                                    </p:animEffect>
                                  </p:childTnLst>
                                </p:cTn>
                              </p:par>
                            </p:childTnLst>
                          </p:cTn>
                        </p:par>
                        <p:par>
                          <p:cTn id="29" fill="hold">
                            <p:stCondLst>
                              <p:cond delay="2400"/>
                            </p:stCondLst>
                            <p:childTnLst>
                              <p:par>
                                <p:cTn id="30" presetID="2" presetClass="entr" presetSubtype="2" fill="hold" nodeType="afterEffect">
                                  <p:stCondLst>
                                    <p:cond delay="0"/>
                                  </p:stCondLst>
                                  <p:childTnLst>
                                    <p:set>
                                      <p:cBhvr>
                                        <p:cTn id="31" dur="1" fill="hold">
                                          <p:stCondLst>
                                            <p:cond delay="0"/>
                                          </p:stCondLst>
                                        </p:cTn>
                                        <p:tgtEl>
                                          <p:spTgt spid="102"/>
                                        </p:tgtEl>
                                        <p:attrNameLst>
                                          <p:attrName>style.visibility</p:attrName>
                                        </p:attrNameLst>
                                      </p:cBhvr>
                                      <p:to>
                                        <p:strVal val="visible"/>
                                      </p:to>
                                    </p:set>
                                    <p:anim calcmode="lin" valueType="num">
                                      <p:cBhvr additive="base">
                                        <p:cTn id="32" dur="300" fill="hold"/>
                                        <p:tgtEl>
                                          <p:spTgt spid="102"/>
                                        </p:tgtEl>
                                        <p:attrNameLst>
                                          <p:attrName>ppt_x</p:attrName>
                                        </p:attrNameLst>
                                      </p:cBhvr>
                                      <p:tavLst>
                                        <p:tav tm="0">
                                          <p:val>
                                            <p:strVal val="1+#ppt_w/2"/>
                                          </p:val>
                                        </p:tav>
                                        <p:tav tm="100000">
                                          <p:val>
                                            <p:strVal val="#ppt_x"/>
                                          </p:val>
                                        </p:tav>
                                      </p:tavLst>
                                    </p:anim>
                                    <p:anim calcmode="lin" valueType="num">
                                      <p:cBhvr additive="base">
                                        <p:cTn id="33" dur="300" fill="hold"/>
                                        <p:tgtEl>
                                          <p:spTgt spid="102"/>
                                        </p:tgtEl>
                                        <p:attrNameLst>
                                          <p:attrName>ppt_y</p:attrName>
                                        </p:attrNameLst>
                                      </p:cBhvr>
                                      <p:tavLst>
                                        <p:tav tm="0">
                                          <p:val>
                                            <p:strVal val="#ppt_y"/>
                                          </p:val>
                                        </p:tav>
                                        <p:tav tm="100000">
                                          <p:val>
                                            <p:strVal val="#ppt_y"/>
                                          </p:val>
                                        </p:tav>
                                      </p:tavLst>
                                    </p:anim>
                                  </p:childTnLst>
                                </p:cTn>
                              </p:par>
                            </p:childTnLst>
                          </p:cTn>
                        </p:par>
                        <p:par>
                          <p:cTn id="34" fill="hold">
                            <p:stCondLst>
                              <p:cond delay="2700"/>
                            </p:stCondLst>
                            <p:childTnLst>
                              <p:par>
                                <p:cTn id="35" presetID="22" presetClass="entr" presetSubtype="1" fill="hold" grpId="0" nodeType="afterEffect">
                                  <p:stCondLst>
                                    <p:cond delay="0"/>
                                  </p:stCondLst>
                                  <p:childTnLst>
                                    <p:set>
                                      <p:cBhvr>
                                        <p:cTn id="36" dur="1" fill="hold">
                                          <p:stCondLst>
                                            <p:cond delay="0"/>
                                          </p:stCondLst>
                                        </p:cTn>
                                        <p:tgtEl>
                                          <p:spTgt spid="100"/>
                                        </p:tgtEl>
                                        <p:attrNameLst>
                                          <p:attrName>style.visibility</p:attrName>
                                        </p:attrNameLst>
                                      </p:cBhvr>
                                      <p:to>
                                        <p:strVal val="visible"/>
                                      </p:to>
                                    </p:set>
                                    <p:animEffect transition="in" filter="wipe(up)">
                                      <p:cBhvr>
                                        <p:cTn id="37" dur="300"/>
                                        <p:tgtEl>
                                          <p:spTgt spid="100"/>
                                        </p:tgtEl>
                                      </p:cBhvr>
                                    </p:animEffect>
                                  </p:childTnLst>
                                </p:cTn>
                              </p:par>
                            </p:childTnLst>
                          </p:cTn>
                        </p:par>
                        <p:par>
                          <p:cTn id="38" fill="hold">
                            <p:stCondLst>
                              <p:cond delay="3000"/>
                            </p:stCondLst>
                            <p:childTnLst>
                              <p:par>
                                <p:cTn id="39" presetID="2" presetClass="entr" presetSubtype="2" fill="hold" nodeType="afterEffect">
                                  <p:stCondLst>
                                    <p:cond delay="0"/>
                                  </p:stCondLst>
                                  <p:childTnLst>
                                    <p:set>
                                      <p:cBhvr>
                                        <p:cTn id="40" dur="1" fill="hold">
                                          <p:stCondLst>
                                            <p:cond delay="0"/>
                                          </p:stCondLst>
                                        </p:cTn>
                                        <p:tgtEl>
                                          <p:spTgt spid="109"/>
                                        </p:tgtEl>
                                        <p:attrNameLst>
                                          <p:attrName>style.visibility</p:attrName>
                                        </p:attrNameLst>
                                      </p:cBhvr>
                                      <p:to>
                                        <p:strVal val="visible"/>
                                      </p:to>
                                    </p:set>
                                    <p:anim calcmode="lin" valueType="num">
                                      <p:cBhvr additive="base">
                                        <p:cTn id="41" dur="300" fill="hold"/>
                                        <p:tgtEl>
                                          <p:spTgt spid="109"/>
                                        </p:tgtEl>
                                        <p:attrNameLst>
                                          <p:attrName>ppt_x</p:attrName>
                                        </p:attrNameLst>
                                      </p:cBhvr>
                                      <p:tavLst>
                                        <p:tav tm="0">
                                          <p:val>
                                            <p:strVal val="1+#ppt_w/2"/>
                                          </p:val>
                                        </p:tav>
                                        <p:tav tm="100000">
                                          <p:val>
                                            <p:strVal val="#ppt_x"/>
                                          </p:val>
                                        </p:tav>
                                      </p:tavLst>
                                    </p:anim>
                                    <p:anim calcmode="lin" valueType="num">
                                      <p:cBhvr additive="base">
                                        <p:cTn id="42" dur="300" fill="hold"/>
                                        <p:tgtEl>
                                          <p:spTgt spid="109"/>
                                        </p:tgtEl>
                                        <p:attrNameLst>
                                          <p:attrName>ppt_y</p:attrName>
                                        </p:attrNameLst>
                                      </p:cBhvr>
                                      <p:tavLst>
                                        <p:tav tm="0">
                                          <p:val>
                                            <p:strVal val="#ppt_y"/>
                                          </p:val>
                                        </p:tav>
                                        <p:tav tm="100000">
                                          <p:val>
                                            <p:strVal val="#ppt_y"/>
                                          </p:val>
                                        </p:tav>
                                      </p:tavLst>
                                    </p:anim>
                                  </p:childTnLst>
                                </p:cTn>
                              </p:par>
                            </p:childTnLst>
                          </p:cTn>
                        </p:par>
                        <p:par>
                          <p:cTn id="43" fill="hold">
                            <p:stCondLst>
                              <p:cond delay="3300"/>
                            </p:stCondLst>
                            <p:childTnLst>
                              <p:par>
                                <p:cTn id="44" presetID="22" presetClass="entr" presetSubtype="1" fill="hold" grpId="0" nodeType="afterEffect">
                                  <p:stCondLst>
                                    <p:cond delay="0"/>
                                  </p:stCondLst>
                                  <p:childTnLst>
                                    <p:set>
                                      <p:cBhvr>
                                        <p:cTn id="45" dur="1" fill="hold">
                                          <p:stCondLst>
                                            <p:cond delay="0"/>
                                          </p:stCondLst>
                                        </p:cTn>
                                        <p:tgtEl>
                                          <p:spTgt spid="101"/>
                                        </p:tgtEl>
                                        <p:attrNameLst>
                                          <p:attrName>style.visibility</p:attrName>
                                        </p:attrNameLst>
                                      </p:cBhvr>
                                      <p:to>
                                        <p:strVal val="visible"/>
                                      </p:to>
                                    </p:set>
                                    <p:animEffect transition="in" filter="wipe(up)">
                                      <p:cBhvr>
                                        <p:cTn id="46" dur="300"/>
                                        <p:tgtEl>
                                          <p:spTgt spid="101"/>
                                        </p:tgtEl>
                                      </p:cBhvr>
                                    </p:animEffect>
                                  </p:childTnLst>
                                </p:cTn>
                              </p:par>
                              <p:par>
                                <p:cTn id="47" presetID="1" presetClass="entr" presetSubtype="0" fill="hold" nodeType="withEffect">
                                  <p:stCondLst>
                                    <p:cond delay="0"/>
                                  </p:stCondLst>
                                  <p:childTnLst>
                                    <p:set>
                                      <p:cBhvr>
                                        <p:cTn id="48" dur="1" fill="hold">
                                          <p:stCondLst>
                                            <p:cond delay="0"/>
                                          </p:stCondLst>
                                        </p:cTn>
                                        <p:tgtEl>
                                          <p:spTgt spid="88"/>
                                        </p:tgtEl>
                                        <p:attrNameLst>
                                          <p:attrName>style.visibility</p:attrName>
                                        </p:attrNameLst>
                                      </p:cBhvr>
                                      <p:to>
                                        <p:strVal val="visible"/>
                                      </p:to>
                                    </p:set>
                                  </p:childTnLst>
                                </p:cTn>
                              </p:par>
                              <p:par>
                                <p:cTn id="49" presetID="49" presetClass="path" presetSubtype="0" accel="50000" fill="hold" nodeType="withEffect">
                                  <p:stCondLst>
                                    <p:cond delay="0"/>
                                  </p:stCondLst>
                                  <p:childTnLst>
                                    <p:animMotion origin="layout" path="M 3.05556E-6 -4.93827E-6 L 0.17847 0.88797 " pathEditMode="relative" rAng="0" ptsTypes="AA">
                                      <p:cBhvr>
                                        <p:cTn id="50" dur="600" spd="-100000" fill="hold"/>
                                        <p:tgtEl>
                                          <p:spTgt spid="88"/>
                                        </p:tgtEl>
                                        <p:attrNameLst>
                                          <p:attrName>ppt_x</p:attrName>
                                          <p:attrName>ppt_y</p:attrName>
                                        </p:attrNameLst>
                                      </p:cBhvr>
                                      <p:rCtr x="8924" y="44383"/>
                                    </p:animMotion>
                                  </p:childTnLst>
                                </p:cTn>
                              </p:par>
                            </p:childTnLst>
                          </p:cTn>
                        </p:par>
                        <p:par>
                          <p:cTn id="51" fill="hold">
                            <p:stCondLst>
                              <p:cond delay="3900"/>
                            </p:stCondLst>
                            <p:childTnLst>
                              <p:par>
                                <p:cTn id="52" presetID="22" presetClass="entr" presetSubtype="8" fill="hold" nodeType="afterEffect">
                                  <p:stCondLst>
                                    <p:cond delay="0"/>
                                  </p:stCondLst>
                                  <p:childTnLst>
                                    <p:set>
                                      <p:cBhvr>
                                        <p:cTn id="53" dur="1" fill="hold">
                                          <p:stCondLst>
                                            <p:cond delay="0"/>
                                          </p:stCondLst>
                                        </p:cTn>
                                        <p:tgtEl>
                                          <p:spTgt spid="41"/>
                                        </p:tgtEl>
                                        <p:attrNameLst>
                                          <p:attrName>style.visibility</p:attrName>
                                        </p:attrNameLst>
                                      </p:cBhvr>
                                      <p:to>
                                        <p:strVal val="visible"/>
                                      </p:to>
                                    </p:set>
                                    <p:animEffect transition="in" filter="wipe(left)">
                                      <p:cBhvr>
                                        <p:cTn id="54" dur="500"/>
                                        <p:tgtEl>
                                          <p:spTgt spid="41"/>
                                        </p:tgtEl>
                                      </p:cBhvr>
                                    </p:animEffect>
                                  </p:childTnLst>
                                </p:cTn>
                              </p:par>
                              <p:par>
                                <p:cTn id="55" presetID="22" presetClass="entr" presetSubtype="8" fill="hold" nodeType="withEffect">
                                  <p:stCondLst>
                                    <p:cond delay="0"/>
                                  </p:stCondLst>
                                  <p:childTnLst>
                                    <p:set>
                                      <p:cBhvr>
                                        <p:cTn id="56" dur="1" fill="hold">
                                          <p:stCondLst>
                                            <p:cond delay="0"/>
                                          </p:stCondLst>
                                        </p:cTn>
                                        <p:tgtEl>
                                          <p:spTgt spid="42"/>
                                        </p:tgtEl>
                                        <p:attrNameLst>
                                          <p:attrName>style.visibility</p:attrName>
                                        </p:attrNameLst>
                                      </p:cBhvr>
                                      <p:to>
                                        <p:strVal val="visible"/>
                                      </p:to>
                                    </p:set>
                                    <p:animEffect transition="in" filter="wipe(left)">
                                      <p:cBhvr>
                                        <p:cTn id="57" dur="500"/>
                                        <p:tgtEl>
                                          <p:spTgt spid="42"/>
                                        </p:tgtEl>
                                      </p:cBhvr>
                                    </p:animEffect>
                                  </p:childTnLst>
                                </p:cTn>
                              </p:par>
                              <p:par>
                                <p:cTn id="58" presetID="22" presetClass="entr" presetSubtype="8" fill="hold" nodeType="withEffect">
                                  <p:stCondLst>
                                    <p:cond delay="0"/>
                                  </p:stCondLst>
                                  <p:childTnLst>
                                    <p:set>
                                      <p:cBhvr>
                                        <p:cTn id="59" dur="1" fill="hold">
                                          <p:stCondLst>
                                            <p:cond delay="0"/>
                                          </p:stCondLst>
                                        </p:cTn>
                                        <p:tgtEl>
                                          <p:spTgt spid="43"/>
                                        </p:tgtEl>
                                        <p:attrNameLst>
                                          <p:attrName>style.visibility</p:attrName>
                                        </p:attrNameLst>
                                      </p:cBhvr>
                                      <p:to>
                                        <p:strVal val="visible"/>
                                      </p:to>
                                    </p:set>
                                    <p:animEffect transition="in" filter="wipe(left)">
                                      <p:cBhvr>
                                        <p:cTn id="60" dur="500"/>
                                        <p:tgtEl>
                                          <p:spTgt spid="43"/>
                                        </p:tgtEl>
                                      </p:cBhvr>
                                    </p:animEffect>
                                  </p:childTnLst>
                                </p:cTn>
                              </p:par>
                            </p:childTnLst>
                          </p:cTn>
                        </p:par>
                        <p:par>
                          <p:cTn id="61" fill="hold">
                            <p:stCondLst>
                              <p:cond delay="4400"/>
                            </p:stCondLst>
                            <p:childTnLst>
                              <p:par>
                                <p:cTn id="62" presetID="53" presetClass="entr" presetSubtype="16" fill="hold" nodeType="afterEffect">
                                  <p:stCondLst>
                                    <p:cond delay="0"/>
                                  </p:stCondLst>
                                  <p:childTnLst>
                                    <p:set>
                                      <p:cBhvr>
                                        <p:cTn id="63" dur="1" fill="hold">
                                          <p:stCondLst>
                                            <p:cond delay="0"/>
                                          </p:stCondLst>
                                        </p:cTn>
                                        <p:tgtEl>
                                          <p:spTgt spid="44"/>
                                        </p:tgtEl>
                                        <p:attrNameLst>
                                          <p:attrName>style.visibility</p:attrName>
                                        </p:attrNameLst>
                                      </p:cBhvr>
                                      <p:to>
                                        <p:strVal val="visible"/>
                                      </p:to>
                                    </p:set>
                                    <p:anim calcmode="lin" valueType="num">
                                      <p:cBhvr>
                                        <p:cTn id="64" dur="500" fill="hold"/>
                                        <p:tgtEl>
                                          <p:spTgt spid="44"/>
                                        </p:tgtEl>
                                        <p:attrNameLst>
                                          <p:attrName>ppt_w</p:attrName>
                                        </p:attrNameLst>
                                      </p:cBhvr>
                                      <p:tavLst>
                                        <p:tav tm="0">
                                          <p:val>
                                            <p:fltVal val="0"/>
                                          </p:val>
                                        </p:tav>
                                        <p:tav tm="100000">
                                          <p:val>
                                            <p:strVal val="#ppt_w"/>
                                          </p:val>
                                        </p:tav>
                                      </p:tavLst>
                                    </p:anim>
                                    <p:anim calcmode="lin" valueType="num">
                                      <p:cBhvr>
                                        <p:cTn id="65" dur="500" fill="hold"/>
                                        <p:tgtEl>
                                          <p:spTgt spid="44"/>
                                        </p:tgtEl>
                                        <p:attrNameLst>
                                          <p:attrName>ppt_h</p:attrName>
                                        </p:attrNameLst>
                                      </p:cBhvr>
                                      <p:tavLst>
                                        <p:tav tm="0">
                                          <p:val>
                                            <p:fltVal val="0"/>
                                          </p:val>
                                        </p:tav>
                                        <p:tav tm="100000">
                                          <p:val>
                                            <p:strVal val="#ppt_h"/>
                                          </p:val>
                                        </p:tav>
                                      </p:tavLst>
                                    </p:anim>
                                    <p:animEffect transition="in" filter="fade">
                                      <p:cBhvr>
                                        <p:cTn id="66" dur="500"/>
                                        <p:tgtEl>
                                          <p:spTgt spid="44"/>
                                        </p:tgtEl>
                                      </p:cBhvr>
                                    </p:animEffect>
                                  </p:childTnLst>
                                </p:cTn>
                              </p:par>
                              <p:par>
                                <p:cTn id="67" presetID="53" presetClass="entr" presetSubtype="16" fill="hold" nodeType="withEffect">
                                  <p:stCondLst>
                                    <p:cond delay="0"/>
                                  </p:stCondLst>
                                  <p:childTnLst>
                                    <p:set>
                                      <p:cBhvr>
                                        <p:cTn id="68" dur="1" fill="hold">
                                          <p:stCondLst>
                                            <p:cond delay="0"/>
                                          </p:stCondLst>
                                        </p:cTn>
                                        <p:tgtEl>
                                          <p:spTgt spid="49"/>
                                        </p:tgtEl>
                                        <p:attrNameLst>
                                          <p:attrName>style.visibility</p:attrName>
                                        </p:attrNameLst>
                                      </p:cBhvr>
                                      <p:to>
                                        <p:strVal val="visible"/>
                                      </p:to>
                                    </p:set>
                                    <p:anim calcmode="lin" valueType="num">
                                      <p:cBhvr>
                                        <p:cTn id="69" dur="500" fill="hold"/>
                                        <p:tgtEl>
                                          <p:spTgt spid="49"/>
                                        </p:tgtEl>
                                        <p:attrNameLst>
                                          <p:attrName>ppt_w</p:attrName>
                                        </p:attrNameLst>
                                      </p:cBhvr>
                                      <p:tavLst>
                                        <p:tav tm="0">
                                          <p:val>
                                            <p:fltVal val="0"/>
                                          </p:val>
                                        </p:tav>
                                        <p:tav tm="100000">
                                          <p:val>
                                            <p:strVal val="#ppt_w"/>
                                          </p:val>
                                        </p:tav>
                                      </p:tavLst>
                                    </p:anim>
                                    <p:anim calcmode="lin" valueType="num">
                                      <p:cBhvr>
                                        <p:cTn id="70" dur="500" fill="hold"/>
                                        <p:tgtEl>
                                          <p:spTgt spid="49"/>
                                        </p:tgtEl>
                                        <p:attrNameLst>
                                          <p:attrName>ppt_h</p:attrName>
                                        </p:attrNameLst>
                                      </p:cBhvr>
                                      <p:tavLst>
                                        <p:tav tm="0">
                                          <p:val>
                                            <p:fltVal val="0"/>
                                          </p:val>
                                        </p:tav>
                                        <p:tav tm="100000">
                                          <p:val>
                                            <p:strVal val="#ppt_h"/>
                                          </p:val>
                                        </p:tav>
                                      </p:tavLst>
                                    </p:anim>
                                    <p:animEffect transition="in" filter="fade">
                                      <p:cBhvr>
                                        <p:cTn id="71" dur="500"/>
                                        <p:tgtEl>
                                          <p:spTgt spid="49"/>
                                        </p:tgtEl>
                                      </p:cBhvr>
                                    </p:animEffect>
                                  </p:childTnLst>
                                </p:cTn>
                              </p:par>
                              <p:par>
                                <p:cTn id="72" presetID="53" presetClass="entr" presetSubtype="16" fill="hold" nodeType="withEffect">
                                  <p:stCondLst>
                                    <p:cond delay="0"/>
                                  </p:stCondLst>
                                  <p:childTnLst>
                                    <p:set>
                                      <p:cBhvr>
                                        <p:cTn id="73" dur="1" fill="hold">
                                          <p:stCondLst>
                                            <p:cond delay="0"/>
                                          </p:stCondLst>
                                        </p:cTn>
                                        <p:tgtEl>
                                          <p:spTgt spid="83"/>
                                        </p:tgtEl>
                                        <p:attrNameLst>
                                          <p:attrName>style.visibility</p:attrName>
                                        </p:attrNameLst>
                                      </p:cBhvr>
                                      <p:to>
                                        <p:strVal val="visible"/>
                                      </p:to>
                                    </p:set>
                                    <p:anim calcmode="lin" valueType="num">
                                      <p:cBhvr>
                                        <p:cTn id="74" dur="500" fill="hold"/>
                                        <p:tgtEl>
                                          <p:spTgt spid="83"/>
                                        </p:tgtEl>
                                        <p:attrNameLst>
                                          <p:attrName>ppt_w</p:attrName>
                                        </p:attrNameLst>
                                      </p:cBhvr>
                                      <p:tavLst>
                                        <p:tav tm="0">
                                          <p:val>
                                            <p:fltVal val="0"/>
                                          </p:val>
                                        </p:tav>
                                        <p:tav tm="100000">
                                          <p:val>
                                            <p:strVal val="#ppt_w"/>
                                          </p:val>
                                        </p:tav>
                                      </p:tavLst>
                                    </p:anim>
                                    <p:anim calcmode="lin" valueType="num">
                                      <p:cBhvr>
                                        <p:cTn id="75" dur="500" fill="hold"/>
                                        <p:tgtEl>
                                          <p:spTgt spid="83"/>
                                        </p:tgtEl>
                                        <p:attrNameLst>
                                          <p:attrName>ppt_h</p:attrName>
                                        </p:attrNameLst>
                                      </p:cBhvr>
                                      <p:tavLst>
                                        <p:tav tm="0">
                                          <p:val>
                                            <p:fltVal val="0"/>
                                          </p:val>
                                        </p:tav>
                                        <p:tav tm="100000">
                                          <p:val>
                                            <p:strVal val="#ppt_h"/>
                                          </p:val>
                                        </p:tav>
                                      </p:tavLst>
                                    </p:anim>
                                    <p:animEffect transition="in" filter="fade">
                                      <p:cBhvr>
                                        <p:cTn id="76" dur="500"/>
                                        <p:tgtEl>
                                          <p:spTgt spid="83"/>
                                        </p:tgtEl>
                                      </p:cBhvr>
                                    </p:animEffect>
                                  </p:childTnLst>
                                </p:cTn>
                              </p:par>
                            </p:childTnLst>
                          </p:cTn>
                        </p:par>
                        <p:par>
                          <p:cTn id="77" fill="hold">
                            <p:stCondLst>
                              <p:cond delay="4900"/>
                            </p:stCondLst>
                            <p:childTnLst>
                              <p:par>
                                <p:cTn id="78" presetID="22" presetClass="entr" presetSubtype="8" fill="hold" grpId="0" nodeType="afterEffect">
                                  <p:stCondLst>
                                    <p:cond delay="0"/>
                                  </p:stCondLst>
                                  <p:childTnLst>
                                    <p:set>
                                      <p:cBhvr>
                                        <p:cTn id="79" dur="1" fill="hold">
                                          <p:stCondLst>
                                            <p:cond delay="0"/>
                                          </p:stCondLst>
                                        </p:cTn>
                                        <p:tgtEl>
                                          <p:spTgt spid="37"/>
                                        </p:tgtEl>
                                        <p:attrNameLst>
                                          <p:attrName>style.visibility</p:attrName>
                                        </p:attrNameLst>
                                      </p:cBhvr>
                                      <p:to>
                                        <p:strVal val="visible"/>
                                      </p:to>
                                    </p:set>
                                    <p:animEffect transition="in" filter="wipe(left)">
                                      <p:cBhvr>
                                        <p:cTn id="80" dur="500"/>
                                        <p:tgtEl>
                                          <p:spTgt spid="37"/>
                                        </p:tgtEl>
                                      </p:cBhvr>
                                    </p:animEffect>
                                  </p:childTnLst>
                                </p:cTn>
                              </p:par>
                              <p:par>
                                <p:cTn id="81" presetID="22" presetClass="entr" presetSubtype="8" fill="hold" grpId="0" nodeType="withEffect">
                                  <p:stCondLst>
                                    <p:cond delay="100"/>
                                  </p:stCondLst>
                                  <p:childTnLst>
                                    <p:set>
                                      <p:cBhvr>
                                        <p:cTn id="82" dur="1" fill="hold">
                                          <p:stCondLst>
                                            <p:cond delay="0"/>
                                          </p:stCondLst>
                                        </p:cTn>
                                        <p:tgtEl>
                                          <p:spTgt spid="38"/>
                                        </p:tgtEl>
                                        <p:attrNameLst>
                                          <p:attrName>style.visibility</p:attrName>
                                        </p:attrNameLst>
                                      </p:cBhvr>
                                      <p:to>
                                        <p:strVal val="visible"/>
                                      </p:to>
                                    </p:set>
                                    <p:animEffect transition="in" filter="wipe(left)">
                                      <p:cBhvr>
                                        <p:cTn id="83" dur="500"/>
                                        <p:tgtEl>
                                          <p:spTgt spid="38"/>
                                        </p:tgtEl>
                                      </p:cBhvr>
                                    </p:animEffect>
                                  </p:childTnLst>
                                </p:cTn>
                              </p:par>
                              <p:par>
                                <p:cTn id="84" presetID="22" presetClass="entr" presetSubtype="8" fill="hold" grpId="0" nodeType="withEffect">
                                  <p:stCondLst>
                                    <p:cond delay="200"/>
                                  </p:stCondLst>
                                  <p:childTnLst>
                                    <p:set>
                                      <p:cBhvr>
                                        <p:cTn id="85" dur="1" fill="hold">
                                          <p:stCondLst>
                                            <p:cond delay="0"/>
                                          </p:stCondLst>
                                        </p:cTn>
                                        <p:tgtEl>
                                          <p:spTgt spid="39"/>
                                        </p:tgtEl>
                                        <p:attrNameLst>
                                          <p:attrName>style.visibility</p:attrName>
                                        </p:attrNameLst>
                                      </p:cBhvr>
                                      <p:to>
                                        <p:strVal val="visible"/>
                                      </p:to>
                                    </p:set>
                                    <p:animEffect transition="in" filter="wipe(left)">
                                      <p:cBhvr>
                                        <p:cTn id="86"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33" grpId="0"/>
      <p:bldP spid="37" grpId="0"/>
      <p:bldP spid="38" grpId="0"/>
      <p:bldP spid="39" grpId="0"/>
      <p:bldP spid="40" grpId="0"/>
      <p:bldP spid="100" grpId="0"/>
      <p:bldP spid="101"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8" name="组合 127"/>
          <p:cNvGrpSpPr>
            <a:grpSpLocks noChangeAspect="1"/>
          </p:cNvGrpSpPr>
          <p:nvPr/>
        </p:nvGrpSpPr>
        <p:grpSpPr>
          <a:xfrm>
            <a:off x="359581" y="328252"/>
            <a:ext cx="411518" cy="411464"/>
            <a:chOff x="304800" y="673100"/>
            <a:chExt cx="4000500" cy="4000500"/>
          </a:xfrm>
          <a:effectLst>
            <a:outerShdw blurRad="444500" dist="254000" dir="8100000" algn="tr" rotWithShape="0">
              <a:prstClr val="black">
                <a:alpha val="24000"/>
              </a:prstClr>
            </a:outerShdw>
          </a:effectLst>
        </p:grpSpPr>
        <p:sp>
          <p:nvSpPr>
            <p:cNvPr id="129" name="同心圆 128"/>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微软雅黑"/>
              </a:endParaRPr>
            </a:p>
          </p:txBody>
        </p:sp>
        <p:sp>
          <p:nvSpPr>
            <p:cNvPr id="130" name="椭圆 129"/>
            <p:cNvSpPr/>
            <p:nvPr/>
          </p:nvSpPr>
          <p:spPr>
            <a:xfrm>
              <a:off x="392100" y="760400"/>
              <a:ext cx="3825879" cy="3825879"/>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a:endParaRPr>
            </a:p>
          </p:txBody>
        </p:sp>
      </p:grpSp>
      <p:cxnSp>
        <p:nvCxnSpPr>
          <p:cNvPr id="131" name="直接连接符 130"/>
          <p:cNvCxnSpPr/>
          <p:nvPr/>
        </p:nvCxnSpPr>
        <p:spPr>
          <a:xfrm>
            <a:off x="898771" y="611565"/>
            <a:ext cx="7084961" cy="0"/>
          </a:xfrm>
          <a:prstGeom prst="line">
            <a:avLst/>
          </a:prstGeom>
          <a:ln w="158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7885677" y="411510"/>
            <a:ext cx="1150819" cy="400110"/>
          </a:xfrm>
          <a:prstGeom prst="rect">
            <a:avLst/>
          </a:prstGeom>
          <a:noFill/>
        </p:spPr>
        <p:txBody>
          <a:bodyPr wrap="square" rtlCol="0">
            <a:spAutoFit/>
          </a:bodyPr>
          <a:lstStyle/>
          <a:p>
            <a:pPr algn="ctr"/>
            <a:r>
              <a:rPr lang="en-US" altLang="zh-CN" sz="2000" b="1" dirty="0" smtClean="0">
                <a:solidFill>
                  <a:schemeClr val="tx1">
                    <a:lumMod val="50000"/>
                    <a:lumOff val="50000"/>
                  </a:schemeClr>
                </a:solidFill>
                <a:ea typeface="微软雅黑"/>
              </a:rPr>
              <a:t>LOGO</a:t>
            </a:r>
            <a:endParaRPr lang="zh-CN" altLang="en-US" sz="2000" b="1" dirty="0">
              <a:solidFill>
                <a:schemeClr val="tx1">
                  <a:lumMod val="50000"/>
                  <a:lumOff val="50000"/>
                </a:schemeClr>
              </a:solidFill>
              <a:ea typeface="微软雅黑"/>
            </a:endParaRPr>
          </a:p>
        </p:txBody>
      </p:sp>
      <p:sp>
        <p:nvSpPr>
          <p:cNvPr id="133" name="Text Box 18"/>
          <p:cNvSpPr txBox="1">
            <a:spLocks noChangeArrowheads="1"/>
          </p:cNvSpPr>
          <p:nvPr/>
        </p:nvSpPr>
        <p:spPr bwMode="gray">
          <a:xfrm>
            <a:off x="970779" y="288980"/>
            <a:ext cx="281044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zh-CN" altLang="en-US" sz="1600" b="1" dirty="0">
                <a:solidFill>
                  <a:schemeClr val="tx1">
                    <a:lumMod val="75000"/>
                    <a:lumOff val="25000"/>
                  </a:schemeClr>
                </a:solidFill>
                <a:latin typeface="微软雅黑"/>
                <a:ea typeface="微软雅黑"/>
              </a:rPr>
              <a:t>添加您想要的标题</a:t>
            </a:r>
          </a:p>
        </p:txBody>
      </p:sp>
      <p:sp>
        <p:nvSpPr>
          <p:cNvPr id="58" name="TextBox 57"/>
          <p:cNvSpPr txBox="1"/>
          <p:nvPr/>
        </p:nvSpPr>
        <p:spPr>
          <a:xfrm>
            <a:off x="1770547" y="4155601"/>
            <a:ext cx="879085" cy="251549"/>
          </a:xfrm>
          <a:prstGeom prst="rect">
            <a:avLst/>
          </a:prstGeom>
          <a:noFill/>
        </p:spPr>
        <p:txBody>
          <a:bodyPr wrap="square" lIns="81477" tIns="40738" rIns="81477" bIns="40738" rtlCol="0">
            <a:spAutoFit/>
          </a:bodyPr>
          <a:lstStyle/>
          <a:p>
            <a:pPr algn="ctr"/>
            <a:r>
              <a:rPr lang="zh-CN" altLang="en-US" sz="1100" b="1" dirty="0" smtClean="0">
                <a:solidFill>
                  <a:srgbClr val="7030A0"/>
                </a:solidFill>
                <a:latin typeface="微软雅黑"/>
                <a:ea typeface="微软雅黑"/>
              </a:rPr>
              <a:t>添加标题</a:t>
            </a:r>
            <a:endParaRPr lang="zh-CN" altLang="en-US" sz="1100" b="1" dirty="0">
              <a:solidFill>
                <a:srgbClr val="7030A0"/>
              </a:solidFill>
              <a:latin typeface="微软雅黑"/>
              <a:ea typeface="微软雅黑"/>
            </a:endParaRPr>
          </a:p>
        </p:txBody>
      </p:sp>
      <p:sp>
        <p:nvSpPr>
          <p:cNvPr id="59" name="TextBox 58"/>
          <p:cNvSpPr txBox="1"/>
          <p:nvPr/>
        </p:nvSpPr>
        <p:spPr>
          <a:xfrm>
            <a:off x="1454533" y="3700897"/>
            <a:ext cx="192520" cy="123410"/>
          </a:xfrm>
          <a:prstGeom prst="rect">
            <a:avLst/>
          </a:prstGeom>
          <a:noFill/>
        </p:spPr>
        <p:txBody>
          <a:bodyPr wrap="square" lIns="0" tIns="0" rIns="0" bIns="0" rtlCol="0">
            <a:spAutoFit/>
          </a:bodyPr>
          <a:lstStyle/>
          <a:p>
            <a:pPr algn="just"/>
            <a:r>
              <a:rPr lang="en-US" altLang="zh-CN" sz="800" dirty="0">
                <a:solidFill>
                  <a:schemeClr val="tx1">
                    <a:lumMod val="50000"/>
                    <a:lumOff val="50000"/>
                  </a:schemeClr>
                </a:solidFill>
                <a:latin typeface="微软雅黑"/>
                <a:ea typeface="微软雅黑"/>
              </a:rPr>
              <a:t>100</a:t>
            </a:r>
            <a:endParaRPr lang="zh-CN" altLang="en-US" sz="800" dirty="0">
              <a:solidFill>
                <a:schemeClr val="tx1">
                  <a:lumMod val="50000"/>
                  <a:lumOff val="50000"/>
                </a:schemeClr>
              </a:solidFill>
              <a:latin typeface="微软雅黑"/>
              <a:ea typeface="微软雅黑"/>
            </a:endParaRPr>
          </a:p>
        </p:txBody>
      </p:sp>
      <p:sp>
        <p:nvSpPr>
          <p:cNvPr id="60" name="TextBox 59"/>
          <p:cNvSpPr txBox="1"/>
          <p:nvPr/>
        </p:nvSpPr>
        <p:spPr>
          <a:xfrm>
            <a:off x="2773993" y="4155601"/>
            <a:ext cx="879085" cy="251549"/>
          </a:xfrm>
          <a:prstGeom prst="rect">
            <a:avLst/>
          </a:prstGeom>
          <a:noFill/>
        </p:spPr>
        <p:txBody>
          <a:bodyPr wrap="square" lIns="81477" tIns="40738" rIns="81477" bIns="40738" rtlCol="0">
            <a:spAutoFit/>
          </a:bodyPr>
          <a:lstStyle/>
          <a:p>
            <a:pPr algn="ctr"/>
            <a:r>
              <a:rPr lang="zh-CN" altLang="en-US" sz="1100" b="1" dirty="0">
                <a:solidFill>
                  <a:srgbClr val="7030A0"/>
                </a:solidFill>
                <a:latin typeface="微软雅黑"/>
                <a:ea typeface="微软雅黑"/>
              </a:rPr>
              <a:t>添加标题</a:t>
            </a:r>
          </a:p>
        </p:txBody>
      </p:sp>
      <p:sp>
        <p:nvSpPr>
          <p:cNvPr id="61" name="TextBox 60"/>
          <p:cNvSpPr txBox="1"/>
          <p:nvPr/>
        </p:nvSpPr>
        <p:spPr>
          <a:xfrm>
            <a:off x="3763857" y="4155601"/>
            <a:ext cx="879085" cy="251549"/>
          </a:xfrm>
          <a:prstGeom prst="rect">
            <a:avLst/>
          </a:prstGeom>
          <a:noFill/>
        </p:spPr>
        <p:txBody>
          <a:bodyPr wrap="square" lIns="81477" tIns="40738" rIns="81477" bIns="40738" rtlCol="0">
            <a:spAutoFit/>
          </a:bodyPr>
          <a:lstStyle/>
          <a:p>
            <a:pPr algn="ctr"/>
            <a:r>
              <a:rPr lang="zh-CN" altLang="en-US" sz="1100" b="1" dirty="0">
                <a:solidFill>
                  <a:srgbClr val="7030A0"/>
                </a:solidFill>
                <a:latin typeface="微软雅黑"/>
                <a:ea typeface="微软雅黑"/>
              </a:rPr>
              <a:t>添加标题</a:t>
            </a:r>
          </a:p>
        </p:txBody>
      </p:sp>
      <p:sp>
        <p:nvSpPr>
          <p:cNvPr id="62" name="TextBox 61"/>
          <p:cNvSpPr txBox="1"/>
          <p:nvPr/>
        </p:nvSpPr>
        <p:spPr>
          <a:xfrm>
            <a:off x="4753722" y="4155601"/>
            <a:ext cx="879085" cy="251549"/>
          </a:xfrm>
          <a:prstGeom prst="rect">
            <a:avLst/>
          </a:prstGeom>
          <a:noFill/>
        </p:spPr>
        <p:txBody>
          <a:bodyPr wrap="square" lIns="81477" tIns="40738" rIns="81477" bIns="40738" rtlCol="0">
            <a:spAutoFit/>
          </a:bodyPr>
          <a:lstStyle/>
          <a:p>
            <a:pPr algn="ctr"/>
            <a:r>
              <a:rPr lang="zh-CN" altLang="en-US" sz="1100" b="1" dirty="0">
                <a:solidFill>
                  <a:srgbClr val="7030A0"/>
                </a:solidFill>
                <a:latin typeface="微软雅黑"/>
                <a:ea typeface="微软雅黑"/>
              </a:rPr>
              <a:t>添加标题</a:t>
            </a:r>
          </a:p>
        </p:txBody>
      </p:sp>
      <p:sp>
        <p:nvSpPr>
          <p:cNvPr id="63" name="TextBox 62"/>
          <p:cNvSpPr txBox="1"/>
          <p:nvPr/>
        </p:nvSpPr>
        <p:spPr>
          <a:xfrm>
            <a:off x="1454533" y="3372062"/>
            <a:ext cx="192520" cy="123410"/>
          </a:xfrm>
          <a:prstGeom prst="rect">
            <a:avLst/>
          </a:prstGeom>
          <a:noFill/>
        </p:spPr>
        <p:txBody>
          <a:bodyPr wrap="square" lIns="0" tIns="0" rIns="0" bIns="0" rtlCol="0">
            <a:spAutoFit/>
          </a:bodyPr>
          <a:lstStyle/>
          <a:p>
            <a:pPr algn="just"/>
            <a:r>
              <a:rPr lang="en-US" altLang="zh-CN" sz="800" dirty="0">
                <a:solidFill>
                  <a:schemeClr val="tx1">
                    <a:lumMod val="50000"/>
                    <a:lumOff val="50000"/>
                  </a:schemeClr>
                </a:solidFill>
                <a:latin typeface="微软雅黑"/>
                <a:ea typeface="微软雅黑"/>
              </a:rPr>
              <a:t>200</a:t>
            </a:r>
            <a:endParaRPr lang="zh-CN" altLang="en-US" sz="800" dirty="0">
              <a:solidFill>
                <a:schemeClr val="tx1">
                  <a:lumMod val="50000"/>
                  <a:lumOff val="50000"/>
                </a:schemeClr>
              </a:solidFill>
              <a:latin typeface="微软雅黑"/>
              <a:ea typeface="微软雅黑"/>
            </a:endParaRPr>
          </a:p>
        </p:txBody>
      </p:sp>
      <p:sp>
        <p:nvSpPr>
          <p:cNvPr id="64" name="TextBox 63"/>
          <p:cNvSpPr txBox="1"/>
          <p:nvPr/>
        </p:nvSpPr>
        <p:spPr>
          <a:xfrm>
            <a:off x="1454533" y="3043226"/>
            <a:ext cx="192520" cy="123410"/>
          </a:xfrm>
          <a:prstGeom prst="rect">
            <a:avLst/>
          </a:prstGeom>
          <a:noFill/>
        </p:spPr>
        <p:txBody>
          <a:bodyPr wrap="square" lIns="0" tIns="0" rIns="0" bIns="0" rtlCol="0">
            <a:spAutoFit/>
          </a:bodyPr>
          <a:lstStyle/>
          <a:p>
            <a:pPr algn="just"/>
            <a:r>
              <a:rPr lang="en-US" altLang="zh-CN" sz="800" dirty="0">
                <a:solidFill>
                  <a:schemeClr val="tx1">
                    <a:lumMod val="50000"/>
                    <a:lumOff val="50000"/>
                  </a:schemeClr>
                </a:solidFill>
                <a:latin typeface="微软雅黑"/>
                <a:ea typeface="微软雅黑"/>
              </a:rPr>
              <a:t>300</a:t>
            </a:r>
            <a:endParaRPr lang="zh-CN" altLang="en-US" sz="800" dirty="0">
              <a:solidFill>
                <a:schemeClr val="tx1">
                  <a:lumMod val="50000"/>
                  <a:lumOff val="50000"/>
                </a:schemeClr>
              </a:solidFill>
              <a:latin typeface="微软雅黑"/>
              <a:ea typeface="微软雅黑"/>
            </a:endParaRPr>
          </a:p>
        </p:txBody>
      </p:sp>
      <p:sp>
        <p:nvSpPr>
          <p:cNvPr id="65" name="TextBox 64"/>
          <p:cNvSpPr txBox="1"/>
          <p:nvPr/>
        </p:nvSpPr>
        <p:spPr>
          <a:xfrm>
            <a:off x="1454533" y="2714390"/>
            <a:ext cx="192520" cy="123410"/>
          </a:xfrm>
          <a:prstGeom prst="rect">
            <a:avLst/>
          </a:prstGeom>
          <a:noFill/>
        </p:spPr>
        <p:txBody>
          <a:bodyPr wrap="square" lIns="0" tIns="0" rIns="0" bIns="0" rtlCol="0">
            <a:spAutoFit/>
          </a:bodyPr>
          <a:lstStyle/>
          <a:p>
            <a:pPr algn="just"/>
            <a:r>
              <a:rPr lang="en-US" altLang="zh-CN" sz="800" dirty="0">
                <a:solidFill>
                  <a:schemeClr val="tx1">
                    <a:lumMod val="50000"/>
                    <a:lumOff val="50000"/>
                  </a:schemeClr>
                </a:solidFill>
                <a:latin typeface="微软雅黑"/>
                <a:ea typeface="微软雅黑"/>
              </a:rPr>
              <a:t>400</a:t>
            </a:r>
            <a:endParaRPr lang="zh-CN" altLang="en-US" sz="800" dirty="0">
              <a:solidFill>
                <a:schemeClr val="tx1">
                  <a:lumMod val="50000"/>
                  <a:lumOff val="50000"/>
                </a:schemeClr>
              </a:solidFill>
              <a:latin typeface="微软雅黑"/>
              <a:ea typeface="微软雅黑"/>
            </a:endParaRPr>
          </a:p>
        </p:txBody>
      </p:sp>
      <p:sp>
        <p:nvSpPr>
          <p:cNvPr id="66" name="TextBox 65"/>
          <p:cNvSpPr txBox="1"/>
          <p:nvPr/>
        </p:nvSpPr>
        <p:spPr>
          <a:xfrm>
            <a:off x="1454533" y="2385554"/>
            <a:ext cx="192520" cy="123410"/>
          </a:xfrm>
          <a:prstGeom prst="rect">
            <a:avLst/>
          </a:prstGeom>
          <a:noFill/>
        </p:spPr>
        <p:txBody>
          <a:bodyPr wrap="square" lIns="0" tIns="0" rIns="0" bIns="0" rtlCol="0">
            <a:spAutoFit/>
          </a:bodyPr>
          <a:lstStyle/>
          <a:p>
            <a:pPr algn="just"/>
            <a:r>
              <a:rPr lang="en-US" altLang="zh-CN" sz="800" dirty="0">
                <a:solidFill>
                  <a:schemeClr val="tx1">
                    <a:lumMod val="50000"/>
                    <a:lumOff val="50000"/>
                  </a:schemeClr>
                </a:solidFill>
                <a:latin typeface="微软雅黑"/>
                <a:ea typeface="微软雅黑"/>
              </a:rPr>
              <a:t>500</a:t>
            </a:r>
            <a:endParaRPr lang="zh-CN" altLang="en-US" sz="800" dirty="0">
              <a:solidFill>
                <a:schemeClr val="tx1">
                  <a:lumMod val="50000"/>
                  <a:lumOff val="50000"/>
                </a:schemeClr>
              </a:solidFill>
              <a:latin typeface="微软雅黑"/>
              <a:ea typeface="微软雅黑"/>
            </a:endParaRPr>
          </a:p>
        </p:txBody>
      </p:sp>
      <p:sp>
        <p:nvSpPr>
          <p:cNvPr id="67" name="TextBox 66"/>
          <p:cNvSpPr txBox="1"/>
          <p:nvPr/>
        </p:nvSpPr>
        <p:spPr>
          <a:xfrm>
            <a:off x="1454533" y="2056719"/>
            <a:ext cx="192520" cy="123410"/>
          </a:xfrm>
          <a:prstGeom prst="rect">
            <a:avLst/>
          </a:prstGeom>
          <a:noFill/>
        </p:spPr>
        <p:txBody>
          <a:bodyPr wrap="square" lIns="0" tIns="0" rIns="0" bIns="0" rtlCol="0">
            <a:spAutoFit/>
          </a:bodyPr>
          <a:lstStyle/>
          <a:p>
            <a:pPr algn="just"/>
            <a:r>
              <a:rPr lang="en-US" altLang="zh-CN" sz="800" dirty="0">
                <a:solidFill>
                  <a:schemeClr val="tx1">
                    <a:lumMod val="50000"/>
                    <a:lumOff val="50000"/>
                  </a:schemeClr>
                </a:solidFill>
                <a:latin typeface="微软雅黑"/>
                <a:ea typeface="微软雅黑"/>
              </a:rPr>
              <a:t>600</a:t>
            </a:r>
            <a:endParaRPr lang="zh-CN" altLang="en-US" sz="800" dirty="0">
              <a:solidFill>
                <a:schemeClr val="tx1">
                  <a:lumMod val="50000"/>
                  <a:lumOff val="50000"/>
                </a:schemeClr>
              </a:solidFill>
              <a:latin typeface="微软雅黑"/>
              <a:ea typeface="微软雅黑"/>
            </a:endParaRPr>
          </a:p>
        </p:txBody>
      </p:sp>
      <p:sp>
        <p:nvSpPr>
          <p:cNvPr id="68" name="TextBox 67"/>
          <p:cNvSpPr txBox="1"/>
          <p:nvPr/>
        </p:nvSpPr>
        <p:spPr>
          <a:xfrm>
            <a:off x="1454533" y="1722320"/>
            <a:ext cx="192520" cy="123410"/>
          </a:xfrm>
          <a:prstGeom prst="rect">
            <a:avLst/>
          </a:prstGeom>
          <a:noFill/>
        </p:spPr>
        <p:txBody>
          <a:bodyPr wrap="square" lIns="0" tIns="0" rIns="0" bIns="0" rtlCol="0">
            <a:spAutoFit/>
          </a:bodyPr>
          <a:lstStyle/>
          <a:p>
            <a:pPr algn="just"/>
            <a:r>
              <a:rPr lang="en-US" altLang="zh-CN" sz="800" dirty="0">
                <a:solidFill>
                  <a:schemeClr val="tx1">
                    <a:lumMod val="50000"/>
                    <a:lumOff val="50000"/>
                  </a:schemeClr>
                </a:solidFill>
                <a:latin typeface="微软雅黑"/>
                <a:ea typeface="微软雅黑"/>
              </a:rPr>
              <a:t>700</a:t>
            </a:r>
            <a:endParaRPr lang="zh-CN" altLang="en-US" sz="800" dirty="0">
              <a:solidFill>
                <a:schemeClr val="tx1">
                  <a:lumMod val="50000"/>
                  <a:lumOff val="50000"/>
                </a:schemeClr>
              </a:solidFill>
              <a:latin typeface="微软雅黑"/>
              <a:ea typeface="微软雅黑"/>
            </a:endParaRPr>
          </a:p>
        </p:txBody>
      </p:sp>
      <p:grpSp>
        <p:nvGrpSpPr>
          <p:cNvPr id="69" name="组合 68"/>
          <p:cNvGrpSpPr/>
          <p:nvPr/>
        </p:nvGrpSpPr>
        <p:grpSpPr>
          <a:xfrm>
            <a:off x="1711226" y="1460752"/>
            <a:ext cx="3978744" cy="2630686"/>
            <a:chOff x="1126939" y="1350372"/>
            <a:chExt cx="4464496" cy="2952328"/>
          </a:xfrm>
        </p:grpSpPr>
        <p:cxnSp>
          <p:nvCxnSpPr>
            <p:cNvPr id="70" name="直接连接符 69"/>
            <p:cNvCxnSpPr/>
            <p:nvPr/>
          </p:nvCxnSpPr>
          <p:spPr>
            <a:xfrm>
              <a:off x="1126939" y="4302700"/>
              <a:ext cx="4464496" cy="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a:off x="1126939" y="3933659"/>
              <a:ext cx="4464496" cy="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a:off x="1126939" y="3564618"/>
              <a:ext cx="4464496" cy="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a:off x="1126939" y="3195577"/>
              <a:ext cx="4464496" cy="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a:off x="1126939" y="2826536"/>
              <a:ext cx="4464496" cy="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a:off x="1126939" y="2457495"/>
              <a:ext cx="4464496" cy="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6" name="直接连接符 75"/>
            <p:cNvCxnSpPr/>
            <p:nvPr/>
          </p:nvCxnSpPr>
          <p:spPr>
            <a:xfrm>
              <a:off x="1126939" y="2088454"/>
              <a:ext cx="4464496" cy="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7" name="直接连接符 76"/>
            <p:cNvCxnSpPr/>
            <p:nvPr/>
          </p:nvCxnSpPr>
          <p:spPr>
            <a:xfrm>
              <a:off x="1126939" y="1719413"/>
              <a:ext cx="4464496" cy="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a:off x="1126939" y="1350372"/>
              <a:ext cx="4464496" cy="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
        <p:nvSpPr>
          <p:cNvPr id="79" name="TextBox 78"/>
          <p:cNvSpPr txBox="1"/>
          <p:nvPr/>
        </p:nvSpPr>
        <p:spPr>
          <a:xfrm>
            <a:off x="1454533" y="1399047"/>
            <a:ext cx="192520" cy="123410"/>
          </a:xfrm>
          <a:prstGeom prst="rect">
            <a:avLst/>
          </a:prstGeom>
          <a:noFill/>
        </p:spPr>
        <p:txBody>
          <a:bodyPr wrap="square" lIns="0" tIns="0" rIns="0" bIns="0" rtlCol="0">
            <a:spAutoFit/>
          </a:bodyPr>
          <a:lstStyle/>
          <a:p>
            <a:pPr algn="just"/>
            <a:r>
              <a:rPr lang="en-US" altLang="zh-CN" sz="800" dirty="0">
                <a:solidFill>
                  <a:schemeClr val="tx1">
                    <a:lumMod val="50000"/>
                    <a:lumOff val="50000"/>
                  </a:schemeClr>
                </a:solidFill>
                <a:latin typeface="微软雅黑"/>
                <a:ea typeface="微软雅黑"/>
              </a:rPr>
              <a:t>800</a:t>
            </a:r>
            <a:endParaRPr lang="zh-CN" altLang="en-US" sz="800" dirty="0">
              <a:solidFill>
                <a:schemeClr val="tx1">
                  <a:lumMod val="50000"/>
                  <a:lumOff val="50000"/>
                </a:schemeClr>
              </a:solidFill>
              <a:latin typeface="微软雅黑"/>
              <a:ea typeface="微软雅黑"/>
            </a:endParaRPr>
          </a:p>
        </p:txBody>
      </p:sp>
      <p:sp>
        <p:nvSpPr>
          <p:cNvPr id="80" name="TextBox 79"/>
          <p:cNvSpPr txBox="1"/>
          <p:nvPr/>
        </p:nvSpPr>
        <p:spPr>
          <a:xfrm>
            <a:off x="1454533" y="4029733"/>
            <a:ext cx="192520" cy="123410"/>
          </a:xfrm>
          <a:prstGeom prst="rect">
            <a:avLst/>
          </a:prstGeom>
          <a:noFill/>
        </p:spPr>
        <p:txBody>
          <a:bodyPr wrap="square" lIns="0" tIns="0" rIns="0" bIns="0" rtlCol="0">
            <a:spAutoFit/>
          </a:bodyPr>
          <a:lstStyle/>
          <a:p>
            <a:pPr algn="just"/>
            <a:r>
              <a:rPr lang="en-US" altLang="zh-CN" sz="800" dirty="0">
                <a:solidFill>
                  <a:schemeClr val="tx1">
                    <a:lumMod val="50000"/>
                    <a:lumOff val="50000"/>
                  </a:schemeClr>
                </a:solidFill>
                <a:latin typeface="微软雅黑"/>
                <a:ea typeface="微软雅黑"/>
              </a:rPr>
              <a:t>0</a:t>
            </a:r>
            <a:endParaRPr lang="zh-CN" altLang="en-US" sz="800" dirty="0">
              <a:solidFill>
                <a:schemeClr val="tx1">
                  <a:lumMod val="50000"/>
                  <a:lumOff val="50000"/>
                </a:schemeClr>
              </a:solidFill>
              <a:latin typeface="微软雅黑"/>
              <a:ea typeface="微软雅黑"/>
            </a:endParaRPr>
          </a:p>
        </p:txBody>
      </p:sp>
      <p:sp>
        <p:nvSpPr>
          <p:cNvPr id="116" name="矩形 115"/>
          <p:cNvSpPr/>
          <p:nvPr/>
        </p:nvSpPr>
        <p:spPr>
          <a:xfrm>
            <a:off x="1943680" y="1789588"/>
            <a:ext cx="577560" cy="2301852"/>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81477" tIns="40738" rIns="81477" bIns="40738" rtlCol="0" anchor="ctr"/>
          <a:lstStyle/>
          <a:p>
            <a:pPr algn="ctr"/>
            <a:endParaRPr lang="zh-CN" altLang="en-US" dirty="0">
              <a:ea typeface="微软雅黑"/>
            </a:endParaRPr>
          </a:p>
        </p:txBody>
      </p:sp>
      <p:sp>
        <p:nvSpPr>
          <p:cNvPr id="117" name="矩形 116"/>
          <p:cNvSpPr/>
          <p:nvPr/>
        </p:nvSpPr>
        <p:spPr>
          <a:xfrm>
            <a:off x="1943680" y="1950648"/>
            <a:ext cx="577560" cy="2140793"/>
          </a:xfrm>
          <a:prstGeom prst="rect">
            <a:avLst/>
          </a:prstGeom>
          <a:solidFill>
            <a:srgbClr val="7030A0"/>
          </a:solidFill>
          <a:ln>
            <a:noFill/>
          </a:ln>
          <a:effectLst>
            <a:outerShdw blurRad="228600" dist="101600" dir="8400000" sx="105000" sy="105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81477" tIns="40738" rIns="81477" bIns="40738" rtlCol="0" anchor="ctr"/>
          <a:lstStyle/>
          <a:p>
            <a:pPr algn="ctr"/>
            <a:endParaRPr lang="zh-CN" altLang="en-US" dirty="0">
              <a:ea typeface="微软雅黑"/>
            </a:endParaRPr>
          </a:p>
        </p:txBody>
      </p:sp>
      <p:sp>
        <p:nvSpPr>
          <p:cNvPr id="118" name="矩形 117"/>
          <p:cNvSpPr/>
          <p:nvPr/>
        </p:nvSpPr>
        <p:spPr>
          <a:xfrm>
            <a:off x="2924756" y="2447260"/>
            <a:ext cx="577560" cy="164417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81477" tIns="40738" rIns="81477" bIns="40738" rtlCol="0" anchor="ctr"/>
          <a:lstStyle/>
          <a:p>
            <a:pPr algn="ctr"/>
            <a:endParaRPr lang="zh-CN" altLang="en-US" dirty="0">
              <a:ea typeface="微软雅黑"/>
            </a:endParaRPr>
          </a:p>
        </p:txBody>
      </p:sp>
      <p:sp>
        <p:nvSpPr>
          <p:cNvPr id="119" name="矩形 118"/>
          <p:cNvSpPr/>
          <p:nvPr/>
        </p:nvSpPr>
        <p:spPr>
          <a:xfrm>
            <a:off x="2924756" y="2714391"/>
            <a:ext cx="577560" cy="1377050"/>
          </a:xfrm>
          <a:prstGeom prst="rect">
            <a:avLst/>
          </a:prstGeom>
          <a:solidFill>
            <a:srgbClr val="7030A0"/>
          </a:solidFill>
          <a:ln>
            <a:noFill/>
          </a:ln>
          <a:effectLst>
            <a:outerShdw blurRad="228600" dist="101600" dir="8400000" sx="105000" sy="105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81477" tIns="40738" rIns="81477" bIns="40738" rtlCol="0" anchor="ctr"/>
          <a:lstStyle/>
          <a:p>
            <a:pPr algn="ctr"/>
            <a:endParaRPr lang="zh-CN" altLang="en-US" dirty="0">
              <a:ea typeface="微软雅黑"/>
            </a:endParaRPr>
          </a:p>
        </p:txBody>
      </p:sp>
      <p:sp>
        <p:nvSpPr>
          <p:cNvPr id="120" name="矩形 119"/>
          <p:cNvSpPr/>
          <p:nvPr/>
        </p:nvSpPr>
        <p:spPr>
          <a:xfrm>
            <a:off x="3914620" y="2878512"/>
            <a:ext cx="577560" cy="1212927"/>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81477" tIns="40738" rIns="81477" bIns="40738" rtlCol="0" anchor="ctr"/>
          <a:lstStyle/>
          <a:p>
            <a:pPr algn="ctr"/>
            <a:endParaRPr lang="zh-CN" altLang="en-US" dirty="0">
              <a:ea typeface="微软雅黑"/>
            </a:endParaRPr>
          </a:p>
        </p:txBody>
      </p:sp>
      <p:sp>
        <p:nvSpPr>
          <p:cNvPr id="121" name="矩形 120"/>
          <p:cNvSpPr/>
          <p:nvPr/>
        </p:nvSpPr>
        <p:spPr>
          <a:xfrm>
            <a:off x="3914620" y="3372062"/>
            <a:ext cx="577560" cy="719378"/>
          </a:xfrm>
          <a:prstGeom prst="rect">
            <a:avLst/>
          </a:prstGeom>
          <a:solidFill>
            <a:srgbClr val="7030A0"/>
          </a:solidFill>
          <a:ln>
            <a:noFill/>
          </a:ln>
          <a:effectLst>
            <a:outerShdw blurRad="228600" dist="101600" dir="8400000" sx="105000" sy="105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81477" tIns="40738" rIns="81477" bIns="40738" rtlCol="0" anchor="ctr"/>
          <a:lstStyle/>
          <a:p>
            <a:pPr algn="ctr"/>
            <a:endParaRPr lang="zh-CN" altLang="en-US" dirty="0">
              <a:ea typeface="微软雅黑"/>
            </a:endParaRPr>
          </a:p>
        </p:txBody>
      </p:sp>
      <p:sp>
        <p:nvSpPr>
          <p:cNvPr id="122" name="矩形 121"/>
          <p:cNvSpPr/>
          <p:nvPr/>
        </p:nvSpPr>
        <p:spPr>
          <a:xfrm>
            <a:off x="4909799" y="3104932"/>
            <a:ext cx="577560" cy="98650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81477" tIns="40738" rIns="81477" bIns="40738" rtlCol="0" anchor="ctr"/>
          <a:lstStyle/>
          <a:p>
            <a:pPr algn="ctr"/>
            <a:endParaRPr lang="zh-CN" altLang="en-US" dirty="0">
              <a:ea typeface="微软雅黑"/>
            </a:endParaRPr>
          </a:p>
        </p:txBody>
      </p:sp>
      <p:sp>
        <p:nvSpPr>
          <p:cNvPr id="123" name="矩形 122"/>
          <p:cNvSpPr/>
          <p:nvPr/>
        </p:nvSpPr>
        <p:spPr>
          <a:xfrm>
            <a:off x="4909799" y="3319024"/>
            <a:ext cx="577560" cy="772415"/>
          </a:xfrm>
          <a:prstGeom prst="rect">
            <a:avLst/>
          </a:prstGeom>
          <a:solidFill>
            <a:srgbClr val="7030A0"/>
          </a:solidFill>
          <a:ln>
            <a:noFill/>
          </a:ln>
          <a:effectLst>
            <a:outerShdw blurRad="228600" dist="101600" dir="8400000" sx="105000" sy="105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81477" tIns="40738" rIns="81477" bIns="40738" rtlCol="0" anchor="ctr"/>
          <a:lstStyle/>
          <a:p>
            <a:pPr algn="ctr"/>
            <a:endParaRPr lang="zh-CN" altLang="en-US" dirty="0">
              <a:ea typeface="微软雅黑"/>
            </a:endParaRPr>
          </a:p>
        </p:txBody>
      </p:sp>
      <p:sp>
        <p:nvSpPr>
          <p:cNvPr id="124" name="TextBox 123"/>
          <p:cNvSpPr txBox="1"/>
          <p:nvPr/>
        </p:nvSpPr>
        <p:spPr>
          <a:xfrm>
            <a:off x="6085292" y="1779110"/>
            <a:ext cx="2181892" cy="925365"/>
          </a:xfrm>
          <a:prstGeom prst="rect">
            <a:avLst/>
          </a:prstGeom>
          <a:noFill/>
        </p:spPr>
        <p:txBody>
          <a:bodyPr wrap="square" lIns="0" tIns="0" rIns="0" bIns="0" rtlCol="0">
            <a:spAutoFit/>
          </a:bodyPr>
          <a:lstStyle/>
          <a:p>
            <a:pPr algn="just">
              <a:lnSpc>
                <a:spcPct val="120000"/>
              </a:lnSpc>
            </a:pPr>
            <a:r>
              <a:rPr lang="zh-CN" altLang="en-US" sz="1000" dirty="0">
                <a:solidFill>
                  <a:schemeClr val="tx1">
                    <a:lumMod val="50000"/>
                    <a:lumOff val="50000"/>
                  </a:schemeClr>
                </a:solidFill>
                <a:latin typeface="微软雅黑"/>
                <a:ea typeface="微软雅黑"/>
              </a:rPr>
              <a:t>       点击输入简要文字解说，解说文字尽量概括精炼，不用多余的文字修饰，简洁精准的 解说所提炼的核心概念。 点击输入简要文字解说，解说文字尽量概括精炼，不用多余的文字修饰。</a:t>
            </a:r>
          </a:p>
        </p:txBody>
      </p:sp>
      <p:sp>
        <p:nvSpPr>
          <p:cNvPr id="125" name="TextBox 124"/>
          <p:cNvSpPr txBox="1"/>
          <p:nvPr/>
        </p:nvSpPr>
        <p:spPr>
          <a:xfrm>
            <a:off x="6085292" y="1347614"/>
            <a:ext cx="1835280" cy="277609"/>
          </a:xfrm>
          <a:prstGeom prst="rect">
            <a:avLst/>
          </a:prstGeom>
          <a:noFill/>
        </p:spPr>
        <p:txBody>
          <a:bodyPr wrap="square" lIns="0" tIns="0" rIns="0" bIns="0" rtlCol="0">
            <a:spAutoFit/>
          </a:bodyPr>
          <a:lstStyle/>
          <a:p>
            <a:r>
              <a:rPr lang="zh-CN" altLang="en-US" sz="1800" b="1" dirty="0">
                <a:solidFill>
                  <a:srgbClr val="7030A0"/>
                </a:solidFill>
                <a:latin typeface="微软雅黑"/>
                <a:ea typeface="微软雅黑"/>
              </a:rPr>
              <a:t>点击输入标题文本</a:t>
            </a:r>
          </a:p>
        </p:txBody>
      </p:sp>
      <p:sp>
        <p:nvSpPr>
          <p:cNvPr id="126" name="TextBox 125"/>
          <p:cNvSpPr txBox="1"/>
          <p:nvPr/>
        </p:nvSpPr>
        <p:spPr>
          <a:xfrm>
            <a:off x="6064919" y="3035981"/>
            <a:ext cx="2027800" cy="415498"/>
          </a:xfrm>
          <a:prstGeom prst="rect">
            <a:avLst/>
          </a:prstGeom>
          <a:noFill/>
        </p:spPr>
        <p:txBody>
          <a:bodyPr wrap="square" lIns="0" tIns="0" rIns="0" bIns="0" rtlCol="0">
            <a:spAutoFit/>
          </a:bodyPr>
          <a:lstStyle/>
          <a:p>
            <a:r>
              <a:rPr lang="en-US" altLang="zh-CN" sz="2700" dirty="0" smtClean="0">
                <a:solidFill>
                  <a:srgbClr val="7030A0"/>
                </a:solidFill>
                <a:latin typeface="微软雅黑"/>
                <a:ea typeface="微软雅黑"/>
              </a:rPr>
              <a:t>38,600,000</a:t>
            </a:r>
            <a:endParaRPr lang="zh-CN" altLang="en-US" sz="2700" dirty="0">
              <a:solidFill>
                <a:srgbClr val="7030A0"/>
              </a:solidFill>
              <a:latin typeface="微软雅黑"/>
              <a:ea typeface="微软雅黑"/>
            </a:endParaRPr>
          </a:p>
        </p:txBody>
      </p:sp>
      <p:sp>
        <p:nvSpPr>
          <p:cNvPr id="127" name="TextBox 126"/>
          <p:cNvSpPr txBox="1"/>
          <p:nvPr/>
        </p:nvSpPr>
        <p:spPr>
          <a:xfrm>
            <a:off x="6085292" y="2824655"/>
            <a:ext cx="1283466" cy="200055"/>
          </a:xfrm>
          <a:prstGeom prst="rect">
            <a:avLst/>
          </a:prstGeom>
          <a:noFill/>
        </p:spPr>
        <p:txBody>
          <a:bodyPr wrap="square" lIns="0" tIns="0" rIns="0" bIns="0" rtlCol="0">
            <a:spAutoFit/>
          </a:bodyPr>
          <a:lstStyle/>
          <a:p>
            <a:r>
              <a:rPr lang="zh-CN" altLang="en-US" sz="1300" b="1" dirty="0">
                <a:solidFill>
                  <a:srgbClr val="7030A0"/>
                </a:solidFill>
                <a:latin typeface="微软雅黑"/>
                <a:ea typeface="微软雅黑"/>
              </a:rPr>
              <a:t>全年总额：</a:t>
            </a:r>
          </a:p>
        </p:txBody>
      </p:sp>
      <p:sp>
        <p:nvSpPr>
          <p:cNvPr id="132" name="TextBox 131"/>
          <p:cNvSpPr txBox="1"/>
          <p:nvPr/>
        </p:nvSpPr>
        <p:spPr>
          <a:xfrm>
            <a:off x="6095007" y="3846872"/>
            <a:ext cx="565845" cy="200055"/>
          </a:xfrm>
          <a:prstGeom prst="rect">
            <a:avLst/>
          </a:prstGeom>
          <a:noFill/>
        </p:spPr>
        <p:txBody>
          <a:bodyPr wrap="square" lIns="0" tIns="0" rIns="0" bIns="0" rtlCol="0">
            <a:spAutoFit/>
          </a:bodyPr>
          <a:lstStyle/>
          <a:p>
            <a:r>
              <a:rPr lang="zh-CN" altLang="en-US" sz="1300" dirty="0">
                <a:solidFill>
                  <a:schemeClr val="bg2"/>
                </a:solidFill>
                <a:latin typeface="微软雅黑"/>
                <a:ea typeface="微软雅黑"/>
              </a:rPr>
              <a:t>毛利润</a:t>
            </a:r>
          </a:p>
        </p:txBody>
      </p:sp>
      <p:sp>
        <p:nvSpPr>
          <p:cNvPr id="134" name="TextBox 133"/>
          <p:cNvSpPr txBox="1"/>
          <p:nvPr/>
        </p:nvSpPr>
        <p:spPr>
          <a:xfrm>
            <a:off x="6095007" y="4153660"/>
            <a:ext cx="565845" cy="200055"/>
          </a:xfrm>
          <a:prstGeom prst="rect">
            <a:avLst/>
          </a:prstGeom>
          <a:noFill/>
        </p:spPr>
        <p:txBody>
          <a:bodyPr wrap="square" lIns="0" tIns="0" rIns="0" bIns="0" rtlCol="0">
            <a:spAutoFit/>
          </a:bodyPr>
          <a:lstStyle/>
          <a:p>
            <a:r>
              <a:rPr lang="zh-CN" altLang="en-US" sz="1300" dirty="0">
                <a:solidFill>
                  <a:schemeClr val="bg2"/>
                </a:solidFill>
                <a:latin typeface="微软雅黑"/>
                <a:ea typeface="微软雅黑"/>
              </a:rPr>
              <a:t>纯利润</a:t>
            </a:r>
          </a:p>
        </p:txBody>
      </p:sp>
      <p:sp>
        <p:nvSpPr>
          <p:cNvPr id="135" name="TextBox 9"/>
          <p:cNvSpPr txBox="1">
            <a:spLocks noChangeArrowheads="1"/>
          </p:cNvSpPr>
          <p:nvPr/>
        </p:nvSpPr>
        <p:spPr bwMode="auto">
          <a:xfrm>
            <a:off x="3973430" y="2582090"/>
            <a:ext cx="474490" cy="200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lang="en-US" altLang="zh-CN" sz="1300" b="1" dirty="0" smtClean="0">
                <a:solidFill>
                  <a:srgbClr val="002060"/>
                </a:solidFill>
                <a:latin typeface="微软雅黑"/>
                <a:ea typeface="微软雅黑"/>
              </a:rPr>
              <a:t>370</a:t>
            </a:r>
            <a:r>
              <a:rPr lang="zh-CN" altLang="en-US" sz="1300" b="1" dirty="0">
                <a:solidFill>
                  <a:srgbClr val="002060"/>
                </a:solidFill>
                <a:latin typeface="微软雅黑"/>
                <a:ea typeface="微软雅黑"/>
              </a:rPr>
              <a:t>万</a:t>
            </a:r>
          </a:p>
        </p:txBody>
      </p:sp>
      <p:sp>
        <p:nvSpPr>
          <p:cNvPr id="136" name="TextBox 9"/>
          <p:cNvSpPr txBox="1">
            <a:spLocks noChangeArrowheads="1"/>
          </p:cNvSpPr>
          <p:nvPr/>
        </p:nvSpPr>
        <p:spPr bwMode="auto">
          <a:xfrm>
            <a:off x="2969246" y="2215057"/>
            <a:ext cx="488579" cy="2056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lang="en-US" altLang="zh-CN" sz="1300" b="1" dirty="0">
                <a:solidFill>
                  <a:srgbClr val="002060"/>
                </a:solidFill>
                <a:latin typeface="微软雅黑"/>
                <a:ea typeface="微软雅黑"/>
              </a:rPr>
              <a:t>500</a:t>
            </a:r>
            <a:r>
              <a:rPr lang="zh-CN" altLang="en-US" sz="1300" b="1" dirty="0">
                <a:solidFill>
                  <a:srgbClr val="002060"/>
                </a:solidFill>
                <a:latin typeface="微软雅黑"/>
                <a:ea typeface="微软雅黑"/>
              </a:rPr>
              <a:t>万</a:t>
            </a:r>
          </a:p>
        </p:txBody>
      </p:sp>
      <p:sp>
        <p:nvSpPr>
          <p:cNvPr id="137" name="TextBox 9"/>
          <p:cNvSpPr txBox="1">
            <a:spLocks noChangeArrowheads="1"/>
          </p:cNvSpPr>
          <p:nvPr/>
        </p:nvSpPr>
        <p:spPr bwMode="auto">
          <a:xfrm>
            <a:off x="4951461" y="2878512"/>
            <a:ext cx="488579" cy="2056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lang="en-US" altLang="zh-CN" sz="1300" b="1" dirty="0">
                <a:solidFill>
                  <a:srgbClr val="002060"/>
                </a:solidFill>
                <a:latin typeface="微软雅黑"/>
                <a:ea typeface="微软雅黑"/>
              </a:rPr>
              <a:t>300</a:t>
            </a:r>
            <a:r>
              <a:rPr lang="zh-CN" altLang="en-US" sz="1300" b="1" dirty="0">
                <a:solidFill>
                  <a:srgbClr val="002060"/>
                </a:solidFill>
                <a:latin typeface="微软雅黑"/>
                <a:ea typeface="微软雅黑"/>
              </a:rPr>
              <a:t>万</a:t>
            </a:r>
          </a:p>
        </p:txBody>
      </p:sp>
      <p:sp>
        <p:nvSpPr>
          <p:cNvPr id="138" name="TextBox 137"/>
          <p:cNvSpPr txBox="1"/>
          <p:nvPr/>
        </p:nvSpPr>
        <p:spPr>
          <a:xfrm>
            <a:off x="1299530" y="4176169"/>
            <a:ext cx="471018" cy="205684"/>
          </a:xfrm>
          <a:prstGeom prst="rect">
            <a:avLst/>
          </a:prstGeom>
          <a:noFill/>
        </p:spPr>
        <p:txBody>
          <a:bodyPr wrap="square" lIns="81477" tIns="40738" rIns="81477" bIns="40738" rtlCol="0">
            <a:spAutoFit/>
          </a:bodyPr>
          <a:lstStyle/>
          <a:p>
            <a:pPr algn="ctr"/>
            <a:r>
              <a:rPr lang="zh-CN" altLang="en-US" sz="800" dirty="0">
                <a:solidFill>
                  <a:schemeClr val="tx1">
                    <a:lumMod val="50000"/>
                    <a:lumOff val="50000"/>
                  </a:schemeClr>
                </a:solidFill>
                <a:latin typeface="微软雅黑"/>
                <a:ea typeface="微软雅黑"/>
              </a:rPr>
              <a:t>（万元）</a:t>
            </a:r>
          </a:p>
        </p:txBody>
      </p:sp>
      <p:sp>
        <p:nvSpPr>
          <p:cNvPr id="139" name="TextBox 9"/>
          <p:cNvSpPr txBox="1">
            <a:spLocks noChangeArrowheads="1"/>
          </p:cNvSpPr>
          <p:nvPr/>
        </p:nvSpPr>
        <p:spPr bwMode="auto">
          <a:xfrm>
            <a:off x="2036895" y="2035763"/>
            <a:ext cx="391133"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lang="en-US" altLang="zh-CN" sz="1100" dirty="0">
                <a:solidFill>
                  <a:schemeClr val="bg1"/>
                </a:solidFill>
                <a:latin typeface="微软雅黑"/>
                <a:ea typeface="微软雅黑"/>
              </a:rPr>
              <a:t>650</a:t>
            </a:r>
            <a:r>
              <a:rPr lang="zh-CN" altLang="en-US" sz="1100" dirty="0">
                <a:solidFill>
                  <a:schemeClr val="bg1"/>
                </a:solidFill>
                <a:latin typeface="微软雅黑"/>
                <a:ea typeface="微软雅黑"/>
              </a:rPr>
              <a:t>万</a:t>
            </a:r>
          </a:p>
        </p:txBody>
      </p:sp>
      <p:sp>
        <p:nvSpPr>
          <p:cNvPr id="140" name="TextBox 9"/>
          <p:cNvSpPr txBox="1">
            <a:spLocks noChangeArrowheads="1"/>
          </p:cNvSpPr>
          <p:nvPr/>
        </p:nvSpPr>
        <p:spPr bwMode="auto">
          <a:xfrm>
            <a:off x="3017969" y="2784790"/>
            <a:ext cx="391134"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lang="en-US" altLang="zh-CN" sz="1100" dirty="0">
                <a:solidFill>
                  <a:schemeClr val="bg1"/>
                </a:solidFill>
                <a:latin typeface="微软雅黑"/>
                <a:ea typeface="微软雅黑"/>
              </a:rPr>
              <a:t>420</a:t>
            </a:r>
            <a:r>
              <a:rPr lang="zh-CN" altLang="en-US" sz="1100" dirty="0">
                <a:solidFill>
                  <a:schemeClr val="bg1"/>
                </a:solidFill>
                <a:latin typeface="微软雅黑"/>
                <a:ea typeface="微软雅黑"/>
              </a:rPr>
              <a:t>万</a:t>
            </a:r>
          </a:p>
        </p:txBody>
      </p:sp>
      <p:sp>
        <p:nvSpPr>
          <p:cNvPr id="141" name="TextBox 9"/>
          <p:cNvSpPr txBox="1">
            <a:spLocks noChangeArrowheads="1"/>
          </p:cNvSpPr>
          <p:nvPr/>
        </p:nvSpPr>
        <p:spPr bwMode="auto">
          <a:xfrm>
            <a:off x="4007833" y="3433767"/>
            <a:ext cx="391134"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lang="en-US" altLang="zh-CN" sz="1100" dirty="0">
                <a:solidFill>
                  <a:schemeClr val="bg1"/>
                </a:solidFill>
                <a:latin typeface="微软雅黑"/>
                <a:ea typeface="微软雅黑"/>
              </a:rPr>
              <a:t>220</a:t>
            </a:r>
            <a:r>
              <a:rPr lang="zh-CN" altLang="en-US" sz="1100" dirty="0">
                <a:solidFill>
                  <a:schemeClr val="bg1"/>
                </a:solidFill>
                <a:latin typeface="微软雅黑"/>
                <a:ea typeface="微软雅黑"/>
              </a:rPr>
              <a:t>万</a:t>
            </a:r>
          </a:p>
        </p:txBody>
      </p:sp>
      <p:sp>
        <p:nvSpPr>
          <p:cNvPr id="142" name="TextBox 9"/>
          <p:cNvSpPr txBox="1">
            <a:spLocks noChangeArrowheads="1"/>
          </p:cNvSpPr>
          <p:nvPr/>
        </p:nvSpPr>
        <p:spPr bwMode="auto">
          <a:xfrm>
            <a:off x="4982247" y="3413198"/>
            <a:ext cx="391134"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lang="en-US" altLang="zh-CN" sz="1100" dirty="0">
                <a:solidFill>
                  <a:schemeClr val="bg1"/>
                </a:solidFill>
                <a:latin typeface="微软雅黑"/>
                <a:ea typeface="微软雅黑"/>
              </a:rPr>
              <a:t>240</a:t>
            </a:r>
            <a:r>
              <a:rPr lang="zh-CN" altLang="en-US" sz="1100" dirty="0">
                <a:solidFill>
                  <a:schemeClr val="bg1"/>
                </a:solidFill>
                <a:latin typeface="微软雅黑"/>
                <a:ea typeface="微软雅黑"/>
              </a:rPr>
              <a:t>万</a:t>
            </a:r>
          </a:p>
        </p:txBody>
      </p:sp>
      <p:sp>
        <p:nvSpPr>
          <p:cNvPr id="143" name="矩形 142"/>
          <p:cNvSpPr/>
          <p:nvPr/>
        </p:nvSpPr>
        <p:spPr>
          <a:xfrm>
            <a:off x="6660852" y="3870035"/>
            <a:ext cx="342079" cy="164287"/>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81477" tIns="40738" rIns="81477" bIns="40738" rtlCol="0" anchor="ctr"/>
          <a:lstStyle/>
          <a:p>
            <a:pPr algn="ctr"/>
            <a:endParaRPr lang="zh-CN" altLang="en-US">
              <a:solidFill>
                <a:schemeClr val="bg2"/>
              </a:solidFill>
              <a:ea typeface="微软雅黑"/>
            </a:endParaRPr>
          </a:p>
        </p:txBody>
      </p:sp>
      <p:sp>
        <p:nvSpPr>
          <p:cNvPr id="144" name="矩形 143"/>
          <p:cNvSpPr/>
          <p:nvPr/>
        </p:nvSpPr>
        <p:spPr>
          <a:xfrm>
            <a:off x="6660852" y="4167503"/>
            <a:ext cx="342079" cy="164287"/>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lIns="81477" tIns="40738" rIns="81477" bIns="40738" rtlCol="0" anchor="ctr"/>
          <a:lstStyle/>
          <a:p>
            <a:pPr algn="ctr"/>
            <a:endParaRPr lang="zh-CN" altLang="en-US">
              <a:solidFill>
                <a:schemeClr val="bg2"/>
              </a:solidFill>
              <a:ea typeface="微软雅黑"/>
            </a:endParaRPr>
          </a:p>
        </p:txBody>
      </p:sp>
      <p:sp>
        <p:nvSpPr>
          <p:cNvPr id="145" name="TextBox 9"/>
          <p:cNvSpPr txBox="1">
            <a:spLocks noChangeArrowheads="1"/>
          </p:cNvSpPr>
          <p:nvPr/>
        </p:nvSpPr>
        <p:spPr bwMode="auto">
          <a:xfrm>
            <a:off x="1999438" y="1573426"/>
            <a:ext cx="488578" cy="2056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lang="en-US" altLang="zh-CN" sz="1300" b="1" dirty="0">
                <a:solidFill>
                  <a:srgbClr val="7030A0"/>
                </a:solidFill>
                <a:latin typeface="微软雅黑"/>
                <a:ea typeface="微软雅黑"/>
              </a:rPr>
              <a:t>700</a:t>
            </a:r>
            <a:r>
              <a:rPr lang="zh-CN" altLang="en-US" sz="1300" b="1" dirty="0">
                <a:solidFill>
                  <a:srgbClr val="7030A0"/>
                </a:solidFill>
                <a:latin typeface="微软雅黑"/>
                <a:ea typeface="微软雅黑"/>
              </a:rPr>
              <a:t>万</a:t>
            </a:r>
          </a:p>
        </p:txBody>
      </p:sp>
    </p:spTree>
    <p:extLst>
      <p:ext uri="{BB962C8B-B14F-4D97-AF65-F5344CB8AC3E}">
        <p14:creationId xmlns:p14="http://schemas.microsoft.com/office/powerpoint/2010/main" val="2778946937"/>
      </p:ext>
    </p:extLst>
  </p:cSld>
  <p:clrMapOvr>
    <a:masterClrMapping/>
  </p:clrMapOvr>
  <p:transition spd="slow" advClick="0" advTm="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8"/>
                                        </p:tgtEl>
                                        <p:attrNameLst>
                                          <p:attrName>style.visibility</p:attrName>
                                        </p:attrNameLst>
                                      </p:cBhvr>
                                      <p:to>
                                        <p:strVal val="visible"/>
                                      </p:to>
                                    </p:set>
                                    <p:animEffect transition="in" filter="fade">
                                      <p:cBhvr>
                                        <p:cTn id="7" dur="500"/>
                                        <p:tgtEl>
                                          <p:spTgt spid="128"/>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131"/>
                                        </p:tgtEl>
                                        <p:attrNameLst>
                                          <p:attrName>style.visibility</p:attrName>
                                        </p:attrNameLst>
                                      </p:cBhvr>
                                      <p:to>
                                        <p:strVal val="visible"/>
                                      </p:to>
                                    </p:set>
                                    <p:animEffect transition="in" filter="wipe(right)">
                                      <p:cBhvr>
                                        <p:cTn id="11" dur="300"/>
                                        <p:tgtEl>
                                          <p:spTgt spid="131"/>
                                        </p:tgtEl>
                                      </p:cBhvr>
                                    </p:animEffect>
                                  </p:childTnLst>
                                </p:cTn>
                              </p:par>
                            </p:childTnLst>
                          </p:cTn>
                        </p:par>
                        <p:par>
                          <p:cTn id="12" fill="hold">
                            <p:stCondLst>
                              <p:cond delay="800"/>
                            </p:stCondLst>
                            <p:childTnLst>
                              <p:par>
                                <p:cTn id="13" presetID="22" presetClass="entr" presetSubtype="8" fill="hold" grpId="0" nodeType="afterEffect">
                                  <p:stCondLst>
                                    <p:cond delay="0"/>
                                  </p:stCondLst>
                                  <p:childTnLst>
                                    <p:set>
                                      <p:cBhvr>
                                        <p:cTn id="14" dur="1" fill="hold">
                                          <p:stCondLst>
                                            <p:cond delay="0"/>
                                          </p:stCondLst>
                                        </p:cTn>
                                        <p:tgtEl>
                                          <p:spTgt spid="133"/>
                                        </p:tgtEl>
                                        <p:attrNameLst>
                                          <p:attrName>style.visibility</p:attrName>
                                        </p:attrNameLst>
                                      </p:cBhvr>
                                      <p:to>
                                        <p:strVal val="visible"/>
                                      </p:to>
                                    </p:set>
                                    <p:animEffect transition="in" filter="wipe(left)">
                                      <p:cBhvr>
                                        <p:cTn id="15" dur="500"/>
                                        <p:tgtEl>
                                          <p:spTgt spid="133"/>
                                        </p:tgtEl>
                                      </p:cBhvr>
                                    </p:animEffect>
                                  </p:childTnLst>
                                </p:cTn>
                              </p:par>
                            </p:childTnLst>
                          </p:cTn>
                        </p:par>
                        <p:par>
                          <p:cTn id="16" fill="hold">
                            <p:stCondLst>
                              <p:cond delay="1300"/>
                            </p:stCondLst>
                            <p:childTnLst>
                              <p:par>
                                <p:cTn id="17" presetID="14" presetClass="entr" presetSubtype="10" fill="hold" grpId="0" nodeType="after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randombar(horizontal)">
                                      <p:cBhvr>
                                        <p:cTn id="19" dur="500"/>
                                        <p:tgtEl>
                                          <p:spTgt spid="2"/>
                                        </p:tgtEl>
                                      </p:cBhvr>
                                    </p:animEffect>
                                  </p:childTnLst>
                                </p:cTn>
                              </p:par>
                            </p:childTnLst>
                          </p:cTn>
                        </p:par>
                        <p:par>
                          <p:cTn id="20" fill="hold">
                            <p:stCondLst>
                              <p:cond delay="1800"/>
                            </p:stCondLst>
                            <p:childTnLst>
                              <p:par>
                                <p:cTn id="21" presetID="22" presetClass="entr" presetSubtype="8" fill="hold" nodeType="afterEffect">
                                  <p:stCondLst>
                                    <p:cond delay="0"/>
                                  </p:stCondLst>
                                  <p:childTnLst>
                                    <p:set>
                                      <p:cBhvr>
                                        <p:cTn id="22" dur="1" fill="hold">
                                          <p:stCondLst>
                                            <p:cond delay="0"/>
                                          </p:stCondLst>
                                        </p:cTn>
                                        <p:tgtEl>
                                          <p:spTgt spid="69"/>
                                        </p:tgtEl>
                                        <p:attrNameLst>
                                          <p:attrName>style.visibility</p:attrName>
                                        </p:attrNameLst>
                                      </p:cBhvr>
                                      <p:to>
                                        <p:strVal val="visible"/>
                                      </p:to>
                                    </p:set>
                                    <p:animEffect transition="in" filter="wipe(left)">
                                      <p:cBhvr>
                                        <p:cTn id="23" dur="500"/>
                                        <p:tgtEl>
                                          <p:spTgt spid="69"/>
                                        </p:tgtEl>
                                      </p:cBhvr>
                                    </p:animEffect>
                                  </p:childTnLst>
                                </p:cTn>
                              </p:par>
                            </p:childTnLst>
                          </p:cTn>
                        </p:par>
                        <p:par>
                          <p:cTn id="24" fill="hold">
                            <p:stCondLst>
                              <p:cond delay="2300"/>
                            </p:stCondLst>
                            <p:childTnLst>
                              <p:par>
                                <p:cTn id="25" presetID="2" presetClass="entr" presetSubtype="8" fill="hold" grpId="0" nodeType="afterEffect">
                                  <p:stCondLst>
                                    <p:cond delay="0"/>
                                  </p:stCondLst>
                                  <p:childTnLst>
                                    <p:set>
                                      <p:cBhvr>
                                        <p:cTn id="26" dur="1" fill="hold">
                                          <p:stCondLst>
                                            <p:cond delay="0"/>
                                          </p:stCondLst>
                                        </p:cTn>
                                        <p:tgtEl>
                                          <p:spTgt spid="80"/>
                                        </p:tgtEl>
                                        <p:attrNameLst>
                                          <p:attrName>style.visibility</p:attrName>
                                        </p:attrNameLst>
                                      </p:cBhvr>
                                      <p:to>
                                        <p:strVal val="visible"/>
                                      </p:to>
                                    </p:set>
                                    <p:anim calcmode="lin" valueType="num">
                                      <p:cBhvr additive="base">
                                        <p:cTn id="27" dur="100" fill="hold"/>
                                        <p:tgtEl>
                                          <p:spTgt spid="80"/>
                                        </p:tgtEl>
                                        <p:attrNameLst>
                                          <p:attrName>ppt_x</p:attrName>
                                        </p:attrNameLst>
                                      </p:cBhvr>
                                      <p:tavLst>
                                        <p:tav tm="0">
                                          <p:val>
                                            <p:strVal val="0-#ppt_w/2"/>
                                          </p:val>
                                        </p:tav>
                                        <p:tav tm="100000">
                                          <p:val>
                                            <p:strVal val="#ppt_x"/>
                                          </p:val>
                                        </p:tav>
                                      </p:tavLst>
                                    </p:anim>
                                    <p:anim calcmode="lin" valueType="num">
                                      <p:cBhvr additive="base">
                                        <p:cTn id="28" dur="100" fill="hold"/>
                                        <p:tgtEl>
                                          <p:spTgt spid="80"/>
                                        </p:tgtEl>
                                        <p:attrNameLst>
                                          <p:attrName>ppt_y</p:attrName>
                                        </p:attrNameLst>
                                      </p:cBhvr>
                                      <p:tavLst>
                                        <p:tav tm="0">
                                          <p:val>
                                            <p:strVal val="#ppt_y"/>
                                          </p:val>
                                        </p:tav>
                                        <p:tav tm="100000">
                                          <p:val>
                                            <p:strVal val="#ppt_y"/>
                                          </p:val>
                                        </p:tav>
                                      </p:tavLst>
                                    </p:anim>
                                  </p:childTnLst>
                                </p:cTn>
                              </p:par>
                            </p:childTnLst>
                          </p:cTn>
                        </p:par>
                        <p:par>
                          <p:cTn id="29" fill="hold">
                            <p:stCondLst>
                              <p:cond delay="2400"/>
                            </p:stCondLst>
                            <p:childTnLst>
                              <p:par>
                                <p:cTn id="30" presetID="2" presetClass="entr" presetSubtype="8" fill="hold" grpId="0" nodeType="afterEffect">
                                  <p:stCondLst>
                                    <p:cond delay="0"/>
                                  </p:stCondLst>
                                  <p:childTnLst>
                                    <p:set>
                                      <p:cBhvr>
                                        <p:cTn id="31" dur="1" fill="hold">
                                          <p:stCondLst>
                                            <p:cond delay="0"/>
                                          </p:stCondLst>
                                        </p:cTn>
                                        <p:tgtEl>
                                          <p:spTgt spid="59"/>
                                        </p:tgtEl>
                                        <p:attrNameLst>
                                          <p:attrName>style.visibility</p:attrName>
                                        </p:attrNameLst>
                                      </p:cBhvr>
                                      <p:to>
                                        <p:strVal val="visible"/>
                                      </p:to>
                                    </p:set>
                                    <p:anim calcmode="lin" valueType="num">
                                      <p:cBhvr additive="base">
                                        <p:cTn id="32" dur="100" fill="hold"/>
                                        <p:tgtEl>
                                          <p:spTgt spid="59"/>
                                        </p:tgtEl>
                                        <p:attrNameLst>
                                          <p:attrName>ppt_x</p:attrName>
                                        </p:attrNameLst>
                                      </p:cBhvr>
                                      <p:tavLst>
                                        <p:tav tm="0">
                                          <p:val>
                                            <p:strVal val="0-#ppt_w/2"/>
                                          </p:val>
                                        </p:tav>
                                        <p:tav tm="100000">
                                          <p:val>
                                            <p:strVal val="#ppt_x"/>
                                          </p:val>
                                        </p:tav>
                                      </p:tavLst>
                                    </p:anim>
                                    <p:anim calcmode="lin" valueType="num">
                                      <p:cBhvr additive="base">
                                        <p:cTn id="33" dur="100" fill="hold"/>
                                        <p:tgtEl>
                                          <p:spTgt spid="59"/>
                                        </p:tgtEl>
                                        <p:attrNameLst>
                                          <p:attrName>ppt_y</p:attrName>
                                        </p:attrNameLst>
                                      </p:cBhvr>
                                      <p:tavLst>
                                        <p:tav tm="0">
                                          <p:val>
                                            <p:strVal val="#ppt_y"/>
                                          </p:val>
                                        </p:tav>
                                        <p:tav tm="100000">
                                          <p:val>
                                            <p:strVal val="#ppt_y"/>
                                          </p:val>
                                        </p:tav>
                                      </p:tavLst>
                                    </p:anim>
                                  </p:childTnLst>
                                </p:cTn>
                              </p:par>
                            </p:childTnLst>
                          </p:cTn>
                        </p:par>
                        <p:par>
                          <p:cTn id="34" fill="hold">
                            <p:stCondLst>
                              <p:cond delay="2500"/>
                            </p:stCondLst>
                            <p:childTnLst>
                              <p:par>
                                <p:cTn id="35" presetID="2" presetClass="entr" presetSubtype="8" fill="hold" grpId="0" nodeType="afterEffect">
                                  <p:stCondLst>
                                    <p:cond delay="0"/>
                                  </p:stCondLst>
                                  <p:childTnLst>
                                    <p:set>
                                      <p:cBhvr>
                                        <p:cTn id="36" dur="1" fill="hold">
                                          <p:stCondLst>
                                            <p:cond delay="0"/>
                                          </p:stCondLst>
                                        </p:cTn>
                                        <p:tgtEl>
                                          <p:spTgt spid="63"/>
                                        </p:tgtEl>
                                        <p:attrNameLst>
                                          <p:attrName>style.visibility</p:attrName>
                                        </p:attrNameLst>
                                      </p:cBhvr>
                                      <p:to>
                                        <p:strVal val="visible"/>
                                      </p:to>
                                    </p:set>
                                    <p:anim calcmode="lin" valueType="num">
                                      <p:cBhvr additive="base">
                                        <p:cTn id="37" dur="100" fill="hold"/>
                                        <p:tgtEl>
                                          <p:spTgt spid="63"/>
                                        </p:tgtEl>
                                        <p:attrNameLst>
                                          <p:attrName>ppt_x</p:attrName>
                                        </p:attrNameLst>
                                      </p:cBhvr>
                                      <p:tavLst>
                                        <p:tav tm="0">
                                          <p:val>
                                            <p:strVal val="0-#ppt_w/2"/>
                                          </p:val>
                                        </p:tav>
                                        <p:tav tm="100000">
                                          <p:val>
                                            <p:strVal val="#ppt_x"/>
                                          </p:val>
                                        </p:tav>
                                      </p:tavLst>
                                    </p:anim>
                                    <p:anim calcmode="lin" valueType="num">
                                      <p:cBhvr additive="base">
                                        <p:cTn id="38" dur="100" fill="hold"/>
                                        <p:tgtEl>
                                          <p:spTgt spid="63"/>
                                        </p:tgtEl>
                                        <p:attrNameLst>
                                          <p:attrName>ppt_y</p:attrName>
                                        </p:attrNameLst>
                                      </p:cBhvr>
                                      <p:tavLst>
                                        <p:tav tm="0">
                                          <p:val>
                                            <p:strVal val="#ppt_y"/>
                                          </p:val>
                                        </p:tav>
                                        <p:tav tm="100000">
                                          <p:val>
                                            <p:strVal val="#ppt_y"/>
                                          </p:val>
                                        </p:tav>
                                      </p:tavLst>
                                    </p:anim>
                                  </p:childTnLst>
                                </p:cTn>
                              </p:par>
                            </p:childTnLst>
                          </p:cTn>
                        </p:par>
                        <p:par>
                          <p:cTn id="39" fill="hold">
                            <p:stCondLst>
                              <p:cond delay="2600"/>
                            </p:stCondLst>
                            <p:childTnLst>
                              <p:par>
                                <p:cTn id="40" presetID="2" presetClass="entr" presetSubtype="8" fill="hold" grpId="0" nodeType="afterEffect">
                                  <p:stCondLst>
                                    <p:cond delay="0"/>
                                  </p:stCondLst>
                                  <p:childTnLst>
                                    <p:set>
                                      <p:cBhvr>
                                        <p:cTn id="41" dur="1" fill="hold">
                                          <p:stCondLst>
                                            <p:cond delay="0"/>
                                          </p:stCondLst>
                                        </p:cTn>
                                        <p:tgtEl>
                                          <p:spTgt spid="64"/>
                                        </p:tgtEl>
                                        <p:attrNameLst>
                                          <p:attrName>style.visibility</p:attrName>
                                        </p:attrNameLst>
                                      </p:cBhvr>
                                      <p:to>
                                        <p:strVal val="visible"/>
                                      </p:to>
                                    </p:set>
                                    <p:anim calcmode="lin" valueType="num">
                                      <p:cBhvr additive="base">
                                        <p:cTn id="42" dur="100" fill="hold"/>
                                        <p:tgtEl>
                                          <p:spTgt spid="64"/>
                                        </p:tgtEl>
                                        <p:attrNameLst>
                                          <p:attrName>ppt_x</p:attrName>
                                        </p:attrNameLst>
                                      </p:cBhvr>
                                      <p:tavLst>
                                        <p:tav tm="0">
                                          <p:val>
                                            <p:strVal val="0-#ppt_w/2"/>
                                          </p:val>
                                        </p:tav>
                                        <p:tav tm="100000">
                                          <p:val>
                                            <p:strVal val="#ppt_x"/>
                                          </p:val>
                                        </p:tav>
                                      </p:tavLst>
                                    </p:anim>
                                    <p:anim calcmode="lin" valueType="num">
                                      <p:cBhvr additive="base">
                                        <p:cTn id="43" dur="100" fill="hold"/>
                                        <p:tgtEl>
                                          <p:spTgt spid="64"/>
                                        </p:tgtEl>
                                        <p:attrNameLst>
                                          <p:attrName>ppt_y</p:attrName>
                                        </p:attrNameLst>
                                      </p:cBhvr>
                                      <p:tavLst>
                                        <p:tav tm="0">
                                          <p:val>
                                            <p:strVal val="#ppt_y"/>
                                          </p:val>
                                        </p:tav>
                                        <p:tav tm="100000">
                                          <p:val>
                                            <p:strVal val="#ppt_y"/>
                                          </p:val>
                                        </p:tav>
                                      </p:tavLst>
                                    </p:anim>
                                  </p:childTnLst>
                                </p:cTn>
                              </p:par>
                            </p:childTnLst>
                          </p:cTn>
                        </p:par>
                        <p:par>
                          <p:cTn id="44" fill="hold">
                            <p:stCondLst>
                              <p:cond delay="2700"/>
                            </p:stCondLst>
                            <p:childTnLst>
                              <p:par>
                                <p:cTn id="45" presetID="2" presetClass="entr" presetSubtype="8" fill="hold" grpId="0" nodeType="afterEffect">
                                  <p:stCondLst>
                                    <p:cond delay="0"/>
                                  </p:stCondLst>
                                  <p:childTnLst>
                                    <p:set>
                                      <p:cBhvr>
                                        <p:cTn id="46" dur="1" fill="hold">
                                          <p:stCondLst>
                                            <p:cond delay="0"/>
                                          </p:stCondLst>
                                        </p:cTn>
                                        <p:tgtEl>
                                          <p:spTgt spid="65"/>
                                        </p:tgtEl>
                                        <p:attrNameLst>
                                          <p:attrName>style.visibility</p:attrName>
                                        </p:attrNameLst>
                                      </p:cBhvr>
                                      <p:to>
                                        <p:strVal val="visible"/>
                                      </p:to>
                                    </p:set>
                                    <p:anim calcmode="lin" valueType="num">
                                      <p:cBhvr additive="base">
                                        <p:cTn id="47" dur="100" fill="hold"/>
                                        <p:tgtEl>
                                          <p:spTgt spid="65"/>
                                        </p:tgtEl>
                                        <p:attrNameLst>
                                          <p:attrName>ppt_x</p:attrName>
                                        </p:attrNameLst>
                                      </p:cBhvr>
                                      <p:tavLst>
                                        <p:tav tm="0">
                                          <p:val>
                                            <p:strVal val="0-#ppt_w/2"/>
                                          </p:val>
                                        </p:tav>
                                        <p:tav tm="100000">
                                          <p:val>
                                            <p:strVal val="#ppt_x"/>
                                          </p:val>
                                        </p:tav>
                                      </p:tavLst>
                                    </p:anim>
                                    <p:anim calcmode="lin" valueType="num">
                                      <p:cBhvr additive="base">
                                        <p:cTn id="48" dur="100" fill="hold"/>
                                        <p:tgtEl>
                                          <p:spTgt spid="65"/>
                                        </p:tgtEl>
                                        <p:attrNameLst>
                                          <p:attrName>ppt_y</p:attrName>
                                        </p:attrNameLst>
                                      </p:cBhvr>
                                      <p:tavLst>
                                        <p:tav tm="0">
                                          <p:val>
                                            <p:strVal val="#ppt_y"/>
                                          </p:val>
                                        </p:tav>
                                        <p:tav tm="100000">
                                          <p:val>
                                            <p:strVal val="#ppt_y"/>
                                          </p:val>
                                        </p:tav>
                                      </p:tavLst>
                                    </p:anim>
                                  </p:childTnLst>
                                </p:cTn>
                              </p:par>
                            </p:childTnLst>
                          </p:cTn>
                        </p:par>
                        <p:par>
                          <p:cTn id="49" fill="hold">
                            <p:stCondLst>
                              <p:cond delay="2800"/>
                            </p:stCondLst>
                            <p:childTnLst>
                              <p:par>
                                <p:cTn id="50" presetID="2" presetClass="entr" presetSubtype="8" fill="hold" grpId="0" nodeType="afterEffect">
                                  <p:stCondLst>
                                    <p:cond delay="0"/>
                                  </p:stCondLst>
                                  <p:childTnLst>
                                    <p:set>
                                      <p:cBhvr>
                                        <p:cTn id="51" dur="1" fill="hold">
                                          <p:stCondLst>
                                            <p:cond delay="0"/>
                                          </p:stCondLst>
                                        </p:cTn>
                                        <p:tgtEl>
                                          <p:spTgt spid="66"/>
                                        </p:tgtEl>
                                        <p:attrNameLst>
                                          <p:attrName>style.visibility</p:attrName>
                                        </p:attrNameLst>
                                      </p:cBhvr>
                                      <p:to>
                                        <p:strVal val="visible"/>
                                      </p:to>
                                    </p:set>
                                    <p:anim calcmode="lin" valueType="num">
                                      <p:cBhvr additive="base">
                                        <p:cTn id="52" dur="100" fill="hold"/>
                                        <p:tgtEl>
                                          <p:spTgt spid="66"/>
                                        </p:tgtEl>
                                        <p:attrNameLst>
                                          <p:attrName>ppt_x</p:attrName>
                                        </p:attrNameLst>
                                      </p:cBhvr>
                                      <p:tavLst>
                                        <p:tav tm="0">
                                          <p:val>
                                            <p:strVal val="0-#ppt_w/2"/>
                                          </p:val>
                                        </p:tav>
                                        <p:tav tm="100000">
                                          <p:val>
                                            <p:strVal val="#ppt_x"/>
                                          </p:val>
                                        </p:tav>
                                      </p:tavLst>
                                    </p:anim>
                                    <p:anim calcmode="lin" valueType="num">
                                      <p:cBhvr additive="base">
                                        <p:cTn id="53" dur="100" fill="hold"/>
                                        <p:tgtEl>
                                          <p:spTgt spid="66"/>
                                        </p:tgtEl>
                                        <p:attrNameLst>
                                          <p:attrName>ppt_y</p:attrName>
                                        </p:attrNameLst>
                                      </p:cBhvr>
                                      <p:tavLst>
                                        <p:tav tm="0">
                                          <p:val>
                                            <p:strVal val="#ppt_y"/>
                                          </p:val>
                                        </p:tav>
                                        <p:tav tm="100000">
                                          <p:val>
                                            <p:strVal val="#ppt_y"/>
                                          </p:val>
                                        </p:tav>
                                      </p:tavLst>
                                    </p:anim>
                                  </p:childTnLst>
                                </p:cTn>
                              </p:par>
                            </p:childTnLst>
                          </p:cTn>
                        </p:par>
                        <p:par>
                          <p:cTn id="54" fill="hold">
                            <p:stCondLst>
                              <p:cond delay="2900"/>
                            </p:stCondLst>
                            <p:childTnLst>
                              <p:par>
                                <p:cTn id="55" presetID="2" presetClass="entr" presetSubtype="8" fill="hold" grpId="0" nodeType="afterEffect">
                                  <p:stCondLst>
                                    <p:cond delay="0"/>
                                  </p:stCondLst>
                                  <p:childTnLst>
                                    <p:set>
                                      <p:cBhvr>
                                        <p:cTn id="56" dur="1" fill="hold">
                                          <p:stCondLst>
                                            <p:cond delay="0"/>
                                          </p:stCondLst>
                                        </p:cTn>
                                        <p:tgtEl>
                                          <p:spTgt spid="67"/>
                                        </p:tgtEl>
                                        <p:attrNameLst>
                                          <p:attrName>style.visibility</p:attrName>
                                        </p:attrNameLst>
                                      </p:cBhvr>
                                      <p:to>
                                        <p:strVal val="visible"/>
                                      </p:to>
                                    </p:set>
                                    <p:anim calcmode="lin" valueType="num">
                                      <p:cBhvr additive="base">
                                        <p:cTn id="57" dur="100" fill="hold"/>
                                        <p:tgtEl>
                                          <p:spTgt spid="67"/>
                                        </p:tgtEl>
                                        <p:attrNameLst>
                                          <p:attrName>ppt_x</p:attrName>
                                        </p:attrNameLst>
                                      </p:cBhvr>
                                      <p:tavLst>
                                        <p:tav tm="0">
                                          <p:val>
                                            <p:strVal val="0-#ppt_w/2"/>
                                          </p:val>
                                        </p:tav>
                                        <p:tav tm="100000">
                                          <p:val>
                                            <p:strVal val="#ppt_x"/>
                                          </p:val>
                                        </p:tav>
                                      </p:tavLst>
                                    </p:anim>
                                    <p:anim calcmode="lin" valueType="num">
                                      <p:cBhvr additive="base">
                                        <p:cTn id="58" dur="100" fill="hold"/>
                                        <p:tgtEl>
                                          <p:spTgt spid="67"/>
                                        </p:tgtEl>
                                        <p:attrNameLst>
                                          <p:attrName>ppt_y</p:attrName>
                                        </p:attrNameLst>
                                      </p:cBhvr>
                                      <p:tavLst>
                                        <p:tav tm="0">
                                          <p:val>
                                            <p:strVal val="#ppt_y"/>
                                          </p:val>
                                        </p:tav>
                                        <p:tav tm="100000">
                                          <p:val>
                                            <p:strVal val="#ppt_y"/>
                                          </p:val>
                                        </p:tav>
                                      </p:tavLst>
                                    </p:anim>
                                  </p:childTnLst>
                                </p:cTn>
                              </p:par>
                            </p:childTnLst>
                          </p:cTn>
                        </p:par>
                        <p:par>
                          <p:cTn id="59" fill="hold">
                            <p:stCondLst>
                              <p:cond delay="3000"/>
                            </p:stCondLst>
                            <p:childTnLst>
                              <p:par>
                                <p:cTn id="60" presetID="2" presetClass="entr" presetSubtype="8" fill="hold" grpId="0" nodeType="afterEffect">
                                  <p:stCondLst>
                                    <p:cond delay="0"/>
                                  </p:stCondLst>
                                  <p:childTnLst>
                                    <p:set>
                                      <p:cBhvr>
                                        <p:cTn id="61" dur="1" fill="hold">
                                          <p:stCondLst>
                                            <p:cond delay="0"/>
                                          </p:stCondLst>
                                        </p:cTn>
                                        <p:tgtEl>
                                          <p:spTgt spid="68"/>
                                        </p:tgtEl>
                                        <p:attrNameLst>
                                          <p:attrName>style.visibility</p:attrName>
                                        </p:attrNameLst>
                                      </p:cBhvr>
                                      <p:to>
                                        <p:strVal val="visible"/>
                                      </p:to>
                                    </p:set>
                                    <p:anim calcmode="lin" valueType="num">
                                      <p:cBhvr additive="base">
                                        <p:cTn id="62" dur="100" fill="hold"/>
                                        <p:tgtEl>
                                          <p:spTgt spid="68"/>
                                        </p:tgtEl>
                                        <p:attrNameLst>
                                          <p:attrName>ppt_x</p:attrName>
                                        </p:attrNameLst>
                                      </p:cBhvr>
                                      <p:tavLst>
                                        <p:tav tm="0">
                                          <p:val>
                                            <p:strVal val="0-#ppt_w/2"/>
                                          </p:val>
                                        </p:tav>
                                        <p:tav tm="100000">
                                          <p:val>
                                            <p:strVal val="#ppt_x"/>
                                          </p:val>
                                        </p:tav>
                                      </p:tavLst>
                                    </p:anim>
                                    <p:anim calcmode="lin" valueType="num">
                                      <p:cBhvr additive="base">
                                        <p:cTn id="63" dur="100" fill="hold"/>
                                        <p:tgtEl>
                                          <p:spTgt spid="68"/>
                                        </p:tgtEl>
                                        <p:attrNameLst>
                                          <p:attrName>ppt_y</p:attrName>
                                        </p:attrNameLst>
                                      </p:cBhvr>
                                      <p:tavLst>
                                        <p:tav tm="0">
                                          <p:val>
                                            <p:strVal val="#ppt_y"/>
                                          </p:val>
                                        </p:tav>
                                        <p:tav tm="100000">
                                          <p:val>
                                            <p:strVal val="#ppt_y"/>
                                          </p:val>
                                        </p:tav>
                                      </p:tavLst>
                                    </p:anim>
                                  </p:childTnLst>
                                </p:cTn>
                              </p:par>
                            </p:childTnLst>
                          </p:cTn>
                        </p:par>
                        <p:par>
                          <p:cTn id="64" fill="hold">
                            <p:stCondLst>
                              <p:cond delay="3100"/>
                            </p:stCondLst>
                            <p:childTnLst>
                              <p:par>
                                <p:cTn id="65" presetID="2" presetClass="entr" presetSubtype="8" fill="hold" grpId="0" nodeType="afterEffect">
                                  <p:stCondLst>
                                    <p:cond delay="0"/>
                                  </p:stCondLst>
                                  <p:childTnLst>
                                    <p:set>
                                      <p:cBhvr>
                                        <p:cTn id="66" dur="1" fill="hold">
                                          <p:stCondLst>
                                            <p:cond delay="0"/>
                                          </p:stCondLst>
                                        </p:cTn>
                                        <p:tgtEl>
                                          <p:spTgt spid="79"/>
                                        </p:tgtEl>
                                        <p:attrNameLst>
                                          <p:attrName>style.visibility</p:attrName>
                                        </p:attrNameLst>
                                      </p:cBhvr>
                                      <p:to>
                                        <p:strVal val="visible"/>
                                      </p:to>
                                    </p:set>
                                    <p:anim calcmode="lin" valueType="num">
                                      <p:cBhvr additive="base">
                                        <p:cTn id="67" dur="100" fill="hold"/>
                                        <p:tgtEl>
                                          <p:spTgt spid="79"/>
                                        </p:tgtEl>
                                        <p:attrNameLst>
                                          <p:attrName>ppt_x</p:attrName>
                                        </p:attrNameLst>
                                      </p:cBhvr>
                                      <p:tavLst>
                                        <p:tav tm="0">
                                          <p:val>
                                            <p:strVal val="0-#ppt_w/2"/>
                                          </p:val>
                                        </p:tav>
                                        <p:tav tm="100000">
                                          <p:val>
                                            <p:strVal val="#ppt_x"/>
                                          </p:val>
                                        </p:tav>
                                      </p:tavLst>
                                    </p:anim>
                                    <p:anim calcmode="lin" valueType="num">
                                      <p:cBhvr additive="base">
                                        <p:cTn id="68" dur="100" fill="hold"/>
                                        <p:tgtEl>
                                          <p:spTgt spid="79"/>
                                        </p:tgtEl>
                                        <p:attrNameLst>
                                          <p:attrName>ppt_y</p:attrName>
                                        </p:attrNameLst>
                                      </p:cBhvr>
                                      <p:tavLst>
                                        <p:tav tm="0">
                                          <p:val>
                                            <p:strVal val="#ppt_y"/>
                                          </p:val>
                                        </p:tav>
                                        <p:tav tm="100000">
                                          <p:val>
                                            <p:strVal val="#ppt_y"/>
                                          </p:val>
                                        </p:tav>
                                      </p:tavLst>
                                    </p:anim>
                                  </p:childTnLst>
                                </p:cTn>
                              </p:par>
                            </p:childTnLst>
                          </p:cTn>
                        </p:par>
                        <p:par>
                          <p:cTn id="69" fill="hold">
                            <p:stCondLst>
                              <p:cond delay="3200"/>
                            </p:stCondLst>
                            <p:childTnLst>
                              <p:par>
                                <p:cTn id="70" presetID="2" presetClass="entr" presetSubtype="8" fill="hold" grpId="0" nodeType="afterEffect">
                                  <p:stCondLst>
                                    <p:cond delay="0"/>
                                  </p:stCondLst>
                                  <p:childTnLst>
                                    <p:set>
                                      <p:cBhvr>
                                        <p:cTn id="71" dur="1" fill="hold">
                                          <p:stCondLst>
                                            <p:cond delay="0"/>
                                          </p:stCondLst>
                                        </p:cTn>
                                        <p:tgtEl>
                                          <p:spTgt spid="138"/>
                                        </p:tgtEl>
                                        <p:attrNameLst>
                                          <p:attrName>style.visibility</p:attrName>
                                        </p:attrNameLst>
                                      </p:cBhvr>
                                      <p:to>
                                        <p:strVal val="visible"/>
                                      </p:to>
                                    </p:set>
                                    <p:anim calcmode="lin" valueType="num">
                                      <p:cBhvr additive="base">
                                        <p:cTn id="72" dur="200" fill="hold"/>
                                        <p:tgtEl>
                                          <p:spTgt spid="138"/>
                                        </p:tgtEl>
                                        <p:attrNameLst>
                                          <p:attrName>ppt_x</p:attrName>
                                        </p:attrNameLst>
                                      </p:cBhvr>
                                      <p:tavLst>
                                        <p:tav tm="0">
                                          <p:val>
                                            <p:strVal val="0-#ppt_w/2"/>
                                          </p:val>
                                        </p:tav>
                                        <p:tav tm="100000">
                                          <p:val>
                                            <p:strVal val="#ppt_x"/>
                                          </p:val>
                                        </p:tav>
                                      </p:tavLst>
                                    </p:anim>
                                    <p:anim calcmode="lin" valueType="num">
                                      <p:cBhvr additive="base">
                                        <p:cTn id="73" dur="200" fill="hold"/>
                                        <p:tgtEl>
                                          <p:spTgt spid="138"/>
                                        </p:tgtEl>
                                        <p:attrNameLst>
                                          <p:attrName>ppt_y</p:attrName>
                                        </p:attrNameLst>
                                      </p:cBhvr>
                                      <p:tavLst>
                                        <p:tav tm="0">
                                          <p:val>
                                            <p:strVal val="#ppt_y"/>
                                          </p:val>
                                        </p:tav>
                                        <p:tav tm="100000">
                                          <p:val>
                                            <p:strVal val="#ppt_y"/>
                                          </p:val>
                                        </p:tav>
                                      </p:tavLst>
                                    </p:anim>
                                  </p:childTnLst>
                                </p:cTn>
                              </p:par>
                            </p:childTnLst>
                          </p:cTn>
                        </p:par>
                        <p:par>
                          <p:cTn id="74" fill="hold">
                            <p:stCondLst>
                              <p:cond delay="3400"/>
                            </p:stCondLst>
                            <p:childTnLst>
                              <p:par>
                                <p:cTn id="75" presetID="2" presetClass="entr" presetSubtype="8" fill="hold" grpId="0" nodeType="afterEffect">
                                  <p:stCondLst>
                                    <p:cond delay="0"/>
                                  </p:stCondLst>
                                  <p:childTnLst>
                                    <p:set>
                                      <p:cBhvr>
                                        <p:cTn id="76" dur="1" fill="hold">
                                          <p:stCondLst>
                                            <p:cond delay="0"/>
                                          </p:stCondLst>
                                        </p:cTn>
                                        <p:tgtEl>
                                          <p:spTgt spid="58"/>
                                        </p:tgtEl>
                                        <p:attrNameLst>
                                          <p:attrName>style.visibility</p:attrName>
                                        </p:attrNameLst>
                                      </p:cBhvr>
                                      <p:to>
                                        <p:strVal val="visible"/>
                                      </p:to>
                                    </p:set>
                                    <p:anim calcmode="lin" valueType="num">
                                      <p:cBhvr additive="base">
                                        <p:cTn id="77" dur="200" fill="hold"/>
                                        <p:tgtEl>
                                          <p:spTgt spid="58"/>
                                        </p:tgtEl>
                                        <p:attrNameLst>
                                          <p:attrName>ppt_x</p:attrName>
                                        </p:attrNameLst>
                                      </p:cBhvr>
                                      <p:tavLst>
                                        <p:tav tm="0">
                                          <p:val>
                                            <p:strVal val="0-#ppt_w/2"/>
                                          </p:val>
                                        </p:tav>
                                        <p:tav tm="100000">
                                          <p:val>
                                            <p:strVal val="#ppt_x"/>
                                          </p:val>
                                        </p:tav>
                                      </p:tavLst>
                                    </p:anim>
                                    <p:anim calcmode="lin" valueType="num">
                                      <p:cBhvr additive="base">
                                        <p:cTn id="78" dur="200" fill="hold"/>
                                        <p:tgtEl>
                                          <p:spTgt spid="58"/>
                                        </p:tgtEl>
                                        <p:attrNameLst>
                                          <p:attrName>ppt_y</p:attrName>
                                        </p:attrNameLst>
                                      </p:cBhvr>
                                      <p:tavLst>
                                        <p:tav tm="0">
                                          <p:val>
                                            <p:strVal val="#ppt_y"/>
                                          </p:val>
                                        </p:tav>
                                        <p:tav tm="100000">
                                          <p:val>
                                            <p:strVal val="#ppt_y"/>
                                          </p:val>
                                        </p:tav>
                                      </p:tavLst>
                                    </p:anim>
                                  </p:childTnLst>
                                </p:cTn>
                              </p:par>
                            </p:childTnLst>
                          </p:cTn>
                        </p:par>
                        <p:par>
                          <p:cTn id="79" fill="hold">
                            <p:stCondLst>
                              <p:cond delay="3600"/>
                            </p:stCondLst>
                            <p:childTnLst>
                              <p:par>
                                <p:cTn id="80" presetID="22" presetClass="entr" presetSubtype="4" fill="hold" grpId="0" nodeType="afterEffect">
                                  <p:stCondLst>
                                    <p:cond delay="0"/>
                                  </p:stCondLst>
                                  <p:childTnLst>
                                    <p:set>
                                      <p:cBhvr>
                                        <p:cTn id="81" dur="1" fill="hold">
                                          <p:stCondLst>
                                            <p:cond delay="0"/>
                                          </p:stCondLst>
                                        </p:cTn>
                                        <p:tgtEl>
                                          <p:spTgt spid="116"/>
                                        </p:tgtEl>
                                        <p:attrNameLst>
                                          <p:attrName>style.visibility</p:attrName>
                                        </p:attrNameLst>
                                      </p:cBhvr>
                                      <p:to>
                                        <p:strVal val="visible"/>
                                      </p:to>
                                    </p:set>
                                    <p:animEffect transition="in" filter="wipe(down)">
                                      <p:cBhvr>
                                        <p:cTn id="82" dur="300"/>
                                        <p:tgtEl>
                                          <p:spTgt spid="116"/>
                                        </p:tgtEl>
                                      </p:cBhvr>
                                    </p:animEffect>
                                  </p:childTnLst>
                                </p:cTn>
                              </p:par>
                            </p:childTnLst>
                          </p:cTn>
                        </p:par>
                        <p:par>
                          <p:cTn id="83" fill="hold">
                            <p:stCondLst>
                              <p:cond delay="3900"/>
                            </p:stCondLst>
                            <p:childTnLst>
                              <p:par>
                                <p:cTn id="84" presetID="53" presetClass="entr" presetSubtype="16" fill="hold" grpId="0" nodeType="afterEffect">
                                  <p:stCondLst>
                                    <p:cond delay="0"/>
                                  </p:stCondLst>
                                  <p:childTnLst>
                                    <p:set>
                                      <p:cBhvr>
                                        <p:cTn id="85" dur="1" fill="hold">
                                          <p:stCondLst>
                                            <p:cond delay="0"/>
                                          </p:stCondLst>
                                        </p:cTn>
                                        <p:tgtEl>
                                          <p:spTgt spid="145"/>
                                        </p:tgtEl>
                                        <p:attrNameLst>
                                          <p:attrName>style.visibility</p:attrName>
                                        </p:attrNameLst>
                                      </p:cBhvr>
                                      <p:to>
                                        <p:strVal val="visible"/>
                                      </p:to>
                                    </p:set>
                                    <p:anim calcmode="lin" valueType="num">
                                      <p:cBhvr>
                                        <p:cTn id="86" dur="300" fill="hold"/>
                                        <p:tgtEl>
                                          <p:spTgt spid="145"/>
                                        </p:tgtEl>
                                        <p:attrNameLst>
                                          <p:attrName>ppt_w</p:attrName>
                                        </p:attrNameLst>
                                      </p:cBhvr>
                                      <p:tavLst>
                                        <p:tav tm="0">
                                          <p:val>
                                            <p:fltVal val="0"/>
                                          </p:val>
                                        </p:tav>
                                        <p:tav tm="100000">
                                          <p:val>
                                            <p:strVal val="#ppt_w"/>
                                          </p:val>
                                        </p:tav>
                                      </p:tavLst>
                                    </p:anim>
                                    <p:anim calcmode="lin" valueType="num">
                                      <p:cBhvr>
                                        <p:cTn id="87" dur="300" fill="hold"/>
                                        <p:tgtEl>
                                          <p:spTgt spid="145"/>
                                        </p:tgtEl>
                                        <p:attrNameLst>
                                          <p:attrName>ppt_h</p:attrName>
                                        </p:attrNameLst>
                                      </p:cBhvr>
                                      <p:tavLst>
                                        <p:tav tm="0">
                                          <p:val>
                                            <p:fltVal val="0"/>
                                          </p:val>
                                        </p:tav>
                                        <p:tav tm="100000">
                                          <p:val>
                                            <p:strVal val="#ppt_h"/>
                                          </p:val>
                                        </p:tav>
                                      </p:tavLst>
                                    </p:anim>
                                    <p:animEffect transition="in" filter="fade">
                                      <p:cBhvr>
                                        <p:cTn id="88" dur="300"/>
                                        <p:tgtEl>
                                          <p:spTgt spid="145"/>
                                        </p:tgtEl>
                                      </p:cBhvr>
                                    </p:animEffect>
                                  </p:childTnLst>
                                </p:cTn>
                              </p:par>
                            </p:childTnLst>
                          </p:cTn>
                        </p:par>
                        <p:par>
                          <p:cTn id="89" fill="hold">
                            <p:stCondLst>
                              <p:cond delay="4200"/>
                            </p:stCondLst>
                            <p:childTnLst>
                              <p:par>
                                <p:cTn id="90" presetID="22" presetClass="entr" presetSubtype="4" fill="hold" grpId="0" nodeType="afterEffect">
                                  <p:stCondLst>
                                    <p:cond delay="0"/>
                                  </p:stCondLst>
                                  <p:childTnLst>
                                    <p:set>
                                      <p:cBhvr>
                                        <p:cTn id="91" dur="1" fill="hold">
                                          <p:stCondLst>
                                            <p:cond delay="0"/>
                                          </p:stCondLst>
                                        </p:cTn>
                                        <p:tgtEl>
                                          <p:spTgt spid="117"/>
                                        </p:tgtEl>
                                        <p:attrNameLst>
                                          <p:attrName>style.visibility</p:attrName>
                                        </p:attrNameLst>
                                      </p:cBhvr>
                                      <p:to>
                                        <p:strVal val="visible"/>
                                      </p:to>
                                    </p:set>
                                    <p:animEffect transition="in" filter="wipe(down)">
                                      <p:cBhvr>
                                        <p:cTn id="92" dur="500"/>
                                        <p:tgtEl>
                                          <p:spTgt spid="117"/>
                                        </p:tgtEl>
                                      </p:cBhvr>
                                    </p:animEffect>
                                  </p:childTnLst>
                                </p:cTn>
                              </p:par>
                            </p:childTnLst>
                          </p:cTn>
                        </p:par>
                        <p:par>
                          <p:cTn id="93" fill="hold">
                            <p:stCondLst>
                              <p:cond delay="4700"/>
                            </p:stCondLst>
                            <p:childTnLst>
                              <p:par>
                                <p:cTn id="94" presetID="53" presetClass="entr" presetSubtype="16" fill="hold" grpId="0" nodeType="afterEffect">
                                  <p:stCondLst>
                                    <p:cond delay="0"/>
                                  </p:stCondLst>
                                  <p:childTnLst>
                                    <p:set>
                                      <p:cBhvr>
                                        <p:cTn id="95" dur="1" fill="hold">
                                          <p:stCondLst>
                                            <p:cond delay="0"/>
                                          </p:stCondLst>
                                        </p:cTn>
                                        <p:tgtEl>
                                          <p:spTgt spid="139"/>
                                        </p:tgtEl>
                                        <p:attrNameLst>
                                          <p:attrName>style.visibility</p:attrName>
                                        </p:attrNameLst>
                                      </p:cBhvr>
                                      <p:to>
                                        <p:strVal val="visible"/>
                                      </p:to>
                                    </p:set>
                                    <p:anim calcmode="lin" valueType="num">
                                      <p:cBhvr>
                                        <p:cTn id="96" dur="300" fill="hold"/>
                                        <p:tgtEl>
                                          <p:spTgt spid="139"/>
                                        </p:tgtEl>
                                        <p:attrNameLst>
                                          <p:attrName>ppt_w</p:attrName>
                                        </p:attrNameLst>
                                      </p:cBhvr>
                                      <p:tavLst>
                                        <p:tav tm="0">
                                          <p:val>
                                            <p:fltVal val="0"/>
                                          </p:val>
                                        </p:tav>
                                        <p:tav tm="100000">
                                          <p:val>
                                            <p:strVal val="#ppt_w"/>
                                          </p:val>
                                        </p:tav>
                                      </p:tavLst>
                                    </p:anim>
                                    <p:anim calcmode="lin" valueType="num">
                                      <p:cBhvr>
                                        <p:cTn id="97" dur="300" fill="hold"/>
                                        <p:tgtEl>
                                          <p:spTgt spid="139"/>
                                        </p:tgtEl>
                                        <p:attrNameLst>
                                          <p:attrName>ppt_h</p:attrName>
                                        </p:attrNameLst>
                                      </p:cBhvr>
                                      <p:tavLst>
                                        <p:tav tm="0">
                                          <p:val>
                                            <p:fltVal val="0"/>
                                          </p:val>
                                        </p:tav>
                                        <p:tav tm="100000">
                                          <p:val>
                                            <p:strVal val="#ppt_h"/>
                                          </p:val>
                                        </p:tav>
                                      </p:tavLst>
                                    </p:anim>
                                    <p:animEffect transition="in" filter="fade">
                                      <p:cBhvr>
                                        <p:cTn id="98" dur="300"/>
                                        <p:tgtEl>
                                          <p:spTgt spid="139"/>
                                        </p:tgtEl>
                                      </p:cBhvr>
                                    </p:animEffect>
                                  </p:childTnLst>
                                </p:cTn>
                              </p:par>
                            </p:childTnLst>
                          </p:cTn>
                        </p:par>
                        <p:par>
                          <p:cTn id="99" fill="hold">
                            <p:stCondLst>
                              <p:cond delay="5000"/>
                            </p:stCondLst>
                            <p:childTnLst>
                              <p:par>
                                <p:cTn id="100" presetID="2" presetClass="entr" presetSubtype="8" fill="hold" grpId="0" nodeType="afterEffect">
                                  <p:stCondLst>
                                    <p:cond delay="0"/>
                                  </p:stCondLst>
                                  <p:childTnLst>
                                    <p:set>
                                      <p:cBhvr>
                                        <p:cTn id="101" dur="1" fill="hold">
                                          <p:stCondLst>
                                            <p:cond delay="0"/>
                                          </p:stCondLst>
                                        </p:cTn>
                                        <p:tgtEl>
                                          <p:spTgt spid="60"/>
                                        </p:tgtEl>
                                        <p:attrNameLst>
                                          <p:attrName>style.visibility</p:attrName>
                                        </p:attrNameLst>
                                      </p:cBhvr>
                                      <p:to>
                                        <p:strVal val="visible"/>
                                      </p:to>
                                    </p:set>
                                    <p:anim calcmode="lin" valueType="num">
                                      <p:cBhvr additive="base">
                                        <p:cTn id="102" dur="200" fill="hold"/>
                                        <p:tgtEl>
                                          <p:spTgt spid="60"/>
                                        </p:tgtEl>
                                        <p:attrNameLst>
                                          <p:attrName>ppt_x</p:attrName>
                                        </p:attrNameLst>
                                      </p:cBhvr>
                                      <p:tavLst>
                                        <p:tav tm="0">
                                          <p:val>
                                            <p:strVal val="0-#ppt_w/2"/>
                                          </p:val>
                                        </p:tav>
                                        <p:tav tm="100000">
                                          <p:val>
                                            <p:strVal val="#ppt_x"/>
                                          </p:val>
                                        </p:tav>
                                      </p:tavLst>
                                    </p:anim>
                                    <p:anim calcmode="lin" valueType="num">
                                      <p:cBhvr additive="base">
                                        <p:cTn id="103" dur="200" fill="hold"/>
                                        <p:tgtEl>
                                          <p:spTgt spid="60"/>
                                        </p:tgtEl>
                                        <p:attrNameLst>
                                          <p:attrName>ppt_y</p:attrName>
                                        </p:attrNameLst>
                                      </p:cBhvr>
                                      <p:tavLst>
                                        <p:tav tm="0">
                                          <p:val>
                                            <p:strVal val="#ppt_y"/>
                                          </p:val>
                                        </p:tav>
                                        <p:tav tm="100000">
                                          <p:val>
                                            <p:strVal val="#ppt_y"/>
                                          </p:val>
                                        </p:tav>
                                      </p:tavLst>
                                    </p:anim>
                                  </p:childTnLst>
                                </p:cTn>
                              </p:par>
                            </p:childTnLst>
                          </p:cTn>
                        </p:par>
                        <p:par>
                          <p:cTn id="104" fill="hold">
                            <p:stCondLst>
                              <p:cond delay="5200"/>
                            </p:stCondLst>
                            <p:childTnLst>
                              <p:par>
                                <p:cTn id="105" presetID="22" presetClass="entr" presetSubtype="4" fill="hold" grpId="0" nodeType="afterEffect">
                                  <p:stCondLst>
                                    <p:cond delay="0"/>
                                  </p:stCondLst>
                                  <p:childTnLst>
                                    <p:set>
                                      <p:cBhvr>
                                        <p:cTn id="106" dur="1" fill="hold">
                                          <p:stCondLst>
                                            <p:cond delay="0"/>
                                          </p:stCondLst>
                                        </p:cTn>
                                        <p:tgtEl>
                                          <p:spTgt spid="118"/>
                                        </p:tgtEl>
                                        <p:attrNameLst>
                                          <p:attrName>style.visibility</p:attrName>
                                        </p:attrNameLst>
                                      </p:cBhvr>
                                      <p:to>
                                        <p:strVal val="visible"/>
                                      </p:to>
                                    </p:set>
                                    <p:animEffect transition="in" filter="wipe(down)">
                                      <p:cBhvr>
                                        <p:cTn id="107" dur="300"/>
                                        <p:tgtEl>
                                          <p:spTgt spid="118"/>
                                        </p:tgtEl>
                                      </p:cBhvr>
                                    </p:animEffect>
                                  </p:childTnLst>
                                </p:cTn>
                              </p:par>
                            </p:childTnLst>
                          </p:cTn>
                        </p:par>
                        <p:par>
                          <p:cTn id="108" fill="hold">
                            <p:stCondLst>
                              <p:cond delay="5500"/>
                            </p:stCondLst>
                            <p:childTnLst>
                              <p:par>
                                <p:cTn id="109" presetID="53" presetClass="entr" presetSubtype="16" fill="hold" grpId="0" nodeType="afterEffect">
                                  <p:stCondLst>
                                    <p:cond delay="0"/>
                                  </p:stCondLst>
                                  <p:childTnLst>
                                    <p:set>
                                      <p:cBhvr>
                                        <p:cTn id="110" dur="1" fill="hold">
                                          <p:stCondLst>
                                            <p:cond delay="0"/>
                                          </p:stCondLst>
                                        </p:cTn>
                                        <p:tgtEl>
                                          <p:spTgt spid="136"/>
                                        </p:tgtEl>
                                        <p:attrNameLst>
                                          <p:attrName>style.visibility</p:attrName>
                                        </p:attrNameLst>
                                      </p:cBhvr>
                                      <p:to>
                                        <p:strVal val="visible"/>
                                      </p:to>
                                    </p:set>
                                    <p:anim calcmode="lin" valueType="num">
                                      <p:cBhvr>
                                        <p:cTn id="111" dur="300" fill="hold"/>
                                        <p:tgtEl>
                                          <p:spTgt spid="136"/>
                                        </p:tgtEl>
                                        <p:attrNameLst>
                                          <p:attrName>ppt_w</p:attrName>
                                        </p:attrNameLst>
                                      </p:cBhvr>
                                      <p:tavLst>
                                        <p:tav tm="0">
                                          <p:val>
                                            <p:fltVal val="0"/>
                                          </p:val>
                                        </p:tav>
                                        <p:tav tm="100000">
                                          <p:val>
                                            <p:strVal val="#ppt_w"/>
                                          </p:val>
                                        </p:tav>
                                      </p:tavLst>
                                    </p:anim>
                                    <p:anim calcmode="lin" valueType="num">
                                      <p:cBhvr>
                                        <p:cTn id="112" dur="300" fill="hold"/>
                                        <p:tgtEl>
                                          <p:spTgt spid="136"/>
                                        </p:tgtEl>
                                        <p:attrNameLst>
                                          <p:attrName>ppt_h</p:attrName>
                                        </p:attrNameLst>
                                      </p:cBhvr>
                                      <p:tavLst>
                                        <p:tav tm="0">
                                          <p:val>
                                            <p:fltVal val="0"/>
                                          </p:val>
                                        </p:tav>
                                        <p:tav tm="100000">
                                          <p:val>
                                            <p:strVal val="#ppt_h"/>
                                          </p:val>
                                        </p:tav>
                                      </p:tavLst>
                                    </p:anim>
                                    <p:animEffect transition="in" filter="fade">
                                      <p:cBhvr>
                                        <p:cTn id="113" dur="300"/>
                                        <p:tgtEl>
                                          <p:spTgt spid="136"/>
                                        </p:tgtEl>
                                      </p:cBhvr>
                                    </p:animEffect>
                                  </p:childTnLst>
                                </p:cTn>
                              </p:par>
                            </p:childTnLst>
                          </p:cTn>
                        </p:par>
                        <p:par>
                          <p:cTn id="114" fill="hold">
                            <p:stCondLst>
                              <p:cond delay="5800"/>
                            </p:stCondLst>
                            <p:childTnLst>
                              <p:par>
                                <p:cTn id="115" presetID="22" presetClass="entr" presetSubtype="4" fill="hold" grpId="0" nodeType="afterEffect">
                                  <p:stCondLst>
                                    <p:cond delay="0"/>
                                  </p:stCondLst>
                                  <p:childTnLst>
                                    <p:set>
                                      <p:cBhvr>
                                        <p:cTn id="116" dur="1" fill="hold">
                                          <p:stCondLst>
                                            <p:cond delay="0"/>
                                          </p:stCondLst>
                                        </p:cTn>
                                        <p:tgtEl>
                                          <p:spTgt spid="119"/>
                                        </p:tgtEl>
                                        <p:attrNameLst>
                                          <p:attrName>style.visibility</p:attrName>
                                        </p:attrNameLst>
                                      </p:cBhvr>
                                      <p:to>
                                        <p:strVal val="visible"/>
                                      </p:to>
                                    </p:set>
                                    <p:animEffect transition="in" filter="wipe(down)">
                                      <p:cBhvr>
                                        <p:cTn id="117" dur="500"/>
                                        <p:tgtEl>
                                          <p:spTgt spid="119"/>
                                        </p:tgtEl>
                                      </p:cBhvr>
                                    </p:animEffect>
                                  </p:childTnLst>
                                </p:cTn>
                              </p:par>
                            </p:childTnLst>
                          </p:cTn>
                        </p:par>
                        <p:par>
                          <p:cTn id="118" fill="hold">
                            <p:stCondLst>
                              <p:cond delay="6300"/>
                            </p:stCondLst>
                            <p:childTnLst>
                              <p:par>
                                <p:cTn id="119" presetID="53" presetClass="entr" presetSubtype="16" fill="hold" grpId="0" nodeType="afterEffect">
                                  <p:stCondLst>
                                    <p:cond delay="0"/>
                                  </p:stCondLst>
                                  <p:childTnLst>
                                    <p:set>
                                      <p:cBhvr>
                                        <p:cTn id="120" dur="1" fill="hold">
                                          <p:stCondLst>
                                            <p:cond delay="0"/>
                                          </p:stCondLst>
                                        </p:cTn>
                                        <p:tgtEl>
                                          <p:spTgt spid="140"/>
                                        </p:tgtEl>
                                        <p:attrNameLst>
                                          <p:attrName>style.visibility</p:attrName>
                                        </p:attrNameLst>
                                      </p:cBhvr>
                                      <p:to>
                                        <p:strVal val="visible"/>
                                      </p:to>
                                    </p:set>
                                    <p:anim calcmode="lin" valueType="num">
                                      <p:cBhvr>
                                        <p:cTn id="121" dur="300" fill="hold"/>
                                        <p:tgtEl>
                                          <p:spTgt spid="140"/>
                                        </p:tgtEl>
                                        <p:attrNameLst>
                                          <p:attrName>ppt_w</p:attrName>
                                        </p:attrNameLst>
                                      </p:cBhvr>
                                      <p:tavLst>
                                        <p:tav tm="0">
                                          <p:val>
                                            <p:fltVal val="0"/>
                                          </p:val>
                                        </p:tav>
                                        <p:tav tm="100000">
                                          <p:val>
                                            <p:strVal val="#ppt_w"/>
                                          </p:val>
                                        </p:tav>
                                      </p:tavLst>
                                    </p:anim>
                                    <p:anim calcmode="lin" valueType="num">
                                      <p:cBhvr>
                                        <p:cTn id="122" dur="300" fill="hold"/>
                                        <p:tgtEl>
                                          <p:spTgt spid="140"/>
                                        </p:tgtEl>
                                        <p:attrNameLst>
                                          <p:attrName>ppt_h</p:attrName>
                                        </p:attrNameLst>
                                      </p:cBhvr>
                                      <p:tavLst>
                                        <p:tav tm="0">
                                          <p:val>
                                            <p:fltVal val="0"/>
                                          </p:val>
                                        </p:tav>
                                        <p:tav tm="100000">
                                          <p:val>
                                            <p:strVal val="#ppt_h"/>
                                          </p:val>
                                        </p:tav>
                                      </p:tavLst>
                                    </p:anim>
                                    <p:animEffect transition="in" filter="fade">
                                      <p:cBhvr>
                                        <p:cTn id="123" dur="300"/>
                                        <p:tgtEl>
                                          <p:spTgt spid="140"/>
                                        </p:tgtEl>
                                      </p:cBhvr>
                                    </p:animEffect>
                                  </p:childTnLst>
                                </p:cTn>
                              </p:par>
                            </p:childTnLst>
                          </p:cTn>
                        </p:par>
                        <p:par>
                          <p:cTn id="124" fill="hold">
                            <p:stCondLst>
                              <p:cond delay="6600"/>
                            </p:stCondLst>
                            <p:childTnLst>
                              <p:par>
                                <p:cTn id="125" presetID="2" presetClass="entr" presetSubtype="8" fill="hold" grpId="0" nodeType="afterEffect">
                                  <p:stCondLst>
                                    <p:cond delay="0"/>
                                  </p:stCondLst>
                                  <p:childTnLst>
                                    <p:set>
                                      <p:cBhvr>
                                        <p:cTn id="126" dur="1" fill="hold">
                                          <p:stCondLst>
                                            <p:cond delay="0"/>
                                          </p:stCondLst>
                                        </p:cTn>
                                        <p:tgtEl>
                                          <p:spTgt spid="61"/>
                                        </p:tgtEl>
                                        <p:attrNameLst>
                                          <p:attrName>style.visibility</p:attrName>
                                        </p:attrNameLst>
                                      </p:cBhvr>
                                      <p:to>
                                        <p:strVal val="visible"/>
                                      </p:to>
                                    </p:set>
                                    <p:anim calcmode="lin" valueType="num">
                                      <p:cBhvr additive="base">
                                        <p:cTn id="127" dur="200" fill="hold"/>
                                        <p:tgtEl>
                                          <p:spTgt spid="61"/>
                                        </p:tgtEl>
                                        <p:attrNameLst>
                                          <p:attrName>ppt_x</p:attrName>
                                        </p:attrNameLst>
                                      </p:cBhvr>
                                      <p:tavLst>
                                        <p:tav tm="0">
                                          <p:val>
                                            <p:strVal val="0-#ppt_w/2"/>
                                          </p:val>
                                        </p:tav>
                                        <p:tav tm="100000">
                                          <p:val>
                                            <p:strVal val="#ppt_x"/>
                                          </p:val>
                                        </p:tav>
                                      </p:tavLst>
                                    </p:anim>
                                    <p:anim calcmode="lin" valueType="num">
                                      <p:cBhvr additive="base">
                                        <p:cTn id="128" dur="200" fill="hold"/>
                                        <p:tgtEl>
                                          <p:spTgt spid="61"/>
                                        </p:tgtEl>
                                        <p:attrNameLst>
                                          <p:attrName>ppt_y</p:attrName>
                                        </p:attrNameLst>
                                      </p:cBhvr>
                                      <p:tavLst>
                                        <p:tav tm="0">
                                          <p:val>
                                            <p:strVal val="#ppt_y"/>
                                          </p:val>
                                        </p:tav>
                                        <p:tav tm="100000">
                                          <p:val>
                                            <p:strVal val="#ppt_y"/>
                                          </p:val>
                                        </p:tav>
                                      </p:tavLst>
                                    </p:anim>
                                  </p:childTnLst>
                                </p:cTn>
                              </p:par>
                            </p:childTnLst>
                          </p:cTn>
                        </p:par>
                        <p:par>
                          <p:cTn id="129" fill="hold">
                            <p:stCondLst>
                              <p:cond delay="6800"/>
                            </p:stCondLst>
                            <p:childTnLst>
                              <p:par>
                                <p:cTn id="130" presetID="22" presetClass="entr" presetSubtype="4" fill="hold" grpId="0" nodeType="afterEffect">
                                  <p:stCondLst>
                                    <p:cond delay="0"/>
                                  </p:stCondLst>
                                  <p:childTnLst>
                                    <p:set>
                                      <p:cBhvr>
                                        <p:cTn id="131" dur="1" fill="hold">
                                          <p:stCondLst>
                                            <p:cond delay="0"/>
                                          </p:stCondLst>
                                        </p:cTn>
                                        <p:tgtEl>
                                          <p:spTgt spid="120"/>
                                        </p:tgtEl>
                                        <p:attrNameLst>
                                          <p:attrName>style.visibility</p:attrName>
                                        </p:attrNameLst>
                                      </p:cBhvr>
                                      <p:to>
                                        <p:strVal val="visible"/>
                                      </p:to>
                                    </p:set>
                                    <p:animEffect transition="in" filter="wipe(down)">
                                      <p:cBhvr>
                                        <p:cTn id="132" dur="300"/>
                                        <p:tgtEl>
                                          <p:spTgt spid="120"/>
                                        </p:tgtEl>
                                      </p:cBhvr>
                                    </p:animEffect>
                                  </p:childTnLst>
                                </p:cTn>
                              </p:par>
                            </p:childTnLst>
                          </p:cTn>
                        </p:par>
                        <p:par>
                          <p:cTn id="133" fill="hold">
                            <p:stCondLst>
                              <p:cond delay="7100"/>
                            </p:stCondLst>
                            <p:childTnLst>
                              <p:par>
                                <p:cTn id="134" presetID="53" presetClass="entr" presetSubtype="16" fill="hold" grpId="0" nodeType="afterEffect">
                                  <p:stCondLst>
                                    <p:cond delay="0"/>
                                  </p:stCondLst>
                                  <p:childTnLst>
                                    <p:set>
                                      <p:cBhvr>
                                        <p:cTn id="135" dur="1" fill="hold">
                                          <p:stCondLst>
                                            <p:cond delay="0"/>
                                          </p:stCondLst>
                                        </p:cTn>
                                        <p:tgtEl>
                                          <p:spTgt spid="135"/>
                                        </p:tgtEl>
                                        <p:attrNameLst>
                                          <p:attrName>style.visibility</p:attrName>
                                        </p:attrNameLst>
                                      </p:cBhvr>
                                      <p:to>
                                        <p:strVal val="visible"/>
                                      </p:to>
                                    </p:set>
                                    <p:anim calcmode="lin" valueType="num">
                                      <p:cBhvr>
                                        <p:cTn id="136" dur="300" fill="hold"/>
                                        <p:tgtEl>
                                          <p:spTgt spid="135"/>
                                        </p:tgtEl>
                                        <p:attrNameLst>
                                          <p:attrName>ppt_w</p:attrName>
                                        </p:attrNameLst>
                                      </p:cBhvr>
                                      <p:tavLst>
                                        <p:tav tm="0">
                                          <p:val>
                                            <p:fltVal val="0"/>
                                          </p:val>
                                        </p:tav>
                                        <p:tav tm="100000">
                                          <p:val>
                                            <p:strVal val="#ppt_w"/>
                                          </p:val>
                                        </p:tav>
                                      </p:tavLst>
                                    </p:anim>
                                    <p:anim calcmode="lin" valueType="num">
                                      <p:cBhvr>
                                        <p:cTn id="137" dur="300" fill="hold"/>
                                        <p:tgtEl>
                                          <p:spTgt spid="135"/>
                                        </p:tgtEl>
                                        <p:attrNameLst>
                                          <p:attrName>ppt_h</p:attrName>
                                        </p:attrNameLst>
                                      </p:cBhvr>
                                      <p:tavLst>
                                        <p:tav tm="0">
                                          <p:val>
                                            <p:fltVal val="0"/>
                                          </p:val>
                                        </p:tav>
                                        <p:tav tm="100000">
                                          <p:val>
                                            <p:strVal val="#ppt_h"/>
                                          </p:val>
                                        </p:tav>
                                      </p:tavLst>
                                    </p:anim>
                                    <p:animEffect transition="in" filter="fade">
                                      <p:cBhvr>
                                        <p:cTn id="138" dur="300"/>
                                        <p:tgtEl>
                                          <p:spTgt spid="135"/>
                                        </p:tgtEl>
                                      </p:cBhvr>
                                    </p:animEffect>
                                  </p:childTnLst>
                                </p:cTn>
                              </p:par>
                            </p:childTnLst>
                          </p:cTn>
                        </p:par>
                        <p:par>
                          <p:cTn id="139" fill="hold">
                            <p:stCondLst>
                              <p:cond delay="7400"/>
                            </p:stCondLst>
                            <p:childTnLst>
                              <p:par>
                                <p:cTn id="140" presetID="22" presetClass="entr" presetSubtype="4" fill="hold" grpId="0" nodeType="afterEffect">
                                  <p:stCondLst>
                                    <p:cond delay="0"/>
                                  </p:stCondLst>
                                  <p:childTnLst>
                                    <p:set>
                                      <p:cBhvr>
                                        <p:cTn id="141" dur="1" fill="hold">
                                          <p:stCondLst>
                                            <p:cond delay="0"/>
                                          </p:stCondLst>
                                        </p:cTn>
                                        <p:tgtEl>
                                          <p:spTgt spid="121"/>
                                        </p:tgtEl>
                                        <p:attrNameLst>
                                          <p:attrName>style.visibility</p:attrName>
                                        </p:attrNameLst>
                                      </p:cBhvr>
                                      <p:to>
                                        <p:strVal val="visible"/>
                                      </p:to>
                                    </p:set>
                                    <p:animEffect transition="in" filter="wipe(down)">
                                      <p:cBhvr>
                                        <p:cTn id="142" dur="500"/>
                                        <p:tgtEl>
                                          <p:spTgt spid="121"/>
                                        </p:tgtEl>
                                      </p:cBhvr>
                                    </p:animEffect>
                                  </p:childTnLst>
                                </p:cTn>
                              </p:par>
                            </p:childTnLst>
                          </p:cTn>
                        </p:par>
                        <p:par>
                          <p:cTn id="143" fill="hold">
                            <p:stCondLst>
                              <p:cond delay="7900"/>
                            </p:stCondLst>
                            <p:childTnLst>
                              <p:par>
                                <p:cTn id="144" presetID="53" presetClass="entr" presetSubtype="16" fill="hold" grpId="0" nodeType="afterEffect">
                                  <p:stCondLst>
                                    <p:cond delay="0"/>
                                  </p:stCondLst>
                                  <p:childTnLst>
                                    <p:set>
                                      <p:cBhvr>
                                        <p:cTn id="145" dur="1" fill="hold">
                                          <p:stCondLst>
                                            <p:cond delay="0"/>
                                          </p:stCondLst>
                                        </p:cTn>
                                        <p:tgtEl>
                                          <p:spTgt spid="141"/>
                                        </p:tgtEl>
                                        <p:attrNameLst>
                                          <p:attrName>style.visibility</p:attrName>
                                        </p:attrNameLst>
                                      </p:cBhvr>
                                      <p:to>
                                        <p:strVal val="visible"/>
                                      </p:to>
                                    </p:set>
                                    <p:anim calcmode="lin" valueType="num">
                                      <p:cBhvr>
                                        <p:cTn id="146" dur="300" fill="hold"/>
                                        <p:tgtEl>
                                          <p:spTgt spid="141"/>
                                        </p:tgtEl>
                                        <p:attrNameLst>
                                          <p:attrName>ppt_w</p:attrName>
                                        </p:attrNameLst>
                                      </p:cBhvr>
                                      <p:tavLst>
                                        <p:tav tm="0">
                                          <p:val>
                                            <p:fltVal val="0"/>
                                          </p:val>
                                        </p:tav>
                                        <p:tav tm="100000">
                                          <p:val>
                                            <p:strVal val="#ppt_w"/>
                                          </p:val>
                                        </p:tav>
                                      </p:tavLst>
                                    </p:anim>
                                    <p:anim calcmode="lin" valueType="num">
                                      <p:cBhvr>
                                        <p:cTn id="147" dur="300" fill="hold"/>
                                        <p:tgtEl>
                                          <p:spTgt spid="141"/>
                                        </p:tgtEl>
                                        <p:attrNameLst>
                                          <p:attrName>ppt_h</p:attrName>
                                        </p:attrNameLst>
                                      </p:cBhvr>
                                      <p:tavLst>
                                        <p:tav tm="0">
                                          <p:val>
                                            <p:fltVal val="0"/>
                                          </p:val>
                                        </p:tav>
                                        <p:tav tm="100000">
                                          <p:val>
                                            <p:strVal val="#ppt_h"/>
                                          </p:val>
                                        </p:tav>
                                      </p:tavLst>
                                    </p:anim>
                                    <p:animEffect transition="in" filter="fade">
                                      <p:cBhvr>
                                        <p:cTn id="148" dur="300"/>
                                        <p:tgtEl>
                                          <p:spTgt spid="141"/>
                                        </p:tgtEl>
                                      </p:cBhvr>
                                    </p:animEffect>
                                  </p:childTnLst>
                                </p:cTn>
                              </p:par>
                            </p:childTnLst>
                          </p:cTn>
                        </p:par>
                        <p:par>
                          <p:cTn id="149" fill="hold">
                            <p:stCondLst>
                              <p:cond delay="8200"/>
                            </p:stCondLst>
                            <p:childTnLst>
                              <p:par>
                                <p:cTn id="150" presetID="2" presetClass="entr" presetSubtype="8" fill="hold" grpId="0" nodeType="afterEffect">
                                  <p:stCondLst>
                                    <p:cond delay="0"/>
                                  </p:stCondLst>
                                  <p:childTnLst>
                                    <p:set>
                                      <p:cBhvr>
                                        <p:cTn id="151" dur="1" fill="hold">
                                          <p:stCondLst>
                                            <p:cond delay="0"/>
                                          </p:stCondLst>
                                        </p:cTn>
                                        <p:tgtEl>
                                          <p:spTgt spid="62"/>
                                        </p:tgtEl>
                                        <p:attrNameLst>
                                          <p:attrName>style.visibility</p:attrName>
                                        </p:attrNameLst>
                                      </p:cBhvr>
                                      <p:to>
                                        <p:strVal val="visible"/>
                                      </p:to>
                                    </p:set>
                                    <p:anim calcmode="lin" valueType="num">
                                      <p:cBhvr additive="base">
                                        <p:cTn id="152" dur="200" fill="hold"/>
                                        <p:tgtEl>
                                          <p:spTgt spid="62"/>
                                        </p:tgtEl>
                                        <p:attrNameLst>
                                          <p:attrName>ppt_x</p:attrName>
                                        </p:attrNameLst>
                                      </p:cBhvr>
                                      <p:tavLst>
                                        <p:tav tm="0">
                                          <p:val>
                                            <p:strVal val="0-#ppt_w/2"/>
                                          </p:val>
                                        </p:tav>
                                        <p:tav tm="100000">
                                          <p:val>
                                            <p:strVal val="#ppt_x"/>
                                          </p:val>
                                        </p:tav>
                                      </p:tavLst>
                                    </p:anim>
                                    <p:anim calcmode="lin" valueType="num">
                                      <p:cBhvr additive="base">
                                        <p:cTn id="153" dur="200" fill="hold"/>
                                        <p:tgtEl>
                                          <p:spTgt spid="62"/>
                                        </p:tgtEl>
                                        <p:attrNameLst>
                                          <p:attrName>ppt_y</p:attrName>
                                        </p:attrNameLst>
                                      </p:cBhvr>
                                      <p:tavLst>
                                        <p:tav tm="0">
                                          <p:val>
                                            <p:strVal val="#ppt_y"/>
                                          </p:val>
                                        </p:tav>
                                        <p:tav tm="100000">
                                          <p:val>
                                            <p:strVal val="#ppt_y"/>
                                          </p:val>
                                        </p:tav>
                                      </p:tavLst>
                                    </p:anim>
                                  </p:childTnLst>
                                </p:cTn>
                              </p:par>
                            </p:childTnLst>
                          </p:cTn>
                        </p:par>
                        <p:par>
                          <p:cTn id="154" fill="hold">
                            <p:stCondLst>
                              <p:cond delay="8400"/>
                            </p:stCondLst>
                            <p:childTnLst>
                              <p:par>
                                <p:cTn id="155" presetID="22" presetClass="entr" presetSubtype="4" fill="hold" grpId="0" nodeType="afterEffect">
                                  <p:stCondLst>
                                    <p:cond delay="0"/>
                                  </p:stCondLst>
                                  <p:childTnLst>
                                    <p:set>
                                      <p:cBhvr>
                                        <p:cTn id="156" dur="1" fill="hold">
                                          <p:stCondLst>
                                            <p:cond delay="0"/>
                                          </p:stCondLst>
                                        </p:cTn>
                                        <p:tgtEl>
                                          <p:spTgt spid="122"/>
                                        </p:tgtEl>
                                        <p:attrNameLst>
                                          <p:attrName>style.visibility</p:attrName>
                                        </p:attrNameLst>
                                      </p:cBhvr>
                                      <p:to>
                                        <p:strVal val="visible"/>
                                      </p:to>
                                    </p:set>
                                    <p:animEffect transition="in" filter="wipe(down)">
                                      <p:cBhvr>
                                        <p:cTn id="157" dur="300"/>
                                        <p:tgtEl>
                                          <p:spTgt spid="122"/>
                                        </p:tgtEl>
                                      </p:cBhvr>
                                    </p:animEffect>
                                  </p:childTnLst>
                                </p:cTn>
                              </p:par>
                            </p:childTnLst>
                          </p:cTn>
                        </p:par>
                        <p:par>
                          <p:cTn id="158" fill="hold">
                            <p:stCondLst>
                              <p:cond delay="8700"/>
                            </p:stCondLst>
                            <p:childTnLst>
                              <p:par>
                                <p:cTn id="159" presetID="53" presetClass="entr" presetSubtype="16" fill="hold" grpId="0" nodeType="afterEffect">
                                  <p:stCondLst>
                                    <p:cond delay="0"/>
                                  </p:stCondLst>
                                  <p:childTnLst>
                                    <p:set>
                                      <p:cBhvr>
                                        <p:cTn id="160" dur="1" fill="hold">
                                          <p:stCondLst>
                                            <p:cond delay="0"/>
                                          </p:stCondLst>
                                        </p:cTn>
                                        <p:tgtEl>
                                          <p:spTgt spid="137"/>
                                        </p:tgtEl>
                                        <p:attrNameLst>
                                          <p:attrName>style.visibility</p:attrName>
                                        </p:attrNameLst>
                                      </p:cBhvr>
                                      <p:to>
                                        <p:strVal val="visible"/>
                                      </p:to>
                                    </p:set>
                                    <p:anim calcmode="lin" valueType="num">
                                      <p:cBhvr>
                                        <p:cTn id="161" dur="300" fill="hold"/>
                                        <p:tgtEl>
                                          <p:spTgt spid="137"/>
                                        </p:tgtEl>
                                        <p:attrNameLst>
                                          <p:attrName>ppt_w</p:attrName>
                                        </p:attrNameLst>
                                      </p:cBhvr>
                                      <p:tavLst>
                                        <p:tav tm="0">
                                          <p:val>
                                            <p:fltVal val="0"/>
                                          </p:val>
                                        </p:tav>
                                        <p:tav tm="100000">
                                          <p:val>
                                            <p:strVal val="#ppt_w"/>
                                          </p:val>
                                        </p:tav>
                                      </p:tavLst>
                                    </p:anim>
                                    <p:anim calcmode="lin" valueType="num">
                                      <p:cBhvr>
                                        <p:cTn id="162" dur="300" fill="hold"/>
                                        <p:tgtEl>
                                          <p:spTgt spid="137"/>
                                        </p:tgtEl>
                                        <p:attrNameLst>
                                          <p:attrName>ppt_h</p:attrName>
                                        </p:attrNameLst>
                                      </p:cBhvr>
                                      <p:tavLst>
                                        <p:tav tm="0">
                                          <p:val>
                                            <p:fltVal val="0"/>
                                          </p:val>
                                        </p:tav>
                                        <p:tav tm="100000">
                                          <p:val>
                                            <p:strVal val="#ppt_h"/>
                                          </p:val>
                                        </p:tav>
                                      </p:tavLst>
                                    </p:anim>
                                    <p:animEffect transition="in" filter="fade">
                                      <p:cBhvr>
                                        <p:cTn id="163" dur="300"/>
                                        <p:tgtEl>
                                          <p:spTgt spid="137"/>
                                        </p:tgtEl>
                                      </p:cBhvr>
                                    </p:animEffect>
                                  </p:childTnLst>
                                </p:cTn>
                              </p:par>
                            </p:childTnLst>
                          </p:cTn>
                        </p:par>
                        <p:par>
                          <p:cTn id="164" fill="hold">
                            <p:stCondLst>
                              <p:cond delay="9000"/>
                            </p:stCondLst>
                            <p:childTnLst>
                              <p:par>
                                <p:cTn id="165" presetID="22" presetClass="entr" presetSubtype="4" fill="hold" grpId="0" nodeType="afterEffect">
                                  <p:stCondLst>
                                    <p:cond delay="0"/>
                                  </p:stCondLst>
                                  <p:childTnLst>
                                    <p:set>
                                      <p:cBhvr>
                                        <p:cTn id="166" dur="1" fill="hold">
                                          <p:stCondLst>
                                            <p:cond delay="0"/>
                                          </p:stCondLst>
                                        </p:cTn>
                                        <p:tgtEl>
                                          <p:spTgt spid="123"/>
                                        </p:tgtEl>
                                        <p:attrNameLst>
                                          <p:attrName>style.visibility</p:attrName>
                                        </p:attrNameLst>
                                      </p:cBhvr>
                                      <p:to>
                                        <p:strVal val="visible"/>
                                      </p:to>
                                    </p:set>
                                    <p:animEffect transition="in" filter="wipe(down)">
                                      <p:cBhvr>
                                        <p:cTn id="167" dur="500"/>
                                        <p:tgtEl>
                                          <p:spTgt spid="123"/>
                                        </p:tgtEl>
                                      </p:cBhvr>
                                    </p:animEffect>
                                  </p:childTnLst>
                                </p:cTn>
                              </p:par>
                            </p:childTnLst>
                          </p:cTn>
                        </p:par>
                        <p:par>
                          <p:cTn id="168" fill="hold">
                            <p:stCondLst>
                              <p:cond delay="9500"/>
                            </p:stCondLst>
                            <p:childTnLst>
                              <p:par>
                                <p:cTn id="169" presetID="53" presetClass="entr" presetSubtype="16" fill="hold" grpId="0" nodeType="afterEffect">
                                  <p:stCondLst>
                                    <p:cond delay="0"/>
                                  </p:stCondLst>
                                  <p:childTnLst>
                                    <p:set>
                                      <p:cBhvr>
                                        <p:cTn id="170" dur="1" fill="hold">
                                          <p:stCondLst>
                                            <p:cond delay="0"/>
                                          </p:stCondLst>
                                        </p:cTn>
                                        <p:tgtEl>
                                          <p:spTgt spid="142"/>
                                        </p:tgtEl>
                                        <p:attrNameLst>
                                          <p:attrName>style.visibility</p:attrName>
                                        </p:attrNameLst>
                                      </p:cBhvr>
                                      <p:to>
                                        <p:strVal val="visible"/>
                                      </p:to>
                                    </p:set>
                                    <p:anim calcmode="lin" valueType="num">
                                      <p:cBhvr>
                                        <p:cTn id="171" dur="300" fill="hold"/>
                                        <p:tgtEl>
                                          <p:spTgt spid="142"/>
                                        </p:tgtEl>
                                        <p:attrNameLst>
                                          <p:attrName>ppt_w</p:attrName>
                                        </p:attrNameLst>
                                      </p:cBhvr>
                                      <p:tavLst>
                                        <p:tav tm="0">
                                          <p:val>
                                            <p:fltVal val="0"/>
                                          </p:val>
                                        </p:tav>
                                        <p:tav tm="100000">
                                          <p:val>
                                            <p:strVal val="#ppt_w"/>
                                          </p:val>
                                        </p:tav>
                                      </p:tavLst>
                                    </p:anim>
                                    <p:anim calcmode="lin" valueType="num">
                                      <p:cBhvr>
                                        <p:cTn id="172" dur="300" fill="hold"/>
                                        <p:tgtEl>
                                          <p:spTgt spid="142"/>
                                        </p:tgtEl>
                                        <p:attrNameLst>
                                          <p:attrName>ppt_h</p:attrName>
                                        </p:attrNameLst>
                                      </p:cBhvr>
                                      <p:tavLst>
                                        <p:tav tm="0">
                                          <p:val>
                                            <p:fltVal val="0"/>
                                          </p:val>
                                        </p:tav>
                                        <p:tav tm="100000">
                                          <p:val>
                                            <p:strVal val="#ppt_h"/>
                                          </p:val>
                                        </p:tav>
                                      </p:tavLst>
                                    </p:anim>
                                    <p:animEffect transition="in" filter="fade">
                                      <p:cBhvr>
                                        <p:cTn id="173" dur="300"/>
                                        <p:tgtEl>
                                          <p:spTgt spid="142"/>
                                        </p:tgtEl>
                                      </p:cBhvr>
                                    </p:animEffect>
                                  </p:childTnLst>
                                </p:cTn>
                              </p:par>
                            </p:childTnLst>
                          </p:cTn>
                        </p:par>
                        <p:par>
                          <p:cTn id="174" fill="hold">
                            <p:stCondLst>
                              <p:cond delay="9800"/>
                            </p:stCondLst>
                            <p:childTnLst>
                              <p:par>
                                <p:cTn id="175" presetID="2" presetClass="entr" presetSubtype="2" fill="hold" grpId="0" nodeType="afterEffect">
                                  <p:stCondLst>
                                    <p:cond delay="0"/>
                                  </p:stCondLst>
                                  <p:childTnLst>
                                    <p:set>
                                      <p:cBhvr>
                                        <p:cTn id="176" dur="1" fill="hold">
                                          <p:stCondLst>
                                            <p:cond delay="0"/>
                                          </p:stCondLst>
                                        </p:cTn>
                                        <p:tgtEl>
                                          <p:spTgt spid="125"/>
                                        </p:tgtEl>
                                        <p:attrNameLst>
                                          <p:attrName>style.visibility</p:attrName>
                                        </p:attrNameLst>
                                      </p:cBhvr>
                                      <p:to>
                                        <p:strVal val="visible"/>
                                      </p:to>
                                    </p:set>
                                    <p:anim calcmode="lin" valueType="num">
                                      <p:cBhvr additive="base">
                                        <p:cTn id="177" dur="300" fill="hold"/>
                                        <p:tgtEl>
                                          <p:spTgt spid="125"/>
                                        </p:tgtEl>
                                        <p:attrNameLst>
                                          <p:attrName>ppt_x</p:attrName>
                                        </p:attrNameLst>
                                      </p:cBhvr>
                                      <p:tavLst>
                                        <p:tav tm="0">
                                          <p:val>
                                            <p:strVal val="1+#ppt_w/2"/>
                                          </p:val>
                                        </p:tav>
                                        <p:tav tm="100000">
                                          <p:val>
                                            <p:strVal val="#ppt_x"/>
                                          </p:val>
                                        </p:tav>
                                      </p:tavLst>
                                    </p:anim>
                                    <p:anim calcmode="lin" valueType="num">
                                      <p:cBhvr additive="base">
                                        <p:cTn id="178" dur="300" fill="hold"/>
                                        <p:tgtEl>
                                          <p:spTgt spid="125"/>
                                        </p:tgtEl>
                                        <p:attrNameLst>
                                          <p:attrName>ppt_y</p:attrName>
                                        </p:attrNameLst>
                                      </p:cBhvr>
                                      <p:tavLst>
                                        <p:tav tm="0">
                                          <p:val>
                                            <p:strVal val="#ppt_y"/>
                                          </p:val>
                                        </p:tav>
                                        <p:tav tm="100000">
                                          <p:val>
                                            <p:strVal val="#ppt_y"/>
                                          </p:val>
                                        </p:tav>
                                      </p:tavLst>
                                    </p:anim>
                                  </p:childTnLst>
                                </p:cTn>
                              </p:par>
                            </p:childTnLst>
                          </p:cTn>
                        </p:par>
                        <p:par>
                          <p:cTn id="179" fill="hold">
                            <p:stCondLst>
                              <p:cond delay="10100"/>
                            </p:stCondLst>
                            <p:childTnLst>
                              <p:par>
                                <p:cTn id="180" presetID="2" presetClass="entr" presetSubtype="2" fill="hold" grpId="0" nodeType="afterEffect">
                                  <p:stCondLst>
                                    <p:cond delay="0"/>
                                  </p:stCondLst>
                                  <p:childTnLst>
                                    <p:set>
                                      <p:cBhvr>
                                        <p:cTn id="181" dur="1" fill="hold">
                                          <p:stCondLst>
                                            <p:cond delay="0"/>
                                          </p:stCondLst>
                                        </p:cTn>
                                        <p:tgtEl>
                                          <p:spTgt spid="124"/>
                                        </p:tgtEl>
                                        <p:attrNameLst>
                                          <p:attrName>style.visibility</p:attrName>
                                        </p:attrNameLst>
                                      </p:cBhvr>
                                      <p:to>
                                        <p:strVal val="visible"/>
                                      </p:to>
                                    </p:set>
                                    <p:anim calcmode="lin" valueType="num">
                                      <p:cBhvr additive="base">
                                        <p:cTn id="182" dur="300" fill="hold"/>
                                        <p:tgtEl>
                                          <p:spTgt spid="124"/>
                                        </p:tgtEl>
                                        <p:attrNameLst>
                                          <p:attrName>ppt_x</p:attrName>
                                        </p:attrNameLst>
                                      </p:cBhvr>
                                      <p:tavLst>
                                        <p:tav tm="0">
                                          <p:val>
                                            <p:strVal val="1+#ppt_w/2"/>
                                          </p:val>
                                        </p:tav>
                                        <p:tav tm="100000">
                                          <p:val>
                                            <p:strVal val="#ppt_x"/>
                                          </p:val>
                                        </p:tav>
                                      </p:tavLst>
                                    </p:anim>
                                    <p:anim calcmode="lin" valueType="num">
                                      <p:cBhvr additive="base">
                                        <p:cTn id="183" dur="300" fill="hold"/>
                                        <p:tgtEl>
                                          <p:spTgt spid="124"/>
                                        </p:tgtEl>
                                        <p:attrNameLst>
                                          <p:attrName>ppt_y</p:attrName>
                                        </p:attrNameLst>
                                      </p:cBhvr>
                                      <p:tavLst>
                                        <p:tav tm="0">
                                          <p:val>
                                            <p:strVal val="#ppt_y"/>
                                          </p:val>
                                        </p:tav>
                                        <p:tav tm="100000">
                                          <p:val>
                                            <p:strVal val="#ppt_y"/>
                                          </p:val>
                                        </p:tav>
                                      </p:tavLst>
                                    </p:anim>
                                  </p:childTnLst>
                                </p:cTn>
                              </p:par>
                            </p:childTnLst>
                          </p:cTn>
                        </p:par>
                        <p:par>
                          <p:cTn id="184" fill="hold">
                            <p:stCondLst>
                              <p:cond delay="10400"/>
                            </p:stCondLst>
                            <p:childTnLst>
                              <p:par>
                                <p:cTn id="185" presetID="22" presetClass="entr" presetSubtype="8" fill="hold" grpId="0" nodeType="afterEffect">
                                  <p:stCondLst>
                                    <p:cond delay="0"/>
                                  </p:stCondLst>
                                  <p:childTnLst>
                                    <p:set>
                                      <p:cBhvr>
                                        <p:cTn id="186" dur="1" fill="hold">
                                          <p:stCondLst>
                                            <p:cond delay="0"/>
                                          </p:stCondLst>
                                        </p:cTn>
                                        <p:tgtEl>
                                          <p:spTgt spid="127"/>
                                        </p:tgtEl>
                                        <p:attrNameLst>
                                          <p:attrName>style.visibility</p:attrName>
                                        </p:attrNameLst>
                                      </p:cBhvr>
                                      <p:to>
                                        <p:strVal val="visible"/>
                                      </p:to>
                                    </p:set>
                                    <p:animEffect transition="in" filter="wipe(left)">
                                      <p:cBhvr>
                                        <p:cTn id="187" dur="500"/>
                                        <p:tgtEl>
                                          <p:spTgt spid="127"/>
                                        </p:tgtEl>
                                      </p:cBhvr>
                                    </p:animEffect>
                                  </p:childTnLst>
                                </p:cTn>
                              </p:par>
                            </p:childTnLst>
                          </p:cTn>
                        </p:par>
                        <p:par>
                          <p:cTn id="188" fill="hold">
                            <p:stCondLst>
                              <p:cond delay="10900"/>
                            </p:stCondLst>
                            <p:childTnLst>
                              <p:par>
                                <p:cTn id="189" presetID="22" presetClass="entr" presetSubtype="8" fill="hold" grpId="0" nodeType="afterEffect">
                                  <p:stCondLst>
                                    <p:cond delay="0"/>
                                  </p:stCondLst>
                                  <p:childTnLst>
                                    <p:set>
                                      <p:cBhvr>
                                        <p:cTn id="190" dur="1" fill="hold">
                                          <p:stCondLst>
                                            <p:cond delay="0"/>
                                          </p:stCondLst>
                                        </p:cTn>
                                        <p:tgtEl>
                                          <p:spTgt spid="126"/>
                                        </p:tgtEl>
                                        <p:attrNameLst>
                                          <p:attrName>style.visibility</p:attrName>
                                        </p:attrNameLst>
                                      </p:cBhvr>
                                      <p:to>
                                        <p:strVal val="visible"/>
                                      </p:to>
                                    </p:set>
                                    <p:animEffect transition="in" filter="wipe(left)">
                                      <p:cBhvr>
                                        <p:cTn id="191" dur="500"/>
                                        <p:tgtEl>
                                          <p:spTgt spid="126"/>
                                        </p:tgtEl>
                                      </p:cBhvr>
                                    </p:animEffect>
                                  </p:childTnLst>
                                </p:cTn>
                              </p:par>
                            </p:childTnLst>
                          </p:cTn>
                        </p:par>
                        <p:par>
                          <p:cTn id="192" fill="hold">
                            <p:stCondLst>
                              <p:cond delay="11400"/>
                            </p:stCondLst>
                            <p:childTnLst>
                              <p:par>
                                <p:cTn id="193" presetID="22" presetClass="entr" presetSubtype="8" fill="hold" grpId="0" nodeType="afterEffect">
                                  <p:stCondLst>
                                    <p:cond delay="0"/>
                                  </p:stCondLst>
                                  <p:childTnLst>
                                    <p:set>
                                      <p:cBhvr>
                                        <p:cTn id="194" dur="1" fill="hold">
                                          <p:stCondLst>
                                            <p:cond delay="0"/>
                                          </p:stCondLst>
                                        </p:cTn>
                                        <p:tgtEl>
                                          <p:spTgt spid="132"/>
                                        </p:tgtEl>
                                        <p:attrNameLst>
                                          <p:attrName>style.visibility</p:attrName>
                                        </p:attrNameLst>
                                      </p:cBhvr>
                                      <p:to>
                                        <p:strVal val="visible"/>
                                      </p:to>
                                    </p:set>
                                    <p:animEffect transition="in" filter="wipe(left)">
                                      <p:cBhvr>
                                        <p:cTn id="195" dur="500"/>
                                        <p:tgtEl>
                                          <p:spTgt spid="132"/>
                                        </p:tgtEl>
                                      </p:cBhvr>
                                    </p:animEffect>
                                  </p:childTnLst>
                                </p:cTn>
                              </p:par>
                            </p:childTnLst>
                          </p:cTn>
                        </p:par>
                        <p:par>
                          <p:cTn id="196" fill="hold">
                            <p:stCondLst>
                              <p:cond delay="11900"/>
                            </p:stCondLst>
                            <p:childTnLst>
                              <p:par>
                                <p:cTn id="197" presetID="22" presetClass="entr" presetSubtype="4" fill="hold" grpId="0" nodeType="afterEffect">
                                  <p:stCondLst>
                                    <p:cond delay="0"/>
                                  </p:stCondLst>
                                  <p:childTnLst>
                                    <p:set>
                                      <p:cBhvr>
                                        <p:cTn id="198" dur="1" fill="hold">
                                          <p:stCondLst>
                                            <p:cond delay="0"/>
                                          </p:stCondLst>
                                        </p:cTn>
                                        <p:tgtEl>
                                          <p:spTgt spid="143"/>
                                        </p:tgtEl>
                                        <p:attrNameLst>
                                          <p:attrName>style.visibility</p:attrName>
                                        </p:attrNameLst>
                                      </p:cBhvr>
                                      <p:to>
                                        <p:strVal val="visible"/>
                                      </p:to>
                                    </p:set>
                                    <p:animEffect transition="in" filter="wipe(down)">
                                      <p:cBhvr>
                                        <p:cTn id="199" dur="500"/>
                                        <p:tgtEl>
                                          <p:spTgt spid="143"/>
                                        </p:tgtEl>
                                      </p:cBhvr>
                                    </p:animEffect>
                                  </p:childTnLst>
                                </p:cTn>
                              </p:par>
                            </p:childTnLst>
                          </p:cTn>
                        </p:par>
                        <p:par>
                          <p:cTn id="200" fill="hold">
                            <p:stCondLst>
                              <p:cond delay="12400"/>
                            </p:stCondLst>
                            <p:childTnLst>
                              <p:par>
                                <p:cTn id="201" presetID="22" presetClass="entr" presetSubtype="8" fill="hold" grpId="0" nodeType="afterEffect">
                                  <p:stCondLst>
                                    <p:cond delay="0"/>
                                  </p:stCondLst>
                                  <p:childTnLst>
                                    <p:set>
                                      <p:cBhvr>
                                        <p:cTn id="202" dur="1" fill="hold">
                                          <p:stCondLst>
                                            <p:cond delay="0"/>
                                          </p:stCondLst>
                                        </p:cTn>
                                        <p:tgtEl>
                                          <p:spTgt spid="134"/>
                                        </p:tgtEl>
                                        <p:attrNameLst>
                                          <p:attrName>style.visibility</p:attrName>
                                        </p:attrNameLst>
                                      </p:cBhvr>
                                      <p:to>
                                        <p:strVal val="visible"/>
                                      </p:to>
                                    </p:set>
                                    <p:animEffect transition="in" filter="wipe(left)">
                                      <p:cBhvr>
                                        <p:cTn id="203" dur="500"/>
                                        <p:tgtEl>
                                          <p:spTgt spid="134"/>
                                        </p:tgtEl>
                                      </p:cBhvr>
                                    </p:animEffect>
                                  </p:childTnLst>
                                </p:cTn>
                              </p:par>
                            </p:childTnLst>
                          </p:cTn>
                        </p:par>
                        <p:par>
                          <p:cTn id="204" fill="hold">
                            <p:stCondLst>
                              <p:cond delay="12900"/>
                            </p:stCondLst>
                            <p:childTnLst>
                              <p:par>
                                <p:cTn id="205" presetID="22" presetClass="entr" presetSubtype="4" fill="hold" grpId="0" nodeType="afterEffect">
                                  <p:stCondLst>
                                    <p:cond delay="0"/>
                                  </p:stCondLst>
                                  <p:childTnLst>
                                    <p:set>
                                      <p:cBhvr>
                                        <p:cTn id="206" dur="1" fill="hold">
                                          <p:stCondLst>
                                            <p:cond delay="0"/>
                                          </p:stCondLst>
                                        </p:cTn>
                                        <p:tgtEl>
                                          <p:spTgt spid="144"/>
                                        </p:tgtEl>
                                        <p:attrNameLst>
                                          <p:attrName>style.visibility</p:attrName>
                                        </p:attrNameLst>
                                      </p:cBhvr>
                                      <p:to>
                                        <p:strVal val="visible"/>
                                      </p:to>
                                    </p:set>
                                    <p:animEffect transition="in" filter="wipe(down)">
                                      <p:cBhvr>
                                        <p:cTn id="207" dur="500"/>
                                        <p:tgtEl>
                                          <p:spTgt spid="1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33" grpId="0"/>
      <p:bldP spid="58" grpId="0"/>
      <p:bldP spid="59" grpId="0"/>
      <p:bldP spid="60" grpId="0"/>
      <p:bldP spid="61" grpId="0"/>
      <p:bldP spid="62" grpId="0"/>
      <p:bldP spid="63" grpId="0"/>
      <p:bldP spid="64" grpId="0"/>
      <p:bldP spid="65" grpId="0"/>
      <p:bldP spid="66" grpId="0"/>
      <p:bldP spid="67" grpId="0"/>
      <p:bldP spid="68" grpId="0"/>
      <p:bldP spid="79" grpId="0"/>
      <p:bldP spid="80" grpId="0"/>
      <p:bldP spid="116" grpId="0" animBg="1"/>
      <p:bldP spid="117" grpId="0" animBg="1"/>
      <p:bldP spid="118" grpId="0" animBg="1"/>
      <p:bldP spid="119" grpId="0" animBg="1"/>
      <p:bldP spid="120" grpId="0" animBg="1"/>
      <p:bldP spid="121" grpId="0" animBg="1"/>
      <p:bldP spid="122" grpId="0" animBg="1"/>
      <p:bldP spid="123" grpId="0" animBg="1"/>
      <p:bldP spid="124" grpId="0"/>
      <p:bldP spid="125" grpId="0"/>
      <p:bldP spid="126" grpId="0"/>
      <p:bldP spid="127" grpId="0"/>
      <p:bldP spid="132" grpId="0"/>
      <p:bldP spid="134" grpId="0"/>
      <p:bldP spid="135" grpId="0"/>
      <p:bldP spid="136" grpId="0"/>
      <p:bldP spid="137" grpId="0"/>
      <p:bldP spid="138" grpId="0"/>
      <p:bldP spid="139" grpId="0"/>
      <p:bldP spid="140" grpId="0"/>
      <p:bldP spid="141" grpId="0"/>
      <p:bldP spid="142" grpId="0"/>
      <p:bldP spid="143" grpId="0" animBg="1"/>
      <p:bldP spid="144" grpId="0" animBg="1"/>
      <p:bldP spid="145"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TextBox 100"/>
          <p:cNvSpPr txBox="1"/>
          <p:nvPr/>
        </p:nvSpPr>
        <p:spPr>
          <a:xfrm>
            <a:off x="4657163" y="1965051"/>
            <a:ext cx="3293209" cy="700192"/>
          </a:xfrm>
          <a:prstGeom prst="rect">
            <a:avLst/>
          </a:prstGeom>
          <a:noFill/>
        </p:spPr>
        <p:txBody>
          <a:bodyPr wrap="none" lIns="68580" tIns="34290" rIns="68580" bIns="34290" rtlCol="0">
            <a:spAutoFit/>
          </a:bodyPr>
          <a:lstStyle/>
          <a:p>
            <a:r>
              <a:rPr lang="zh-CN" altLang="en-US" sz="4100" b="1" dirty="0" smtClean="0">
                <a:solidFill>
                  <a:srgbClr val="7030A0"/>
                </a:solidFill>
                <a:latin typeface="微软雅黑" panose="020B0503020204020204" pitchFamily="34" charset="-122"/>
                <a:ea typeface="微软雅黑" panose="020B0503020204020204" pitchFamily="34" charset="-122"/>
              </a:rPr>
              <a:t>工作存在不足</a:t>
            </a:r>
            <a:endParaRPr lang="zh-CN" altLang="en-US" sz="4100" b="1" dirty="0">
              <a:solidFill>
                <a:srgbClr val="7030A0"/>
              </a:solidFill>
              <a:latin typeface="微软雅黑" panose="020B0503020204020204" pitchFamily="34" charset="-122"/>
              <a:ea typeface="微软雅黑" panose="020B0503020204020204" pitchFamily="34" charset="-122"/>
            </a:endParaRPr>
          </a:p>
        </p:txBody>
      </p:sp>
      <p:sp>
        <p:nvSpPr>
          <p:cNvPr id="102" name="TextBox 101"/>
          <p:cNvSpPr txBox="1"/>
          <p:nvPr/>
        </p:nvSpPr>
        <p:spPr>
          <a:xfrm>
            <a:off x="5620278" y="2657549"/>
            <a:ext cx="1366977" cy="346249"/>
          </a:xfrm>
          <a:prstGeom prst="rect">
            <a:avLst/>
          </a:prstGeom>
          <a:noFill/>
        </p:spPr>
        <p:txBody>
          <a:bodyPr vert="horz" wrap="none" lIns="68580" tIns="34290" rIns="68580" bIns="34290" rtlCol="0">
            <a:spAutoFit/>
          </a:bodyPr>
          <a:lstStyle/>
          <a:p>
            <a:pPr algn="ctr"/>
            <a:r>
              <a:rPr lang="en-US" altLang="zh-CN" dirty="0">
                <a:solidFill>
                  <a:schemeClr val="tx1">
                    <a:lumMod val="50000"/>
                    <a:lumOff val="50000"/>
                  </a:schemeClr>
                </a:solidFill>
                <a:ea typeface="微软雅黑" pitchFamily="34" charset="-122"/>
              </a:rPr>
              <a:t>INADEQUATE</a:t>
            </a:r>
          </a:p>
        </p:txBody>
      </p:sp>
      <p:sp>
        <p:nvSpPr>
          <p:cNvPr id="106" name="椭圆 105"/>
          <p:cNvSpPr/>
          <p:nvPr/>
        </p:nvSpPr>
        <p:spPr>
          <a:xfrm>
            <a:off x="1059972" y="1153828"/>
            <a:ext cx="2715343" cy="2714990"/>
          </a:xfrm>
          <a:prstGeom prst="ellipse">
            <a:avLst/>
          </a:prstGeom>
          <a:gradFill flip="none" rotWithShape="1">
            <a:gsLst>
              <a:gs pos="49000">
                <a:schemeClr val="bg1">
                  <a:lumMod val="93000"/>
                </a:schemeClr>
              </a:gs>
              <a:gs pos="0">
                <a:srgbClr val="E2E2E2">
                  <a:lumMod val="85000"/>
                </a:srgbClr>
              </a:gs>
              <a:gs pos="100000">
                <a:schemeClr val="bg1"/>
              </a:gs>
            </a:gsLst>
            <a:lin ang="2700000" scaled="1"/>
            <a:tileRect/>
          </a:gradFill>
          <a:ln w="38100">
            <a:gradFill flip="none" rotWithShape="1">
              <a:gsLst>
                <a:gs pos="100000">
                  <a:srgbClr val="E0E0E0"/>
                </a:gs>
                <a:gs pos="0">
                  <a:schemeClr val="bg1"/>
                </a:gs>
              </a:gsLst>
              <a:lin ang="0" scaled="0"/>
              <a:tileRect/>
            </a:gradFill>
          </a:ln>
          <a:effectLst>
            <a:outerShdw blurRad="368300" dist="584200" dir="2700000" algn="tr" rotWithShape="0">
              <a:prstClr val="black">
                <a:alpha val="20000"/>
              </a:prstClr>
            </a:outerShdw>
          </a:effectLst>
          <a:scene3d>
            <a:camera prst="orthographicFront"/>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lIns="0" tIns="34290" rIns="0" bIns="34290" rtlCol="0" anchor="ctr"/>
          <a:lstStyle/>
          <a:p>
            <a:pPr lvl="0" algn="ctr"/>
            <a:r>
              <a:rPr lang="en-US" altLang="zh-CN" sz="4400" dirty="0">
                <a:ln w="12700">
                  <a:noFill/>
                </a:ln>
                <a:solidFill>
                  <a:schemeClr val="tx1">
                    <a:lumMod val="50000"/>
                    <a:lumOff val="50000"/>
                  </a:schemeClr>
                </a:solidFill>
                <a:latin typeface="Impact" panose="020B0806030902050204" pitchFamily="34" charset="0"/>
                <a:ea typeface="微软雅黑" pitchFamily="34" charset="-122"/>
              </a:rPr>
              <a:t>Part </a:t>
            </a:r>
            <a:r>
              <a:rPr lang="en-US" altLang="zh-CN" sz="4400" dirty="0" smtClean="0">
                <a:ln w="12700">
                  <a:noFill/>
                </a:ln>
                <a:solidFill>
                  <a:schemeClr val="tx1">
                    <a:lumMod val="50000"/>
                    <a:lumOff val="50000"/>
                  </a:schemeClr>
                </a:solidFill>
                <a:latin typeface="Impact" panose="020B0806030902050204" pitchFamily="34" charset="0"/>
                <a:ea typeface="微软雅黑" pitchFamily="34" charset="-122"/>
              </a:rPr>
              <a:t>4</a:t>
            </a:r>
            <a:endParaRPr lang="zh-CN" altLang="en-US" sz="4400" dirty="0">
              <a:ln w="12700">
                <a:noFill/>
              </a:ln>
              <a:solidFill>
                <a:schemeClr val="tx1">
                  <a:lumMod val="50000"/>
                  <a:lumOff val="50000"/>
                </a:schemeClr>
              </a:solidFill>
              <a:latin typeface="Impact" panose="020B0806030902050204" pitchFamily="34" charset="0"/>
              <a:ea typeface="微软雅黑" pitchFamily="34" charset="-122"/>
            </a:endParaRPr>
          </a:p>
        </p:txBody>
      </p:sp>
      <p:sp>
        <p:nvSpPr>
          <p:cNvPr id="107" name="Freeform 6"/>
          <p:cNvSpPr>
            <a:spLocks/>
          </p:cNvSpPr>
          <p:nvPr/>
        </p:nvSpPr>
        <p:spPr bwMode="auto">
          <a:xfrm>
            <a:off x="1751251" y="1354932"/>
            <a:ext cx="2021944" cy="2513410"/>
          </a:xfrm>
          <a:custGeom>
            <a:avLst/>
            <a:gdLst>
              <a:gd name="T0" fmla="*/ 1130 w 1696"/>
              <a:gd name="T1" fmla="*/ 0 h 2108"/>
              <a:gd name="T2" fmla="*/ 1696 w 1696"/>
              <a:gd name="T3" fmla="*/ 978 h 2108"/>
              <a:gd name="T4" fmla="*/ 566 w 1696"/>
              <a:gd name="T5" fmla="*/ 2108 h 2108"/>
              <a:gd name="T6" fmla="*/ 0 w 1696"/>
              <a:gd name="T7" fmla="*/ 1956 h 2108"/>
            </a:gdLst>
            <a:ahLst/>
            <a:cxnLst>
              <a:cxn ang="0">
                <a:pos x="T0" y="T1"/>
              </a:cxn>
              <a:cxn ang="0">
                <a:pos x="T2" y="T3"/>
              </a:cxn>
              <a:cxn ang="0">
                <a:pos x="T4" y="T5"/>
              </a:cxn>
              <a:cxn ang="0">
                <a:pos x="T6" y="T7"/>
              </a:cxn>
            </a:cxnLst>
            <a:rect l="0" t="0" r="r" b="b"/>
            <a:pathLst>
              <a:path w="1696" h="2108">
                <a:moveTo>
                  <a:pt x="1130" y="0"/>
                </a:moveTo>
                <a:cubicBezTo>
                  <a:pt x="1468" y="195"/>
                  <a:pt x="1696" y="560"/>
                  <a:pt x="1696" y="978"/>
                </a:cubicBezTo>
                <a:cubicBezTo>
                  <a:pt x="1696" y="1602"/>
                  <a:pt x="1190" y="2108"/>
                  <a:pt x="566" y="2108"/>
                </a:cubicBezTo>
                <a:cubicBezTo>
                  <a:pt x="360" y="2108"/>
                  <a:pt x="167" y="2052"/>
                  <a:pt x="0" y="1956"/>
                </a:cubicBezTo>
              </a:path>
            </a:pathLst>
          </a:custGeom>
          <a:noFill/>
          <a:ln w="2" cap="flat">
            <a:solidFill>
              <a:srgbClr val="7030A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zh-CN" altLang="en-US"/>
          </a:p>
        </p:txBody>
      </p:sp>
      <p:sp>
        <p:nvSpPr>
          <p:cNvPr id="108" name="Freeform 7"/>
          <p:cNvSpPr>
            <a:spLocks/>
          </p:cNvSpPr>
          <p:nvPr/>
        </p:nvSpPr>
        <p:spPr bwMode="auto">
          <a:xfrm>
            <a:off x="1079651" y="1175148"/>
            <a:ext cx="2018372" cy="2512219"/>
          </a:xfrm>
          <a:custGeom>
            <a:avLst/>
            <a:gdLst>
              <a:gd name="T0" fmla="*/ 563 w 1693"/>
              <a:gd name="T1" fmla="*/ 2107 h 2107"/>
              <a:gd name="T2" fmla="*/ 0 w 1693"/>
              <a:gd name="T3" fmla="*/ 1129 h 2107"/>
              <a:gd name="T4" fmla="*/ 1129 w 1693"/>
              <a:gd name="T5" fmla="*/ 0 h 2107"/>
              <a:gd name="T6" fmla="*/ 1693 w 1693"/>
              <a:gd name="T7" fmla="*/ 151 h 2107"/>
            </a:gdLst>
            <a:ahLst/>
            <a:cxnLst>
              <a:cxn ang="0">
                <a:pos x="T0" y="T1"/>
              </a:cxn>
              <a:cxn ang="0">
                <a:pos x="T2" y="T3"/>
              </a:cxn>
              <a:cxn ang="0">
                <a:pos x="T4" y="T5"/>
              </a:cxn>
              <a:cxn ang="0">
                <a:pos x="T6" y="T7"/>
              </a:cxn>
            </a:cxnLst>
            <a:rect l="0" t="0" r="r" b="b"/>
            <a:pathLst>
              <a:path w="1693" h="2107">
                <a:moveTo>
                  <a:pt x="563" y="2107"/>
                </a:moveTo>
                <a:cubicBezTo>
                  <a:pt x="227" y="1911"/>
                  <a:pt x="0" y="1547"/>
                  <a:pt x="0" y="1129"/>
                </a:cubicBezTo>
                <a:cubicBezTo>
                  <a:pt x="0" y="506"/>
                  <a:pt x="506" y="0"/>
                  <a:pt x="1129" y="0"/>
                </a:cubicBezTo>
                <a:cubicBezTo>
                  <a:pt x="1335" y="0"/>
                  <a:pt x="1527" y="55"/>
                  <a:pt x="1693" y="151"/>
                </a:cubicBezTo>
              </a:path>
            </a:pathLst>
          </a:custGeom>
          <a:noFill/>
          <a:ln w="2" cap="flat">
            <a:solidFill>
              <a:srgbClr val="7030A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zh-CN" altLang="en-US"/>
          </a:p>
        </p:txBody>
      </p:sp>
      <p:sp>
        <p:nvSpPr>
          <p:cNvPr id="109" name="Line 8"/>
          <p:cNvSpPr>
            <a:spLocks noChangeShapeType="1"/>
          </p:cNvSpPr>
          <p:nvPr/>
        </p:nvSpPr>
        <p:spPr bwMode="auto">
          <a:xfrm flipH="1" flipV="1">
            <a:off x="839113" y="2382"/>
            <a:ext cx="2263673" cy="1354931"/>
          </a:xfrm>
          <a:prstGeom prst="line">
            <a:avLst/>
          </a:prstGeom>
          <a:noFill/>
          <a:ln w="2" cap="flat">
            <a:solidFill>
              <a:srgbClr val="7030A0"/>
            </a:solidFill>
            <a:prstDash val="solid"/>
            <a:miter lim="800000"/>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endParaRPr lang="zh-CN" altLang="en-US"/>
          </a:p>
        </p:txBody>
      </p:sp>
      <p:sp>
        <p:nvSpPr>
          <p:cNvPr id="110" name="Line 9"/>
          <p:cNvSpPr>
            <a:spLocks noChangeShapeType="1"/>
          </p:cNvSpPr>
          <p:nvPr/>
        </p:nvSpPr>
        <p:spPr bwMode="auto">
          <a:xfrm flipH="1" flipV="1">
            <a:off x="1745297" y="3682604"/>
            <a:ext cx="2442290" cy="1469231"/>
          </a:xfrm>
          <a:prstGeom prst="line">
            <a:avLst/>
          </a:prstGeom>
          <a:noFill/>
          <a:ln w="2" cap="flat">
            <a:solidFill>
              <a:srgbClr val="7030A0"/>
            </a:solidFill>
            <a:prstDash val="solid"/>
            <a:miter lim="800000"/>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3462727783"/>
      </p:ext>
    </p:extLst>
  </p:cSld>
  <p:clrMapOvr>
    <a:masterClrMapping/>
  </p:clrMapOvr>
  <p:transition spd="slow" advClick="0" advTm="0">
    <p:wip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09"/>
                                            </p:tgtEl>
                                            <p:attrNameLst>
                                              <p:attrName>style.visibility</p:attrName>
                                            </p:attrNameLst>
                                          </p:cBhvr>
                                          <p:to>
                                            <p:strVal val="visible"/>
                                          </p:to>
                                        </p:set>
                                        <p:animEffect transition="in" filter="wipe(up)">
                                          <p:cBhvr>
                                            <p:cTn id="7" dur="500"/>
                                            <p:tgtEl>
                                              <p:spTgt spid="109"/>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10"/>
                                            </p:tgtEl>
                                            <p:attrNameLst>
                                              <p:attrName>style.visibility</p:attrName>
                                            </p:attrNameLst>
                                          </p:cBhvr>
                                          <p:to>
                                            <p:strVal val="visible"/>
                                          </p:to>
                                        </p:set>
                                        <p:animEffect transition="in" filter="wipe(down)">
                                          <p:cBhvr>
                                            <p:cTn id="10" dur="500"/>
                                            <p:tgtEl>
                                              <p:spTgt spid="110"/>
                                            </p:tgtEl>
                                          </p:cBhvr>
                                        </p:animEffect>
                                      </p:childTnLst>
                                    </p:cTn>
                                  </p:par>
                                  <p:par>
                                    <p:cTn id="11" presetID="22" presetClass="exit" presetSubtype="4" fill="hold" grpId="1" nodeType="withEffect">
                                      <p:stCondLst>
                                        <p:cond delay="300"/>
                                      </p:stCondLst>
                                      <p:childTnLst>
                                        <p:animEffect transition="out" filter="wipe(down)">
                                          <p:cBhvr>
                                            <p:cTn id="12" dur="500"/>
                                            <p:tgtEl>
                                              <p:spTgt spid="110"/>
                                            </p:tgtEl>
                                          </p:cBhvr>
                                        </p:animEffect>
                                        <p:set>
                                          <p:cBhvr>
                                            <p:cTn id="13" dur="1" fill="hold">
                                              <p:stCondLst>
                                                <p:cond delay="499"/>
                                              </p:stCondLst>
                                            </p:cTn>
                                            <p:tgtEl>
                                              <p:spTgt spid="110"/>
                                            </p:tgtEl>
                                            <p:attrNameLst>
                                              <p:attrName>style.visibility</p:attrName>
                                            </p:attrNameLst>
                                          </p:cBhvr>
                                          <p:to>
                                            <p:strVal val="hidden"/>
                                          </p:to>
                                        </p:set>
                                      </p:childTnLst>
                                    </p:cTn>
                                  </p:par>
                                  <p:par>
                                    <p:cTn id="14" presetID="22" presetClass="exit" presetSubtype="1" fill="hold" grpId="1" nodeType="withEffect">
                                      <p:stCondLst>
                                        <p:cond delay="300"/>
                                      </p:stCondLst>
                                      <p:childTnLst>
                                        <p:animEffect transition="out" filter="wipe(up)">
                                          <p:cBhvr>
                                            <p:cTn id="15" dur="500"/>
                                            <p:tgtEl>
                                              <p:spTgt spid="109"/>
                                            </p:tgtEl>
                                          </p:cBhvr>
                                        </p:animEffect>
                                        <p:set>
                                          <p:cBhvr>
                                            <p:cTn id="16" dur="1" fill="hold">
                                              <p:stCondLst>
                                                <p:cond delay="499"/>
                                              </p:stCondLst>
                                            </p:cTn>
                                            <p:tgtEl>
                                              <p:spTgt spid="109"/>
                                            </p:tgtEl>
                                            <p:attrNameLst>
                                              <p:attrName>style.visibility</p:attrName>
                                            </p:attrNameLst>
                                          </p:cBhvr>
                                          <p:to>
                                            <p:strVal val="hidden"/>
                                          </p:to>
                                        </p:set>
                                      </p:childTnLst>
                                    </p:cTn>
                                  </p:par>
                                  <p:par>
                                    <p:cTn id="17" presetID="10" presetClass="entr" presetSubtype="0" fill="hold" grpId="0" nodeType="withEffect">
                                      <p:stCondLst>
                                        <p:cond delay="300"/>
                                      </p:stCondLst>
                                      <p:childTnLst>
                                        <p:set>
                                          <p:cBhvr>
                                            <p:cTn id="18" dur="1" fill="hold">
                                              <p:stCondLst>
                                                <p:cond delay="0"/>
                                              </p:stCondLst>
                                            </p:cTn>
                                            <p:tgtEl>
                                              <p:spTgt spid="106"/>
                                            </p:tgtEl>
                                            <p:attrNameLst>
                                              <p:attrName>style.visibility</p:attrName>
                                            </p:attrNameLst>
                                          </p:cBhvr>
                                          <p:to>
                                            <p:strVal val="visible"/>
                                          </p:to>
                                        </p:set>
                                        <p:animEffect transition="in" filter="fade">
                                          <p:cBhvr>
                                            <p:cTn id="19" dur="1000"/>
                                            <p:tgtEl>
                                              <p:spTgt spid="106"/>
                                            </p:tgtEl>
                                          </p:cBhvr>
                                        </p:animEffect>
                                      </p:childTnLst>
                                    </p:cTn>
                                  </p:par>
                                  <p:par>
                                    <p:cTn id="20" presetID="22" presetClass="entr" presetSubtype="1" fill="hold" grpId="0" nodeType="withEffect">
                                      <p:stCondLst>
                                        <p:cond delay="500"/>
                                      </p:stCondLst>
                                      <p:childTnLst>
                                        <p:set>
                                          <p:cBhvr>
                                            <p:cTn id="21" dur="1" fill="hold">
                                              <p:stCondLst>
                                                <p:cond delay="0"/>
                                              </p:stCondLst>
                                            </p:cTn>
                                            <p:tgtEl>
                                              <p:spTgt spid="107"/>
                                            </p:tgtEl>
                                            <p:attrNameLst>
                                              <p:attrName>style.visibility</p:attrName>
                                            </p:attrNameLst>
                                          </p:cBhvr>
                                          <p:to>
                                            <p:strVal val="visible"/>
                                          </p:to>
                                        </p:set>
                                        <p:animEffect transition="in" filter="wipe(up)">
                                          <p:cBhvr>
                                            <p:cTn id="22" dur="500"/>
                                            <p:tgtEl>
                                              <p:spTgt spid="107"/>
                                            </p:tgtEl>
                                          </p:cBhvr>
                                        </p:animEffect>
                                      </p:childTnLst>
                                    </p:cTn>
                                  </p:par>
                                  <p:par>
                                    <p:cTn id="23" presetID="22" presetClass="entr" presetSubtype="4" fill="hold" grpId="0" nodeType="withEffect">
                                      <p:stCondLst>
                                        <p:cond delay="500"/>
                                      </p:stCondLst>
                                      <p:childTnLst>
                                        <p:set>
                                          <p:cBhvr>
                                            <p:cTn id="24" dur="1" fill="hold">
                                              <p:stCondLst>
                                                <p:cond delay="0"/>
                                              </p:stCondLst>
                                            </p:cTn>
                                            <p:tgtEl>
                                              <p:spTgt spid="108"/>
                                            </p:tgtEl>
                                            <p:attrNameLst>
                                              <p:attrName>style.visibility</p:attrName>
                                            </p:attrNameLst>
                                          </p:cBhvr>
                                          <p:to>
                                            <p:strVal val="visible"/>
                                          </p:to>
                                        </p:set>
                                        <p:animEffect transition="in" filter="wipe(down)">
                                          <p:cBhvr>
                                            <p:cTn id="25" dur="500"/>
                                            <p:tgtEl>
                                              <p:spTgt spid="108"/>
                                            </p:tgtEl>
                                          </p:cBhvr>
                                        </p:animEffect>
                                      </p:childTnLst>
                                    </p:cTn>
                                  </p:par>
                                  <p:par>
                                    <p:cTn id="26" presetID="22" presetClass="exit" presetSubtype="1" fill="hold" grpId="1" nodeType="withEffect">
                                      <p:stCondLst>
                                        <p:cond delay="800"/>
                                      </p:stCondLst>
                                      <p:childTnLst>
                                        <p:animEffect transition="out" filter="wipe(up)">
                                          <p:cBhvr>
                                            <p:cTn id="27" dur="400"/>
                                            <p:tgtEl>
                                              <p:spTgt spid="107"/>
                                            </p:tgtEl>
                                          </p:cBhvr>
                                        </p:animEffect>
                                        <p:set>
                                          <p:cBhvr>
                                            <p:cTn id="28" dur="1" fill="hold">
                                              <p:stCondLst>
                                                <p:cond delay="399"/>
                                              </p:stCondLst>
                                            </p:cTn>
                                            <p:tgtEl>
                                              <p:spTgt spid="107"/>
                                            </p:tgtEl>
                                            <p:attrNameLst>
                                              <p:attrName>style.visibility</p:attrName>
                                            </p:attrNameLst>
                                          </p:cBhvr>
                                          <p:to>
                                            <p:strVal val="hidden"/>
                                          </p:to>
                                        </p:set>
                                      </p:childTnLst>
                                    </p:cTn>
                                  </p:par>
                                  <p:par>
                                    <p:cTn id="29" presetID="22" presetClass="exit" presetSubtype="4" fill="hold" grpId="1" nodeType="withEffect">
                                      <p:stCondLst>
                                        <p:cond delay="800"/>
                                      </p:stCondLst>
                                      <p:childTnLst>
                                        <p:animEffect transition="out" filter="wipe(down)">
                                          <p:cBhvr>
                                            <p:cTn id="30" dur="400"/>
                                            <p:tgtEl>
                                              <p:spTgt spid="108"/>
                                            </p:tgtEl>
                                          </p:cBhvr>
                                        </p:animEffect>
                                        <p:set>
                                          <p:cBhvr>
                                            <p:cTn id="31" dur="1" fill="hold">
                                              <p:stCondLst>
                                                <p:cond delay="399"/>
                                              </p:stCondLst>
                                            </p:cTn>
                                            <p:tgtEl>
                                              <p:spTgt spid="108"/>
                                            </p:tgtEl>
                                            <p:attrNameLst>
                                              <p:attrName>style.visibility</p:attrName>
                                            </p:attrNameLst>
                                          </p:cBhvr>
                                          <p:to>
                                            <p:strVal val="hidden"/>
                                          </p:to>
                                        </p:set>
                                      </p:childTnLst>
                                    </p:cTn>
                                  </p:par>
                                </p:childTnLst>
                              </p:cTn>
                            </p:par>
                            <p:par>
                              <p:cTn id="32" fill="hold">
                                <p:stCondLst>
                                  <p:cond delay="1300"/>
                                </p:stCondLst>
                                <p:childTnLst>
                                  <p:par>
                                    <p:cTn id="33" presetID="2" presetClass="entr" presetSubtype="4" accel="100000" fill="hold" grpId="0" nodeType="afterEffect" p14:presetBounceEnd="60000">
                                      <p:stCondLst>
                                        <p:cond delay="0"/>
                                      </p:stCondLst>
                                      <p:childTnLst>
                                        <p:set>
                                          <p:cBhvr>
                                            <p:cTn id="34" dur="1" fill="hold">
                                              <p:stCondLst>
                                                <p:cond delay="0"/>
                                              </p:stCondLst>
                                            </p:cTn>
                                            <p:tgtEl>
                                              <p:spTgt spid="101"/>
                                            </p:tgtEl>
                                            <p:attrNameLst>
                                              <p:attrName>style.visibility</p:attrName>
                                            </p:attrNameLst>
                                          </p:cBhvr>
                                          <p:to>
                                            <p:strVal val="visible"/>
                                          </p:to>
                                        </p:set>
                                        <p:anim calcmode="lin" valueType="num" p14:bounceEnd="60000">
                                          <p:cBhvr additive="base">
                                            <p:cTn id="35" dur="1000" fill="hold"/>
                                            <p:tgtEl>
                                              <p:spTgt spid="101"/>
                                            </p:tgtEl>
                                            <p:attrNameLst>
                                              <p:attrName>ppt_x</p:attrName>
                                            </p:attrNameLst>
                                          </p:cBhvr>
                                          <p:tavLst>
                                            <p:tav tm="0">
                                              <p:val>
                                                <p:strVal val="#ppt_x"/>
                                              </p:val>
                                            </p:tav>
                                            <p:tav tm="100000">
                                              <p:val>
                                                <p:strVal val="#ppt_x"/>
                                              </p:val>
                                            </p:tav>
                                          </p:tavLst>
                                        </p:anim>
                                        <p:anim calcmode="lin" valueType="num" p14:bounceEnd="60000">
                                          <p:cBhvr additive="base">
                                            <p:cTn id="36" dur="1000" fill="hold"/>
                                            <p:tgtEl>
                                              <p:spTgt spid="101"/>
                                            </p:tgtEl>
                                            <p:attrNameLst>
                                              <p:attrName>ppt_y</p:attrName>
                                            </p:attrNameLst>
                                          </p:cBhvr>
                                          <p:tavLst>
                                            <p:tav tm="0">
                                              <p:val>
                                                <p:strVal val="1+#ppt_h/2"/>
                                              </p:val>
                                            </p:tav>
                                            <p:tav tm="100000">
                                              <p:val>
                                                <p:strVal val="#ppt_y"/>
                                              </p:val>
                                            </p:tav>
                                          </p:tavLst>
                                        </p:anim>
                                      </p:childTnLst>
                                    </p:cTn>
                                  </p:par>
                                  <p:par>
                                    <p:cTn id="37" presetID="2" presetClass="entr" presetSubtype="1" accel="100000" fill="hold" grpId="0" nodeType="withEffect" p14:presetBounceEnd="60000">
                                      <p:stCondLst>
                                        <p:cond delay="0"/>
                                      </p:stCondLst>
                                      <p:childTnLst>
                                        <p:set>
                                          <p:cBhvr>
                                            <p:cTn id="38" dur="1" fill="hold">
                                              <p:stCondLst>
                                                <p:cond delay="0"/>
                                              </p:stCondLst>
                                            </p:cTn>
                                            <p:tgtEl>
                                              <p:spTgt spid="102"/>
                                            </p:tgtEl>
                                            <p:attrNameLst>
                                              <p:attrName>style.visibility</p:attrName>
                                            </p:attrNameLst>
                                          </p:cBhvr>
                                          <p:to>
                                            <p:strVal val="visible"/>
                                          </p:to>
                                        </p:set>
                                        <p:anim calcmode="lin" valueType="num" p14:bounceEnd="60000">
                                          <p:cBhvr additive="base">
                                            <p:cTn id="39" dur="1000" fill="hold"/>
                                            <p:tgtEl>
                                              <p:spTgt spid="102"/>
                                            </p:tgtEl>
                                            <p:attrNameLst>
                                              <p:attrName>ppt_x</p:attrName>
                                            </p:attrNameLst>
                                          </p:cBhvr>
                                          <p:tavLst>
                                            <p:tav tm="0">
                                              <p:val>
                                                <p:strVal val="#ppt_x"/>
                                              </p:val>
                                            </p:tav>
                                            <p:tav tm="100000">
                                              <p:val>
                                                <p:strVal val="#ppt_x"/>
                                              </p:val>
                                            </p:tav>
                                          </p:tavLst>
                                        </p:anim>
                                        <p:anim calcmode="lin" valueType="num" p14:bounceEnd="60000">
                                          <p:cBhvr additive="base">
                                            <p:cTn id="40" dur="1000" fill="hold"/>
                                            <p:tgtEl>
                                              <p:spTgt spid="10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 grpId="0"/>
          <p:bldP spid="102" grpId="0"/>
          <p:bldP spid="106" grpId="0" animBg="1"/>
          <p:bldP spid="107" grpId="0" animBg="1"/>
          <p:bldP spid="107" grpId="1" animBg="1"/>
          <p:bldP spid="108" grpId="0" animBg="1"/>
          <p:bldP spid="108" grpId="1" animBg="1"/>
          <p:bldP spid="109" grpId="0" animBg="1"/>
          <p:bldP spid="109" grpId="1" animBg="1"/>
          <p:bldP spid="110" grpId="0" animBg="1"/>
          <p:bldP spid="110" grpId="1"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09"/>
                                            </p:tgtEl>
                                            <p:attrNameLst>
                                              <p:attrName>style.visibility</p:attrName>
                                            </p:attrNameLst>
                                          </p:cBhvr>
                                          <p:to>
                                            <p:strVal val="visible"/>
                                          </p:to>
                                        </p:set>
                                        <p:animEffect transition="in" filter="wipe(up)">
                                          <p:cBhvr>
                                            <p:cTn id="7" dur="500"/>
                                            <p:tgtEl>
                                              <p:spTgt spid="109"/>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10"/>
                                            </p:tgtEl>
                                            <p:attrNameLst>
                                              <p:attrName>style.visibility</p:attrName>
                                            </p:attrNameLst>
                                          </p:cBhvr>
                                          <p:to>
                                            <p:strVal val="visible"/>
                                          </p:to>
                                        </p:set>
                                        <p:animEffect transition="in" filter="wipe(down)">
                                          <p:cBhvr>
                                            <p:cTn id="10" dur="500"/>
                                            <p:tgtEl>
                                              <p:spTgt spid="110"/>
                                            </p:tgtEl>
                                          </p:cBhvr>
                                        </p:animEffect>
                                      </p:childTnLst>
                                    </p:cTn>
                                  </p:par>
                                  <p:par>
                                    <p:cTn id="11" presetID="22" presetClass="exit" presetSubtype="4" fill="hold" grpId="1" nodeType="withEffect">
                                      <p:stCondLst>
                                        <p:cond delay="300"/>
                                      </p:stCondLst>
                                      <p:childTnLst>
                                        <p:animEffect transition="out" filter="wipe(down)">
                                          <p:cBhvr>
                                            <p:cTn id="12" dur="500"/>
                                            <p:tgtEl>
                                              <p:spTgt spid="110"/>
                                            </p:tgtEl>
                                          </p:cBhvr>
                                        </p:animEffect>
                                        <p:set>
                                          <p:cBhvr>
                                            <p:cTn id="13" dur="1" fill="hold">
                                              <p:stCondLst>
                                                <p:cond delay="499"/>
                                              </p:stCondLst>
                                            </p:cTn>
                                            <p:tgtEl>
                                              <p:spTgt spid="110"/>
                                            </p:tgtEl>
                                            <p:attrNameLst>
                                              <p:attrName>style.visibility</p:attrName>
                                            </p:attrNameLst>
                                          </p:cBhvr>
                                          <p:to>
                                            <p:strVal val="hidden"/>
                                          </p:to>
                                        </p:set>
                                      </p:childTnLst>
                                    </p:cTn>
                                  </p:par>
                                  <p:par>
                                    <p:cTn id="14" presetID="22" presetClass="exit" presetSubtype="1" fill="hold" grpId="1" nodeType="withEffect">
                                      <p:stCondLst>
                                        <p:cond delay="300"/>
                                      </p:stCondLst>
                                      <p:childTnLst>
                                        <p:animEffect transition="out" filter="wipe(up)">
                                          <p:cBhvr>
                                            <p:cTn id="15" dur="500"/>
                                            <p:tgtEl>
                                              <p:spTgt spid="109"/>
                                            </p:tgtEl>
                                          </p:cBhvr>
                                        </p:animEffect>
                                        <p:set>
                                          <p:cBhvr>
                                            <p:cTn id="16" dur="1" fill="hold">
                                              <p:stCondLst>
                                                <p:cond delay="499"/>
                                              </p:stCondLst>
                                            </p:cTn>
                                            <p:tgtEl>
                                              <p:spTgt spid="109"/>
                                            </p:tgtEl>
                                            <p:attrNameLst>
                                              <p:attrName>style.visibility</p:attrName>
                                            </p:attrNameLst>
                                          </p:cBhvr>
                                          <p:to>
                                            <p:strVal val="hidden"/>
                                          </p:to>
                                        </p:set>
                                      </p:childTnLst>
                                    </p:cTn>
                                  </p:par>
                                  <p:par>
                                    <p:cTn id="17" presetID="10" presetClass="entr" presetSubtype="0" fill="hold" grpId="0" nodeType="withEffect">
                                      <p:stCondLst>
                                        <p:cond delay="300"/>
                                      </p:stCondLst>
                                      <p:childTnLst>
                                        <p:set>
                                          <p:cBhvr>
                                            <p:cTn id="18" dur="1" fill="hold">
                                              <p:stCondLst>
                                                <p:cond delay="0"/>
                                              </p:stCondLst>
                                            </p:cTn>
                                            <p:tgtEl>
                                              <p:spTgt spid="106"/>
                                            </p:tgtEl>
                                            <p:attrNameLst>
                                              <p:attrName>style.visibility</p:attrName>
                                            </p:attrNameLst>
                                          </p:cBhvr>
                                          <p:to>
                                            <p:strVal val="visible"/>
                                          </p:to>
                                        </p:set>
                                        <p:animEffect transition="in" filter="fade">
                                          <p:cBhvr>
                                            <p:cTn id="19" dur="1000"/>
                                            <p:tgtEl>
                                              <p:spTgt spid="106"/>
                                            </p:tgtEl>
                                          </p:cBhvr>
                                        </p:animEffect>
                                      </p:childTnLst>
                                    </p:cTn>
                                  </p:par>
                                  <p:par>
                                    <p:cTn id="20" presetID="22" presetClass="entr" presetSubtype="1" fill="hold" grpId="0" nodeType="withEffect">
                                      <p:stCondLst>
                                        <p:cond delay="500"/>
                                      </p:stCondLst>
                                      <p:childTnLst>
                                        <p:set>
                                          <p:cBhvr>
                                            <p:cTn id="21" dur="1" fill="hold">
                                              <p:stCondLst>
                                                <p:cond delay="0"/>
                                              </p:stCondLst>
                                            </p:cTn>
                                            <p:tgtEl>
                                              <p:spTgt spid="107"/>
                                            </p:tgtEl>
                                            <p:attrNameLst>
                                              <p:attrName>style.visibility</p:attrName>
                                            </p:attrNameLst>
                                          </p:cBhvr>
                                          <p:to>
                                            <p:strVal val="visible"/>
                                          </p:to>
                                        </p:set>
                                        <p:animEffect transition="in" filter="wipe(up)">
                                          <p:cBhvr>
                                            <p:cTn id="22" dur="500"/>
                                            <p:tgtEl>
                                              <p:spTgt spid="107"/>
                                            </p:tgtEl>
                                          </p:cBhvr>
                                        </p:animEffect>
                                      </p:childTnLst>
                                    </p:cTn>
                                  </p:par>
                                  <p:par>
                                    <p:cTn id="23" presetID="22" presetClass="entr" presetSubtype="4" fill="hold" grpId="0" nodeType="withEffect">
                                      <p:stCondLst>
                                        <p:cond delay="500"/>
                                      </p:stCondLst>
                                      <p:childTnLst>
                                        <p:set>
                                          <p:cBhvr>
                                            <p:cTn id="24" dur="1" fill="hold">
                                              <p:stCondLst>
                                                <p:cond delay="0"/>
                                              </p:stCondLst>
                                            </p:cTn>
                                            <p:tgtEl>
                                              <p:spTgt spid="108"/>
                                            </p:tgtEl>
                                            <p:attrNameLst>
                                              <p:attrName>style.visibility</p:attrName>
                                            </p:attrNameLst>
                                          </p:cBhvr>
                                          <p:to>
                                            <p:strVal val="visible"/>
                                          </p:to>
                                        </p:set>
                                        <p:animEffect transition="in" filter="wipe(down)">
                                          <p:cBhvr>
                                            <p:cTn id="25" dur="500"/>
                                            <p:tgtEl>
                                              <p:spTgt spid="108"/>
                                            </p:tgtEl>
                                          </p:cBhvr>
                                        </p:animEffect>
                                      </p:childTnLst>
                                    </p:cTn>
                                  </p:par>
                                  <p:par>
                                    <p:cTn id="26" presetID="22" presetClass="exit" presetSubtype="1" fill="hold" grpId="1" nodeType="withEffect">
                                      <p:stCondLst>
                                        <p:cond delay="800"/>
                                      </p:stCondLst>
                                      <p:childTnLst>
                                        <p:animEffect transition="out" filter="wipe(up)">
                                          <p:cBhvr>
                                            <p:cTn id="27" dur="400"/>
                                            <p:tgtEl>
                                              <p:spTgt spid="107"/>
                                            </p:tgtEl>
                                          </p:cBhvr>
                                        </p:animEffect>
                                        <p:set>
                                          <p:cBhvr>
                                            <p:cTn id="28" dur="1" fill="hold">
                                              <p:stCondLst>
                                                <p:cond delay="399"/>
                                              </p:stCondLst>
                                            </p:cTn>
                                            <p:tgtEl>
                                              <p:spTgt spid="107"/>
                                            </p:tgtEl>
                                            <p:attrNameLst>
                                              <p:attrName>style.visibility</p:attrName>
                                            </p:attrNameLst>
                                          </p:cBhvr>
                                          <p:to>
                                            <p:strVal val="hidden"/>
                                          </p:to>
                                        </p:set>
                                      </p:childTnLst>
                                    </p:cTn>
                                  </p:par>
                                  <p:par>
                                    <p:cTn id="29" presetID="22" presetClass="exit" presetSubtype="4" fill="hold" grpId="1" nodeType="withEffect">
                                      <p:stCondLst>
                                        <p:cond delay="800"/>
                                      </p:stCondLst>
                                      <p:childTnLst>
                                        <p:animEffect transition="out" filter="wipe(down)">
                                          <p:cBhvr>
                                            <p:cTn id="30" dur="400"/>
                                            <p:tgtEl>
                                              <p:spTgt spid="108"/>
                                            </p:tgtEl>
                                          </p:cBhvr>
                                        </p:animEffect>
                                        <p:set>
                                          <p:cBhvr>
                                            <p:cTn id="31" dur="1" fill="hold">
                                              <p:stCondLst>
                                                <p:cond delay="399"/>
                                              </p:stCondLst>
                                            </p:cTn>
                                            <p:tgtEl>
                                              <p:spTgt spid="108"/>
                                            </p:tgtEl>
                                            <p:attrNameLst>
                                              <p:attrName>style.visibility</p:attrName>
                                            </p:attrNameLst>
                                          </p:cBhvr>
                                          <p:to>
                                            <p:strVal val="hidden"/>
                                          </p:to>
                                        </p:set>
                                      </p:childTnLst>
                                    </p:cTn>
                                  </p:par>
                                </p:childTnLst>
                              </p:cTn>
                            </p:par>
                            <p:par>
                              <p:cTn id="32" fill="hold">
                                <p:stCondLst>
                                  <p:cond delay="1300"/>
                                </p:stCondLst>
                                <p:childTnLst>
                                  <p:par>
                                    <p:cTn id="33" presetID="2" presetClass="entr" presetSubtype="4" accel="100000" fill="hold" grpId="0" nodeType="afterEffect">
                                      <p:stCondLst>
                                        <p:cond delay="0"/>
                                      </p:stCondLst>
                                      <p:childTnLst>
                                        <p:set>
                                          <p:cBhvr>
                                            <p:cTn id="34" dur="1" fill="hold">
                                              <p:stCondLst>
                                                <p:cond delay="0"/>
                                              </p:stCondLst>
                                            </p:cTn>
                                            <p:tgtEl>
                                              <p:spTgt spid="101"/>
                                            </p:tgtEl>
                                            <p:attrNameLst>
                                              <p:attrName>style.visibility</p:attrName>
                                            </p:attrNameLst>
                                          </p:cBhvr>
                                          <p:to>
                                            <p:strVal val="visible"/>
                                          </p:to>
                                        </p:set>
                                        <p:anim calcmode="lin" valueType="num">
                                          <p:cBhvr additive="base">
                                            <p:cTn id="35" dur="1000" fill="hold"/>
                                            <p:tgtEl>
                                              <p:spTgt spid="101"/>
                                            </p:tgtEl>
                                            <p:attrNameLst>
                                              <p:attrName>ppt_x</p:attrName>
                                            </p:attrNameLst>
                                          </p:cBhvr>
                                          <p:tavLst>
                                            <p:tav tm="0">
                                              <p:val>
                                                <p:strVal val="#ppt_x"/>
                                              </p:val>
                                            </p:tav>
                                            <p:tav tm="100000">
                                              <p:val>
                                                <p:strVal val="#ppt_x"/>
                                              </p:val>
                                            </p:tav>
                                          </p:tavLst>
                                        </p:anim>
                                        <p:anim calcmode="lin" valueType="num">
                                          <p:cBhvr additive="base">
                                            <p:cTn id="36" dur="1000" fill="hold"/>
                                            <p:tgtEl>
                                              <p:spTgt spid="101"/>
                                            </p:tgtEl>
                                            <p:attrNameLst>
                                              <p:attrName>ppt_y</p:attrName>
                                            </p:attrNameLst>
                                          </p:cBhvr>
                                          <p:tavLst>
                                            <p:tav tm="0">
                                              <p:val>
                                                <p:strVal val="1+#ppt_h/2"/>
                                              </p:val>
                                            </p:tav>
                                            <p:tav tm="100000">
                                              <p:val>
                                                <p:strVal val="#ppt_y"/>
                                              </p:val>
                                            </p:tav>
                                          </p:tavLst>
                                        </p:anim>
                                      </p:childTnLst>
                                    </p:cTn>
                                  </p:par>
                                  <p:par>
                                    <p:cTn id="37" presetID="2" presetClass="entr" presetSubtype="1" accel="100000" fill="hold" grpId="0" nodeType="withEffect">
                                      <p:stCondLst>
                                        <p:cond delay="0"/>
                                      </p:stCondLst>
                                      <p:childTnLst>
                                        <p:set>
                                          <p:cBhvr>
                                            <p:cTn id="38" dur="1" fill="hold">
                                              <p:stCondLst>
                                                <p:cond delay="0"/>
                                              </p:stCondLst>
                                            </p:cTn>
                                            <p:tgtEl>
                                              <p:spTgt spid="102"/>
                                            </p:tgtEl>
                                            <p:attrNameLst>
                                              <p:attrName>style.visibility</p:attrName>
                                            </p:attrNameLst>
                                          </p:cBhvr>
                                          <p:to>
                                            <p:strVal val="visible"/>
                                          </p:to>
                                        </p:set>
                                        <p:anim calcmode="lin" valueType="num">
                                          <p:cBhvr additive="base">
                                            <p:cTn id="39" dur="1000" fill="hold"/>
                                            <p:tgtEl>
                                              <p:spTgt spid="102"/>
                                            </p:tgtEl>
                                            <p:attrNameLst>
                                              <p:attrName>ppt_x</p:attrName>
                                            </p:attrNameLst>
                                          </p:cBhvr>
                                          <p:tavLst>
                                            <p:tav tm="0">
                                              <p:val>
                                                <p:strVal val="#ppt_x"/>
                                              </p:val>
                                            </p:tav>
                                            <p:tav tm="100000">
                                              <p:val>
                                                <p:strVal val="#ppt_x"/>
                                              </p:val>
                                            </p:tav>
                                          </p:tavLst>
                                        </p:anim>
                                        <p:anim calcmode="lin" valueType="num">
                                          <p:cBhvr additive="base">
                                            <p:cTn id="40" dur="1000" fill="hold"/>
                                            <p:tgtEl>
                                              <p:spTgt spid="10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 grpId="0"/>
          <p:bldP spid="102" grpId="0"/>
          <p:bldP spid="106" grpId="0" animBg="1"/>
          <p:bldP spid="107" grpId="0" animBg="1"/>
          <p:bldP spid="107" grpId="1" animBg="1"/>
          <p:bldP spid="108" grpId="0" animBg="1"/>
          <p:bldP spid="108" grpId="1" animBg="1"/>
          <p:bldP spid="109" grpId="0" animBg="1"/>
          <p:bldP spid="109" grpId="1" animBg="1"/>
          <p:bldP spid="110" grpId="0" animBg="1"/>
          <p:bldP spid="110" grpId="1" animBg="1"/>
        </p:bldLst>
      </p:timing>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8" name="组合 127"/>
          <p:cNvGrpSpPr>
            <a:grpSpLocks noChangeAspect="1"/>
          </p:cNvGrpSpPr>
          <p:nvPr/>
        </p:nvGrpSpPr>
        <p:grpSpPr>
          <a:xfrm>
            <a:off x="359581" y="328252"/>
            <a:ext cx="411518" cy="411464"/>
            <a:chOff x="304800" y="673100"/>
            <a:chExt cx="4000500" cy="4000500"/>
          </a:xfrm>
          <a:effectLst>
            <a:outerShdw blurRad="444500" dist="254000" dir="8100000" algn="tr" rotWithShape="0">
              <a:prstClr val="black">
                <a:alpha val="24000"/>
              </a:prstClr>
            </a:outerShdw>
          </a:effectLst>
        </p:grpSpPr>
        <p:sp>
          <p:nvSpPr>
            <p:cNvPr id="129" name="同心圆 128"/>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微软雅黑"/>
              </a:endParaRPr>
            </a:p>
          </p:txBody>
        </p:sp>
        <p:sp>
          <p:nvSpPr>
            <p:cNvPr id="130" name="椭圆 129"/>
            <p:cNvSpPr/>
            <p:nvPr/>
          </p:nvSpPr>
          <p:spPr>
            <a:xfrm>
              <a:off x="392100" y="760400"/>
              <a:ext cx="3825879" cy="3825879"/>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a:endParaRPr>
            </a:p>
          </p:txBody>
        </p:sp>
      </p:grpSp>
      <p:cxnSp>
        <p:nvCxnSpPr>
          <p:cNvPr id="131" name="直接连接符 130"/>
          <p:cNvCxnSpPr/>
          <p:nvPr/>
        </p:nvCxnSpPr>
        <p:spPr>
          <a:xfrm>
            <a:off x="898771" y="611565"/>
            <a:ext cx="7084961" cy="0"/>
          </a:xfrm>
          <a:prstGeom prst="line">
            <a:avLst/>
          </a:prstGeom>
          <a:ln w="158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7885677" y="411510"/>
            <a:ext cx="1150819" cy="400110"/>
          </a:xfrm>
          <a:prstGeom prst="rect">
            <a:avLst/>
          </a:prstGeom>
          <a:noFill/>
        </p:spPr>
        <p:txBody>
          <a:bodyPr wrap="square" rtlCol="0">
            <a:spAutoFit/>
          </a:bodyPr>
          <a:lstStyle/>
          <a:p>
            <a:pPr algn="ctr"/>
            <a:r>
              <a:rPr lang="en-US" altLang="zh-CN" sz="2000" b="1" dirty="0" smtClean="0">
                <a:solidFill>
                  <a:schemeClr val="tx1">
                    <a:lumMod val="50000"/>
                    <a:lumOff val="50000"/>
                  </a:schemeClr>
                </a:solidFill>
                <a:ea typeface="微软雅黑"/>
              </a:rPr>
              <a:t>LOGO</a:t>
            </a:r>
            <a:endParaRPr lang="zh-CN" altLang="en-US" sz="2000" b="1" dirty="0">
              <a:solidFill>
                <a:schemeClr val="tx1">
                  <a:lumMod val="50000"/>
                  <a:lumOff val="50000"/>
                </a:schemeClr>
              </a:solidFill>
              <a:ea typeface="微软雅黑"/>
            </a:endParaRPr>
          </a:p>
        </p:txBody>
      </p:sp>
      <p:sp>
        <p:nvSpPr>
          <p:cNvPr id="133" name="Text Box 18"/>
          <p:cNvSpPr txBox="1">
            <a:spLocks noChangeArrowheads="1"/>
          </p:cNvSpPr>
          <p:nvPr/>
        </p:nvSpPr>
        <p:spPr bwMode="gray">
          <a:xfrm>
            <a:off x="970779" y="288980"/>
            <a:ext cx="281044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zh-CN" altLang="en-US" sz="1600" b="1" dirty="0">
                <a:solidFill>
                  <a:schemeClr val="tx1">
                    <a:lumMod val="75000"/>
                    <a:lumOff val="25000"/>
                  </a:schemeClr>
                </a:solidFill>
                <a:latin typeface="微软雅黑"/>
                <a:ea typeface="微软雅黑"/>
              </a:rPr>
              <a:t>添加您想要的标题</a:t>
            </a:r>
          </a:p>
        </p:txBody>
      </p:sp>
      <p:grpSp>
        <p:nvGrpSpPr>
          <p:cNvPr id="56" name="组合 55"/>
          <p:cNvGrpSpPr/>
          <p:nvPr/>
        </p:nvGrpSpPr>
        <p:grpSpPr>
          <a:xfrm>
            <a:off x="1634462" y="1977333"/>
            <a:ext cx="58353" cy="811397"/>
            <a:chOff x="2563325" y="3120190"/>
            <a:chExt cx="77804" cy="1081862"/>
          </a:xfrm>
        </p:grpSpPr>
        <p:sp>
          <p:nvSpPr>
            <p:cNvPr id="57" name="椭圆 56"/>
            <p:cNvSpPr/>
            <p:nvPr/>
          </p:nvSpPr>
          <p:spPr>
            <a:xfrm>
              <a:off x="2563325" y="3120190"/>
              <a:ext cx="77804" cy="77804"/>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1" name="直接连接符 80"/>
            <p:cNvCxnSpPr>
              <a:stCxn id="57" idx="4"/>
            </p:cNvCxnSpPr>
            <p:nvPr/>
          </p:nvCxnSpPr>
          <p:spPr>
            <a:xfrm>
              <a:off x="2602227" y="3197994"/>
              <a:ext cx="1" cy="985736"/>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82" name="椭圆 81"/>
            <p:cNvSpPr/>
            <p:nvPr/>
          </p:nvSpPr>
          <p:spPr>
            <a:xfrm>
              <a:off x="2563325" y="4124248"/>
              <a:ext cx="77804" cy="77804"/>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3" name="组合 82"/>
          <p:cNvGrpSpPr/>
          <p:nvPr/>
        </p:nvGrpSpPr>
        <p:grpSpPr>
          <a:xfrm>
            <a:off x="1117339" y="1072912"/>
            <a:ext cx="1094509" cy="1094509"/>
            <a:chOff x="4179570" y="1588770"/>
            <a:chExt cx="2735580" cy="2735580"/>
          </a:xfrm>
        </p:grpSpPr>
        <p:sp>
          <p:nvSpPr>
            <p:cNvPr id="84" name="椭圆 83"/>
            <p:cNvSpPr/>
            <p:nvPr/>
          </p:nvSpPr>
          <p:spPr>
            <a:xfrm>
              <a:off x="4179570" y="1588770"/>
              <a:ext cx="2735580" cy="2735580"/>
            </a:xfrm>
            <a:prstGeom prst="ellipse">
              <a:avLst/>
            </a:prstGeom>
            <a:gradFill flip="none" rotWithShape="1">
              <a:gsLst>
                <a:gs pos="0">
                  <a:schemeClr val="bg1">
                    <a:lumMod val="85000"/>
                  </a:schemeClr>
                </a:gs>
                <a:gs pos="100000">
                  <a:schemeClr val="bg1">
                    <a:lumMod val="95000"/>
                  </a:schemeClr>
                </a:gs>
              </a:gsLst>
              <a:lin ang="2700000" scaled="1"/>
              <a:tileRect/>
            </a:gradFill>
            <a:ln w="25400">
              <a:gradFill flip="none" rotWithShape="1">
                <a:gsLst>
                  <a:gs pos="0">
                    <a:schemeClr val="bg1">
                      <a:lumMod val="75000"/>
                    </a:schemeClr>
                  </a:gs>
                  <a:gs pos="100000">
                    <a:schemeClr val="bg1"/>
                  </a:gs>
                </a:gsLst>
                <a:lin ang="2700000" scaled="1"/>
                <a:tileRect/>
              </a:gradFill>
            </a:ln>
            <a:effectLst>
              <a:innerShdw blurRad="165100" dist="635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椭圆 84"/>
            <p:cNvSpPr/>
            <p:nvPr/>
          </p:nvSpPr>
          <p:spPr>
            <a:xfrm>
              <a:off x="4574903" y="1984103"/>
              <a:ext cx="1944914" cy="1944914"/>
            </a:xfrm>
            <a:prstGeom prst="ellipse">
              <a:avLst/>
            </a:prstGeom>
            <a:solidFill>
              <a:srgbClr val="E2E2E2"/>
            </a:solidFill>
            <a:ln w="19050">
              <a:gradFill flip="none" rotWithShape="1">
                <a:gsLst>
                  <a:gs pos="0">
                    <a:schemeClr val="bg1"/>
                  </a:gs>
                  <a:gs pos="100000">
                    <a:schemeClr val="bg1">
                      <a:lumMod val="75000"/>
                    </a:schemeClr>
                  </a:gs>
                </a:gsLst>
                <a:lin ang="2700000" scaled="1"/>
                <a:tileRect/>
              </a:gradFill>
            </a:ln>
            <a:effectLst>
              <a:outerShdw blurRad="127000" dist="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6" name="文本框 18"/>
          <p:cNvSpPr txBox="1"/>
          <p:nvPr/>
        </p:nvSpPr>
        <p:spPr>
          <a:xfrm>
            <a:off x="1345419" y="1351157"/>
            <a:ext cx="636443" cy="530915"/>
          </a:xfrm>
          <a:prstGeom prst="rect">
            <a:avLst/>
          </a:prstGeom>
          <a:noFill/>
        </p:spPr>
        <p:txBody>
          <a:bodyPr wrap="square" lIns="68580" tIns="34290" rIns="68580" bIns="34290" rtlCol="0">
            <a:spAutoFit/>
          </a:bodyPr>
          <a:lstStyle/>
          <a:p>
            <a:pPr algn="ctr"/>
            <a:r>
              <a:rPr lang="en-US" altLang="zh-CN" sz="3000" dirty="0">
                <a:solidFill>
                  <a:srgbClr val="7030A0"/>
                </a:solidFill>
                <a:latin typeface="Impact" panose="020B0806030902050204" pitchFamily="34" charset="0"/>
              </a:rPr>
              <a:t>01</a:t>
            </a:r>
            <a:endParaRPr lang="zh-CN" altLang="en-US" sz="3000" dirty="0">
              <a:solidFill>
                <a:srgbClr val="7030A0"/>
              </a:solidFill>
              <a:latin typeface="Impact" panose="020B0806030902050204" pitchFamily="34" charset="0"/>
            </a:endParaRPr>
          </a:p>
        </p:txBody>
      </p:sp>
      <p:grpSp>
        <p:nvGrpSpPr>
          <p:cNvPr id="87" name="Group 4"/>
          <p:cNvGrpSpPr>
            <a:grpSpLocks noChangeAspect="1"/>
          </p:cNvGrpSpPr>
          <p:nvPr/>
        </p:nvGrpSpPr>
        <p:grpSpPr bwMode="auto">
          <a:xfrm>
            <a:off x="1505919" y="2860075"/>
            <a:ext cx="315440" cy="369659"/>
            <a:chOff x="1776" y="1776"/>
            <a:chExt cx="64" cy="75"/>
          </a:xfrm>
          <a:solidFill>
            <a:srgbClr val="7030A0"/>
          </a:solidFill>
          <a:effectLst/>
        </p:grpSpPr>
        <p:sp>
          <p:nvSpPr>
            <p:cNvPr id="88" name="Freeform 5"/>
            <p:cNvSpPr>
              <a:spLocks/>
            </p:cNvSpPr>
            <p:nvPr/>
          </p:nvSpPr>
          <p:spPr bwMode="auto">
            <a:xfrm>
              <a:off x="1795" y="1779"/>
              <a:ext cx="29" cy="26"/>
            </a:xfrm>
            <a:custGeom>
              <a:avLst/>
              <a:gdLst>
                <a:gd name="T0" fmla="*/ 5 w 11"/>
                <a:gd name="T1" fmla="*/ 10 h 10"/>
                <a:gd name="T2" fmla="*/ 5 w 11"/>
                <a:gd name="T3" fmla="*/ 10 h 10"/>
                <a:gd name="T4" fmla="*/ 11 w 11"/>
                <a:gd name="T5" fmla="*/ 5 h 10"/>
                <a:gd name="T6" fmla="*/ 5 w 11"/>
                <a:gd name="T7" fmla="*/ 0 h 10"/>
                <a:gd name="T8" fmla="*/ 5 w 11"/>
                <a:gd name="T9" fmla="*/ 0 h 10"/>
                <a:gd name="T10" fmla="*/ 0 w 11"/>
                <a:gd name="T11" fmla="*/ 5 h 10"/>
                <a:gd name="T12" fmla="*/ 5 w 11"/>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1" h="10">
                  <a:moveTo>
                    <a:pt x="5" y="10"/>
                  </a:moveTo>
                  <a:cubicBezTo>
                    <a:pt x="5" y="10"/>
                    <a:pt x="5" y="10"/>
                    <a:pt x="5" y="10"/>
                  </a:cubicBezTo>
                  <a:cubicBezTo>
                    <a:pt x="8" y="10"/>
                    <a:pt x="11" y="8"/>
                    <a:pt x="11" y="5"/>
                  </a:cubicBezTo>
                  <a:cubicBezTo>
                    <a:pt x="11" y="2"/>
                    <a:pt x="8" y="0"/>
                    <a:pt x="5" y="0"/>
                  </a:cubicBezTo>
                  <a:cubicBezTo>
                    <a:pt x="5" y="0"/>
                    <a:pt x="5" y="0"/>
                    <a:pt x="5" y="0"/>
                  </a:cubicBezTo>
                  <a:cubicBezTo>
                    <a:pt x="2" y="1"/>
                    <a:pt x="0" y="3"/>
                    <a:pt x="0" y="5"/>
                  </a:cubicBezTo>
                  <a:cubicBezTo>
                    <a:pt x="0" y="8"/>
                    <a:pt x="2" y="10"/>
                    <a:pt x="5"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89" name="Freeform 6"/>
            <p:cNvSpPr>
              <a:spLocks/>
            </p:cNvSpPr>
            <p:nvPr/>
          </p:nvSpPr>
          <p:spPr bwMode="auto">
            <a:xfrm>
              <a:off x="1776" y="1810"/>
              <a:ext cx="64" cy="41"/>
            </a:xfrm>
            <a:custGeom>
              <a:avLst/>
              <a:gdLst>
                <a:gd name="T0" fmla="*/ 23 w 24"/>
                <a:gd name="T1" fmla="*/ 3 h 16"/>
                <a:gd name="T2" fmla="*/ 19 w 24"/>
                <a:gd name="T3" fmla="*/ 0 h 16"/>
                <a:gd name="T4" fmla="*/ 19 w 24"/>
                <a:gd name="T5" fmla="*/ 0 h 16"/>
                <a:gd name="T6" fmla="*/ 17 w 24"/>
                <a:gd name="T7" fmla="*/ 0 h 16"/>
                <a:gd name="T8" fmla="*/ 15 w 24"/>
                <a:gd name="T9" fmla="*/ 5 h 16"/>
                <a:gd name="T10" fmla="*/ 12 w 24"/>
                <a:gd name="T11" fmla="*/ 11 h 16"/>
                <a:gd name="T12" fmla="*/ 14 w 24"/>
                <a:gd name="T13" fmla="*/ 7 h 16"/>
                <a:gd name="T14" fmla="*/ 13 w 24"/>
                <a:gd name="T15" fmla="*/ 1 h 16"/>
                <a:gd name="T16" fmla="*/ 13 w 24"/>
                <a:gd name="T17" fmla="*/ 1 h 16"/>
                <a:gd name="T18" fmla="*/ 12 w 24"/>
                <a:gd name="T19" fmla="*/ 0 h 16"/>
                <a:gd name="T20" fmla="*/ 12 w 24"/>
                <a:gd name="T21" fmla="*/ 0 h 16"/>
                <a:gd name="T22" fmla="*/ 12 w 24"/>
                <a:gd name="T23" fmla="*/ 1 h 16"/>
                <a:gd name="T24" fmla="*/ 12 w 24"/>
                <a:gd name="T25" fmla="*/ 1 h 16"/>
                <a:gd name="T26" fmla="*/ 11 w 24"/>
                <a:gd name="T27" fmla="*/ 7 h 16"/>
                <a:gd name="T28" fmla="*/ 10 w 24"/>
                <a:gd name="T29" fmla="*/ 5 h 16"/>
                <a:gd name="T30" fmla="*/ 8 w 24"/>
                <a:gd name="T31" fmla="*/ 0 h 16"/>
                <a:gd name="T32" fmla="*/ 5 w 24"/>
                <a:gd name="T33" fmla="*/ 0 h 16"/>
                <a:gd name="T34" fmla="*/ 5 w 24"/>
                <a:gd name="T35" fmla="*/ 0 h 16"/>
                <a:gd name="T36" fmla="*/ 1 w 24"/>
                <a:gd name="T37" fmla="*/ 3 h 16"/>
                <a:gd name="T38" fmla="*/ 0 w 24"/>
                <a:gd name="T39" fmla="*/ 16 h 16"/>
                <a:gd name="T40" fmla="*/ 4 w 24"/>
                <a:gd name="T41" fmla="*/ 16 h 16"/>
                <a:gd name="T42" fmla="*/ 4 w 24"/>
                <a:gd name="T43" fmla="*/ 6 h 16"/>
                <a:gd name="T44" fmla="*/ 5 w 24"/>
                <a:gd name="T45" fmla="*/ 6 h 16"/>
                <a:gd name="T46" fmla="*/ 5 w 24"/>
                <a:gd name="T47" fmla="*/ 16 h 16"/>
                <a:gd name="T48" fmla="*/ 12 w 24"/>
                <a:gd name="T49" fmla="*/ 16 h 16"/>
                <a:gd name="T50" fmla="*/ 19 w 24"/>
                <a:gd name="T51" fmla="*/ 16 h 16"/>
                <a:gd name="T52" fmla="*/ 19 w 24"/>
                <a:gd name="T53" fmla="*/ 6 h 16"/>
                <a:gd name="T54" fmla="*/ 19 w 24"/>
                <a:gd name="T55" fmla="*/ 6 h 16"/>
                <a:gd name="T56" fmla="*/ 20 w 24"/>
                <a:gd name="T57" fmla="*/ 6 h 16"/>
                <a:gd name="T58" fmla="*/ 20 w 24"/>
                <a:gd name="T59" fmla="*/ 16 h 16"/>
                <a:gd name="T60" fmla="*/ 23 w 24"/>
                <a:gd name="T61" fmla="*/ 16 h 16"/>
                <a:gd name="T62" fmla="*/ 23 w 24"/>
                <a:gd name="T63" fmla="*/ 3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4" h="16">
                  <a:moveTo>
                    <a:pt x="23" y="3"/>
                  </a:moveTo>
                  <a:cubicBezTo>
                    <a:pt x="22" y="1"/>
                    <a:pt x="20" y="0"/>
                    <a:pt x="19" y="0"/>
                  </a:cubicBezTo>
                  <a:cubicBezTo>
                    <a:pt x="19" y="0"/>
                    <a:pt x="19" y="0"/>
                    <a:pt x="19" y="0"/>
                  </a:cubicBezTo>
                  <a:cubicBezTo>
                    <a:pt x="17" y="0"/>
                    <a:pt x="17" y="0"/>
                    <a:pt x="17" y="0"/>
                  </a:cubicBezTo>
                  <a:cubicBezTo>
                    <a:pt x="15" y="5"/>
                    <a:pt x="15" y="5"/>
                    <a:pt x="15" y="5"/>
                  </a:cubicBezTo>
                  <a:cubicBezTo>
                    <a:pt x="12" y="11"/>
                    <a:pt x="12" y="11"/>
                    <a:pt x="12" y="11"/>
                  </a:cubicBezTo>
                  <a:cubicBezTo>
                    <a:pt x="14" y="7"/>
                    <a:pt x="14" y="7"/>
                    <a:pt x="14" y="7"/>
                  </a:cubicBezTo>
                  <a:cubicBezTo>
                    <a:pt x="13" y="1"/>
                    <a:pt x="13" y="1"/>
                    <a:pt x="13" y="1"/>
                  </a:cubicBezTo>
                  <a:cubicBezTo>
                    <a:pt x="13" y="1"/>
                    <a:pt x="13" y="1"/>
                    <a:pt x="13" y="1"/>
                  </a:cubicBezTo>
                  <a:cubicBezTo>
                    <a:pt x="13" y="0"/>
                    <a:pt x="13" y="0"/>
                    <a:pt x="12" y="0"/>
                  </a:cubicBezTo>
                  <a:cubicBezTo>
                    <a:pt x="12" y="0"/>
                    <a:pt x="12" y="0"/>
                    <a:pt x="12" y="0"/>
                  </a:cubicBezTo>
                  <a:cubicBezTo>
                    <a:pt x="12" y="0"/>
                    <a:pt x="12" y="0"/>
                    <a:pt x="12" y="1"/>
                  </a:cubicBezTo>
                  <a:cubicBezTo>
                    <a:pt x="12" y="1"/>
                    <a:pt x="12" y="1"/>
                    <a:pt x="12" y="1"/>
                  </a:cubicBezTo>
                  <a:cubicBezTo>
                    <a:pt x="11" y="7"/>
                    <a:pt x="11" y="7"/>
                    <a:pt x="11" y="7"/>
                  </a:cubicBezTo>
                  <a:cubicBezTo>
                    <a:pt x="10" y="5"/>
                    <a:pt x="10" y="5"/>
                    <a:pt x="10" y="5"/>
                  </a:cubicBezTo>
                  <a:cubicBezTo>
                    <a:pt x="8" y="0"/>
                    <a:pt x="8" y="0"/>
                    <a:pt x="8" y="0"/>
                  </a:cubicBezTo>
                  <a:cubicBezTo>
                    <a:pt x="5" y="0"/>
                    <a:pt x="5" y="0"/>
                    <a:pt x="5" y="0"/>
                  </a:cubicBezTo>
                  <a:cubicBezTo>
                    <a:pt x="5" y="0"/>
                    <a:pt x="5" y="0"/>
                    <a:pt x="5" y="0"/>
                  </a:cubicBezTo>
                  <a:cubicBezTo>
                    <a:pt x="3" y="0"/>
                    <a:pt x="2" y="1"/>
                    <a:pt x="1" y="3"/>
                  </a:cubicBezTo>
                  <a:cubicBezTo>
                    <a:pt x="0" y="5"/>
                    <a:pt x="0" y="11"/>
                    <a:pt x="0" y="16"/>
                  </a:cubicBezTo>
                  <a:cubicBezTo>
                    <a:pt x="4" y="16"/>
                    <a:pt x="4" y="16"/>
                    <a:pt x="4" y="16"/>
                  </a:cubicBezTo>
                  <a:cubicBezTo>
                    <a:pt x="4" y="6"/>
                    <a:pt x="4" y="6"/>
                    <a:pt x="4" y="6"/>
                  </a:cubicBezTo>
                  <a:cubicBezTo>
                    <a:pt x="4" y="6"/>
                    <a:pt x="4" y="6"/>
                    <a:pt x="5" y="6"/>
                  </a:cubicBezTo>
                  <a:cubicBezTo>
                    <a:pt x="5" y="16"/>
                    <a:pt x="5" y="16"/>
                    <a:pt x="5" y="16"/>
                  </a:cubicBezTo>
                  <a:cubicBezTo>
                    <a:pt x="12" y="16"/>
                    <a:pt x="12" y="16"/>
                    <a:pt x="12" y="16"/>
                  </a:cubicBezTo>
                  <a:cubicBezTo>
                    <a:pt x="19" y="16"/>
                    <a:pt x="19" y="16"/>
                    <a:pt x="19" y="16"/>
                  </a:cubicBezTo>
                  <a:cubicBezTo>
                    <a:pt x="19" y="6"/>
                    <a:pt x="19" y="6"/>
                    <a:pt x="19" y="6"/>
                  </a:cubicBezTo>
                  <a:cubicBezTo>
                    <a:pt x="19" y="6"/>
                    <a:pt x="19" y="6"/>
                    <a:pt x="19" y="6"/>
                  </a:cubicBezTo>
                  <a:cubicBezTo>
                    <a:pt x="19" y="6"/>
                    <a:pt x="20" y="6"/>
                    <a:pt x="20" y="6"/>
                  </a:cubicBezTo>
                  <a:cubicBezTo>
                    <a:pt x="20" y="16"/>
                    <a:pt x="20" y="16"/>
                    <a:pt x="20" y="16"/>
                  </a:cubicBezTo>
                  <a:cubicBezTo>
                    <a:pt x="23" y="16"/>
                    <a:pt x="23" y="16"/>
                    <a:pt x="23" y="16"/>
                  </a:cubicBezTo>
                  <a:cubicBezTo>
                    <a:pt x="24" y="11"/>
                    <a:pt x="24" y="5"/>
                    <a:pt x="2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90" name="Freeform 7"/>
            <p:cNvSpPr>
              <a:spLocks/>
            </p:cNvSpPr>
            <p:nvPr/>
          </p:nvSpPr>
          <p:spPr bwMode="auto">
            <a:xfrm>
              <a:off x="1795" y="1776"/>
              <a:ext cx="29" cy="26"/>
            </a:xfrm>
            <a:custGeom>
              <a:avLst/>
              <a:gdLst>
                <a:gd name="T0" fmla="*/ 5 w 11"/>
                <a:gd name="T1" fmla="*/ 10 h 10"/>
                <a:gd name="T2" fmla="*/ 5 w 11"/>
                <a:gd name="T3" fmla="*/ 10 h 10"/>
                <a:gd name="T4" fmla="*/ 11 w 11"/>
                <a:gd name="T5" fmla="*/ 5 h 10"/>
                <a:gd name="T6" fmla="*/ 5 w 11"/>
                <a:gd name="T7" fmla="*/ 0 h 10"/>
                <a:gd name="T8" fmla="*/ 5 w 11"/>
                <a:gd name="T9" fmla="*/ 0 h 10"/>
                <a:gd name="T10" fmla="*/ 0 w 11"/>
                <a:gd name="T11" fmla="*/ 5 h 10"/>
                <a:gd name="T12" fmla="*/ 5 w 11"/>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1" h="10">
                  <a:moveTo>
                    <a:pt x="5" y="10"/>
                  </a:moveTo>
                  <a:cubicBezTo>
                    <a:pt x="5" y="10"/>
                    <a:pt x="5" y="10"/>
                    <a:pt x="5" y="10"/>
                  </a:cubicBezTo>
                  <a:cubicBezTo>
                    <a:pt x="8" y="10"/>
                    <a:pt x="11" y="8"/>
                    <a:pt x="11" y="5"/>
                  </a:cubicBezTo>
                  <a:cubicBezTo>
                    <a:pt x="11" y="2"/>
                    <a:pt x="8" y="0"/>
                    <a:pt x="5" y="0"/>
                  </a:cubicBezTo>
                  <a:cubicBezTo>
                    <a:pt x="5" y="0"/>
                    <a:pt x="5" y="0"/>
                    <a:pt x="5" y="0"/>
                  </a:cubicBezTo>
                  <a:cubicBezTo>
                    <a:pt x="2" y="1"/>
                    <a:pt x="0" y="3"/>
                    <a:pt x="0" y="5"/>
                  </a:cubicBezTo>
                  <a:cubicBezTo>
                    <a:pt x="0" y="8"/>
                    <a:pt x="2" y="10"/>
                    <a:pt x="5"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91" name="Freeform 8"/>
            <p:cNvSpPr>
              <a:spLocks/>
            </p:cNvSpPr>
            <p:nvPr/>
          </p:nvSpPr>
          <p:spPr bwMode="auto">
            <a:xfrm>
              <a:off x="1776" y="1807"/>
              <a:ext cx="64" cy="42"/>
            </a:xfrm>
            <a:custGeom>
              <a:avLst/>
              <a:gdLst>
                <a:gd name="T0" fmla="*/ 23 w 24"/>
                <a:gd name="T1" fmla="*/ 3 h 16"/>
                <a:gd name="T2" fmla="*/ 19 w 24"/>
                <a:gd name="T3" fmla="*/ 0 h 16"/>
                <a:gd name="T4" fmla="*/ 19 w 24"/>
                <a:gd name="T5" fmla="*/ 0 h 16"/>
                <a:gd name="T6" fmla="*/ 17 w 24"/>
                <a:gd name="T7" fmla="*/ 0 h 16"/>
                <a:gd name="T8" fmla="*/ 15 w 24"/>
                <a:gd name="T9" fmla="*/ 5 h 16"/>
                <a:gd name="T10" fmla="*/ 12 w 24"/>
                <a:gd name="T11" fmla="*/ 11 h 16"/>
                <a:gd name="T12" fmla="*/ 14 w 24"/>
                <a:gd name="T13" fmla="*/ 7 h 16"/>
                <a:gd name="T14" fmla="*/ 13 w 24"/>
                <a:gd name="T15" fmla="*/ 1 h 16"/>
                <a:gd name="T16" fmla="*/ 13 w 24"/>
                <a:gd name="T17" fmla="*/ 1 h 16"/>
                <a:gd name="T18" fmla="*/ 12 w 24"/>
                <a:gd name="T19" fmla="*/ 0 h 16"/>
                <a:gd name="T20" fmla="*/ 12 w 24"/>
                <a:gd name="T21" fmla="*/ 0 h 16"/>
                <a:gd name="T22" fmla="*/ 12 w 24"/>
                <a:gd name="T23" fmla="*/ 1 h 16"/>
                <a:gd name="T24" fmla="*/ 12 w 24"/>
                <a:gd name="T25" fmla="*/ 1 h 16"/>
                <a:gd name="T26" fmla="*/ 11 w 24"/>
                <a:gd name="T27" fmla="*/ 7 h 16"/>
                <a:gd name="T28" fmla="*/ 10 w 24"/>
                <a:gd name="T29" fmla="*/ 5 h 16"/>
                <a:gd name="T30" fmla="*/ 8 w 24"/>
                <a:gd name="T31" fmla="*/ 0 h 16"/>
                <a:gd name="T32" fmla="*/ 5 w 24"/>
                <a:gd name="T33" fmla="*/ 0 h 16"/>
                <a:gd name="T34" fmla="*/ 5 w 24"/>
                <a:gd name="T35" fmla="*/ 0 h 16"/>
                <a:gd name="T36" fmla="*/ 1 w 24"/>
                <a:gd name="T37" fmla="*/ 3 h 16"/>
                <a:gd name="T38" fmla="*/ 0 w 24"/>
                <a:gd name="T39" fmla="*/ 16 h 16"/>
                <a:gd name="T40" fmla="*/ 4 w 24"/>
                <a:gd name="T41" fmla="*/ 16 h 16"/>
                <a:gd name="T42" fmla="*/ 4 w 24"/>
                <a:gd name="T43" fmla="*/ 6 h 16"/>
                <a:gd name="T44" fmla="*/ 5 w 24"/>
                <a:gd name="T45" fmla="*/ 6 h 16"/>
                <a:gd name="T46" fmla="*/ 5 w 24"/>
                <a:gd name="T47" fmla="*/ 16 h 16"/>
                <a:gd name="T48" fmla="*/ 12 w 24"/>
                <a:gd name="T49" fmla="*/ 16 h 16"/>
                <a:gd name="T50" fmla="*/ 19 w 24"/>
                <a:gd name="T51" fmla="*/ 16 h 16"/>
                <a:gd name="T52" fmla="*/ 19 w 24"/>
                <a:gd name="T53" fmla="*/ 6 h 16"/>
                <a:gd name="T54" fmla="*/ 19 w 24"/>
                <a:gd name="T55" fmla="*/ 6 h 16"/>
                <a:gd name="T56" fmla="*/ 20 w 24"/>
                <a:gd name="T57" fmla="*/ 6 h 16"/>
                <a:gd name="T58" fmla="*/ 20 w 24"/>
                <a:gd name="T59" fmla="*/ 16 h 16"/>
                <a:gd name="T60" fmla="*/ 23 w 24"/>
                <a:gd name="T61" fmla="*/ 16 h 16"/>
                <a:gd name="T62" fmla="*/ 23 w 24"/>
                <a:gd name="T63" fmla="*/ 3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4" h="16">
                  <a:moveTo>
                    <a:pt x="23" y="3"/>
                  </a:moveTo>
                  <a:cubicBezTo>
                    <a:pt x="22" y="1"/>
                    <a:pt x="20" y="0"/>
                    <a:pt x="19" y="0"/>
                  </a:cubicBezTo>
                  <a:cubicBezTo>
                    <a:pt x="19" y="0"/>
                    <a:pt x="19" y="0"/>
                    <a:pt x="19" y="0"/>
                  </a:cubicBezTo>
                  <a:cubicBezTo>
                    <a:pt x="17" y="0"/>
                    <a:pt x="17" y="0"/>
                    <a:pt x="17" y="0"/>
                  </a:cubicBezTo>
                  <a:cubicBezTo>
                    <a:pt x="15" y="5"/>
                    <a:pt x="15" y="5"/>
                    <a:pt x="15" y="5"/>
                  </a:cubicBezTo>
                  <a:cubicBezTo>
                    <a:pt x="12" y="11"/>
                    <a:pt x="12" y="11"/>
                    <a:pt x="12" y="11"/>
                  </a:cubicBezTo>
                  <a:cubicBezTo>
                    <a:pt x="14" y="7"/>
                    <a:pt x="14" y="7"/>
                    <a:pt x="14" y="7"/>
                  </a:cubicBezTo>
                  <a:cubicBezTo>
                    <a:pt x="13" y="1"/>
                    <a:pt x="13" y="1"/>
                    <a:pt x="13" y="1"/>
                  </a:cubicBezTo>
                  <a:cubicBezTo>
                    <a:pt x="13" y="1"/>
                    <a:pt x="13" y="1"/>
                    <a:pt x="13" y="1"/>
                  </a:cubicBezTo>
                  <a:cubicBezTo>
                    <a:pt x="13" y="0"/>
                    <a:pt x="13" y="0"/>
                    <a:pt x="12" y="0"/>
                  </a:cubicBezTo>
                  <a:cubicBezTo>
                    <a:pt x="12" y="0"/>
                    <a:pt x="12" y="0"/>
                    <a:pt x="12" y="0"/>
                  </a:cubicBezTo>
                  <a:cubicBezTo>
                    <a:pt x="12" y="0"/>
                    <a:pt x="12" y="0"/>
                    <a:pt x="12" y="1"/>
                  </a:cubicBezTo>
                  <a:cubicBezTo>
                    <a:pt x="12" y="1"/>
                    <a:pt x="12" y="1"/>
                    <a:pt x="12" y="1"/>
                  </a:cubicBezTo>
                  <a:cubicBezTo>
                    <a:pt x="11" y="7"/>
                    <a:pt x="11" y="7"/>
                    <a:pt x="11" y="7"/>
                  </a:cubicBezTo>
                  <a:cubicBezTo>
                    <a:pt x="10" y="5"/>
                    <a:pt x="10" y="5"/>
                    <a:pt x="10" y="5"/>
                  </a:cubicBezTo>
                  <a:cubicBezTo>
                    <a:pt x="8" y="0"/>
                    <a:pt x="8" y="0"/>
                    <a:pt x="8" y="0"/>
                  </a:cubicBezTo>
                  <a:cubicBezTo>
                    <a:pt x="5" y="0"/>
                    <a:pt x="5" y="0"/>
                    <a:pt x="5" y="0"/>
                  </a:cubicBezTo>
                  <a:cubicBezTo>
                    <a:pt x="5" y="0"/>
                    <a:pt x="5" y="0"/>
                    <a:pt x="5" y="0"/>
                  </a:cubicBezTo>
                  <a:cubicBezTo>
                    <a:pt x="3" y="0"/>
                    <a:pt x="2" y="1"/>
                    <a:pt x="1" y="3"/>
                  </a:cubicBezTo>
                  <a:cubicBezTo>
                    <a:pt x="0" y="5"/>
                    <a:pt x="0" y="11"/>
                    <a:pt x="0" y="16"/>
                  </a:cubicBezTo>
                  <a:cubicBezTo>
                    <a:pt x="4" y="16"/>
                    <a:pt x="4" y="16"/>
                    <a:pt x="4" y="16"/>
                  </a:cubicBezTo>
                  <a:cubicBezTo>
                    <a:pt x="4" y="6"/>
                    <a:pt x="4" y="6"/>
                    <a:pt x="4" y="6"/>
                  </a:cubicBezTo>
                  <a:cubicBezTo>
                    <a:pt x="4" y="6"/>
                    <a:pt x="4" y="6"/>
                    <a:pt x="5" y="6"/>
                  </a:cubicBezTo>
                  <a:cubicBezTo>
                    <a:pt x="5" y="16"/>
                    <a:pt x="5" y="16"/>
                    <a:pt x="5" y="16"/>
                  </a:cubicBezTo>
                  <a:cubicBezTo>
                    <a:pt x="12" y="16"/>
                    <a:pt x="12" y="16"/>
                    <a:pt x="12" y="16"/>
                  </a:cubicBezTo>
                  <a:cubicBezTo>
                    <a:pt x="19" y="16"/>
                    <a:pt x="19" y="16"/>
                    <a:pt x="19" y="16"/>
                  </a:cubicBezTo>
                  <a:cubicBezTo>
                    <a:pt x="19" y="6"/>
                    <a:pt x="19" y="6"/>
                    <a:pt x="19" y="6"/>
                  </a:cubicBezTo>
                  <a:cubicBezTo>
                    <a:pt x="19" y="6"/>
                    <a:pt x="19" y="6"/>
                    <a:pt x="19" y="6"/>
                  </a:cubicBezTo>
                  <a:cubicBezTo>
                    <a:pt x="19" y="6"/>
                    <a:pt x="20" y="6"/>
                    <a:pt x="20" y="6"/>
                  </a:cubicBezTo>
                  <a:cubicBezTo>
                    <a:pt x="20" y="16"/>
                    <a:pt x="20" y="16"/>
                    <a:pt x="20" y="16"/>
                  </a:cubicBezTo>
                  <a:cubicBezTo>
                    <a:pt x="23" y="16"/>
                    <a:pt x="23" y="16"/>
                    <a:pt x="23" y="16"/>
                  </a:cubicBezTo>
                  <a:cubicBezTo>
                    <a:pt x="24" y="11"/>
                    <a:pt x="24" y="5"/>
                    <a:pt x="2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grpSp>
        <p:nvGrpSpPr>
          <p:cNvPr id="92" name="组合 91"/>
          <p:cNvGrpSpPr/>
          <p:nvPr/>
        </p:nvGrpSpPr>
        <p:grpSpPr>
          <a:xfrm>
            <a:off x="7522238" y="1977333"/>
            <a:ext cx="58353" cy="811397"/>
            <a:chOff x="2563325" y="3120190"/>
            <a:chExt cx="77804" cy="1081862"/>
          </a:xfrm>
        </p:grpSpPr>
        <p:sp>
          <p:nvSpPr>
            <p:cNvPr id="93" name="椭圆 92"/>
            <p:cNvSpPr/>
            <p:nvPr/>
          </p:nvSpPr>
          <p:spPr>
            <a:xfrm>
              <a:off x="2563325" y="3120190"/>
              <a:ext cx="77804" cy="77804"/>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4" name="直接连接符 93"/>
            <p:cNvCxnSpPr>
              <a:stCxn id="93" idx="4"/>
            </p:cNvCxnSpPr>
            <p:nvPr/>
          </p:nvCxnSpPr>
          <p:spPr>
            <a:xfrm>
              <a:off x="2602227" y="3197994"/>
              <a:ext cx="1" cy="985736"/>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95" name="椭圆 94"/>
            <p:cNvSpPr/>
            <p:nvPr/>
          </p:nvSpPr>
          <p:spPr>
            <a:xfrm>
              <a:off x="2563325" y="4124248"/>
              <a:ext cx="77804" cy="77804"/>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6" name="组合 95"/>
          <p:cNvGrpSpPr/>
          <p:nvPr/>
        </p:nvGrpSpPr>
        <p:grpSpPr>
          <a:xfrm>
            <a:off x="7004161" y="1072912"/>
            <a:ext cx="1094509" cy="1094509"/>
            <a:chOff x="4179570" y="1588770"/>
            <a:chExt cx="2735580" cy="2735580"/>
          </a:xfrm>
        </p:grpSpPr>
        <p:sp>
          <p:nvSpPr>
            <p:cNvPr id="97" name="椭圆 96"/>
            <p:cNvSpPr/>
            <p:nvPr/>
          </p:nvSpPr>
          <p:spPr>
            <a:xfrm>
              <a:off x="4179570" y="1588770"/>
              <a:ext cx="2735580" cy="2735580"/>
            </a:xfrm>
            <a:prstGeom prst="ellipse">
              <a:avLst/>
            </a:prstGeom>
            <a:gradFill flip="none" rotWithShape="1">
              <a:gsLst>
                <a:gs pos="0">
                  <a:schemeClr val="bg1">
                    <a:lumMod val="85000"/>
                  </a:schemeClr>
                </a:gs>
                <a:gs pos="100000">
                  <a:schemeClr val="bg1">
                    <a:lumMod val="95000"/>
                  </a:schemeClr>
                </a:gs>
              </a:gsLst>
              <a:lin ang="2700000" scaled="1"/>
              <a:tileRect/>
            </a:gradFill>
            <a:ln w="25400">
              <a:gradFill flip="none" rotWithShape="1">
                <a:gsLst>
                  <a:gs pos="0">
                    <a:schemeClr val="bg1">
                      <a:lumMod val="75000"/>
                    </a:schemeClr>
                  </a:gs>
                  <a:gs pos="100000">
                    <a:schemeClr val="bg1"/>
                  </a:gs>
                </a:gsLst>
                <a:lin ang="2700000" scaled="1"/>
                <a:tileRect/>
              </a:gradFill>
            </a:ln>
            <a:effectLst>
              <a:innerShdw blurRad="165100" dist="635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椭圆 97"/>
            <p:cNvSpPr/>
            <p:nvPr/>
          </p:nvSpPr>
          <p:spPr>
            <a:xfrm>
              <a:off x="4574903" y="1984103"/>
              <a:ext cx="1944914" cy="1944914"/>
            </a:xfrm>
            <a:prstGeom prst="ellipse">
              <a:avLst/>
            </a:prstGeom>
            <a:solidFill>
              <a:srgbClr val="E2E2E2"/>
            </a:solidFill>
            <a:ln w="19050">
              <a:gradFill flip="none" rotWithShape="1">
                <a:gsLst>
                  <a:gs pos="0">
                    <a:schemeClr val="bg1"/>
                  </a:gs>
                  <a:gs pos="100000">
                    <a:schemeClr val="bg1">
                      <a:lumMod val="75000"/>
                    </a:schemeClr>
                  </a:gs>
                </a:gsLst>
                <a:lin ang="2700000" scaled="1"/>
                <a:tileRect/>
              </a:gradFill>
            </a:ln>
            <a:effectLst>
              <a:outerShdw blurRad="127000" dist="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9" name="文本框 21"/>
          <p:cNvSpPr txBox="1"/>
          <p:nvPr/>
        </p:nvSpPr>
        <p:spPr>
          <a:xfrm>
            <a:off x="7233194" y="1351157"/>
            <a:ext cx="636443" cy="530915"/>
          </a:xfrm>
          <a:prstGeom prst="rect">
            <a:avLst/>
          </a:prstGeom>
          <a:noFill/>
        </p:spPr>
        <p:txBody>
          <a:bodyPr wrap="square" lIns="68580" tIns="34290" rIns="68580" bIns="34290" rtlCol="0">
            <a:spAutoFit/>
          </a:bodyPr>
          <a:lstStyle/>
          <a:p>
            <a:pPr algn="ctr"/>
            <a:r>
              <a:rPr lang="en-US" altLang="zh-CN" sz="3000" dirty="0">
                <a:solidFill>
                  <a:srgbClr val="7030A0"/>
                </a:solidFill>
                <a:latin typeface="Impact" panose="020B0806030902050204" pitchFamily="34" charset="0"/>
              </a:rPr>
              <a:t>04</a:t>
            </a:r>
            <a:endParaRPr lang="zh-CN" altLang="en-US" sz="3000" dirty="0">
              <a:solidFill>
                <a:srgbClr val="7030A0"/>
              </a:solidFill>
              <a:latin typeface="Impact" panose="020B0806030902050204" pitchFamily="34" charset="0"/>
            </a:endParaRPr>
          </a:p>
        </p:txBody>
      </p:sp>
      <p:grpSp>
        <p:nvGrpSpPr>
          <p:cNvPr id="100" name="Group 18"/>
          <p:cNvGrpSpPr>
            <a:grpSpLocks noChangeAspect="1"/>
          </p:cNvGrpSpPr>
          <p:nvPr/>
        </p:nvGrpSpPr>
        <p:grpSpPr bwMode="auto">
          <a:xfrm>
            <a:off x="7375218" y="2891513"/>
            <a:ext cx="352392" cy="328364"/>
            <a:chOff x="3802" y="2858"/>
            <a:chExt cx="616" cy="574"/>
          </a:xfrm>
          <a:solidFill>
            <a:srgbClr val="7030A0"/>
          </a:solidFill>
          <a:effectLst/>
        </p:grpSpPr>
        <p:sp>
          <p:nvSpPr>
            <p:cNvPr id="101" name="Rectangle 19"/>
            <p:cNvSpPr>
              <a:spLocks noChangeArrowheads="1"/>
            </p:cNvSpPr>
            <p:nvPr/>
          </p:nvSpPr>
          <p:spPr bwMode="auto">
            <a:xfrm>
              <a:off x="3802" y="3205"/>
              <a:ext cx="129" cy="22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02" name="Rectangle 20"/>
            <p:cNvSpPr>
              <a:spLocks noChangeArrowheads="1"/>
            </p:cNvSpPr>
            <p:nvPr/>
          </p:nvSpPr>
          <p:spPr bwMode="auto">
            <a:xfrm>
              <a:off x="3964" y="3174"/>
              <a:ext cx="129" cy="25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03" name="Rectangle 21"/>
            <p:cNvSpPr>
              <a:spLocks noChangeArrowheads="1"/>
            </p:cNvSpPr>
            <p:nvPr/>
          </p:nvSpPr>
          <p:spPr bwMode="auto">
            <a:xfrm>
              <a:off x="4129" y="3131"/>
              <a:ext cx="129" cy="3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04" name="Rectangle 22"/>
            <p:cNvSpPr>
              <a:spLocks noChangeArrowheads="1"/>
            </p:cNvSpPr>
            <p:nvPr/>
          </p:nvSpPr>
          <p:spPr bwMode="auto">
            <a:xfrm>
              <a:off x="4289" y="3078"/>
              <a:ext cx="129" cy="35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05" name="Freeform 23"/>
            <p:cNvSpPr>
              <a:spLocks/>
            </p:cNvSpPr>
            <p:nvPr/>
          </p:nvSpPr>
          <p:spPr bwMode="auto">
            <a:xfrm>
              <a:off x="3888" y="2858"/>
              <a:ext cx="370" cy="270"/>
            </a:xfrm>
            <a:custGeom>
              <a:avLst/>
              <a:gdLst>
                <a:gd name="T0" fmla="*/ 94 w 155"/>
                <a:gd name="T1" fmla="*/ 21 h 113"/>
                <a:gd name="T2" fmla="*/ 0 w 155"/>
                <a:gd name="T3" fmla="*/ 72 h 113"/>
                <a:gd name="T4" fmla="*/ 114 w 155"/>
                <a:gd name="T5" fmla="*/ 63 h 113"/>
                <a:gd name="T6" fmla="*/ 122 w 155"/>
                <a:gd name="T7" fmla="*/ 82 h 113"/>
                <a:gd name="T8" fmla="*/ 155 w 155"/>
                <a:gd name="T9" fmla="*/ 0 h 113"/>
                <a:gd name="T10" fmla="*/ 85 w 155"/>
                <a:gd name="T11" fmla="*/ 2 h 113"/>
                <a:gd name="T12" fmla="*/ 94 w 155"/>
                <a:gd name="T13" fmla="*/ 21 h 113"/>
              </a:gdLst>
              <a:ahLst/>
              <a:cxnLst>
                <a:cxn ang="0">
                  <a:pos x="T0" y="T1"/>
                </a:cxn>
                <a:cxn ang="0">
                  <a:pos x="T2" y="T3"/>
                </a:cxn>
                <a:cxn ang="0">
                  <a:pos x="T4" y="T5"/>
                </a:cxn>
                <a:cxn ang="0">
                  <a:pos x="T6" y="T7"/>
                </a:cxn>
                <a:cxn ang="0">
                  <a:pos x="T8" y="T9"/>
                </a:cxn>
                <a:cxn ang="0">
                  <a:pos x="T10" y="T11"/>
                </a:cxn>
                <a:cxn ang="0">
                  <a:pos x="T12" y="T13"/>
                </a:cxn>
              </a:cxnLst>
              <a:rect l="0" t="0" r="r" b="b"/>
              <a:pathLst>
                <a:path w="155" h="113">
                  <a:moveTo>
                    <a:pt x="94" y="21"/>
                  </a:moveTo>
                  <a:cubicBezTo>
                    <a:pt x="85" y="33"/>
                    <a:pt x="53" y="68"/>
                    <a:pt x="0" y="72"/>
                  </a:cubicBezTo>
                  <a:cubicBezTo>
                    <a:pt x="0" y="72"/>
                    <a:pt x="31" y="113"/>
                    <a:pt x="114" y="63"/>
                  </a:cubicBezTo>
                  <a:cubicBezTo>
                    <a:pt x="122" y="82"/>
                    <a:pt x="122" y="82"/>
                    <a:pt x="122" y="82"/>
                  </a:cubicBezTo>
                  <a:cubicBezTo>
                    <a:pt x="155" y="0"/>
                    <a:pt x="155" y="0"/>
                    <a:pt x="155" y="0"/>
                  </a:cubicBezTo>
                  <a:cubicBezTo>
                    <a:pt x="85" y="2"/>
                    <a:pt x="85" y="2"/>
                    <a:pt x="85" y="2"/>
                  </a:cubicBezTo>
                  <a:lnTo>
                    <a:pt x="94" y="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grpSp>
        <p:nvGrpSpPr>
          <p:cNvPr id="106" name="组合 105"/>
          <p:cNvGrpSpPr/>
          <p:nvPr/>
        </p:nvGrpSpPr>
        <p:grpSpPr>
          <a:xfrm>
            <a:off x="3597054" y="1977333"/>
            <a:ext cx="58353" cy="811397"/>
            <a:chOff x="2563325" y="3120190"/>
            <a:chExt cx="77804" cy="1081862"/>
          </a:xfrm>
        </p:grpSpPr>
        <p:sp>
          <p:nvSpPr>
            <p:cNvPr id="107" name="椭圆 106"/>
            <p:cNvSpPr/>
            <p:nvPr/>
          </p:nvSpPr>
          <p:spPr>
            <a:xfrm>
              <a:off x="2563325" y="3120190"/>
              <a:ext cx="77804" cy="77804"/>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8" name="直接连接符 107"/>
            <p:cNvCxnSpPr>
              <a:stCxn id="107" idx="4"/>
            </p:cNvCxnSpPr>
            <p:nvPr/>
          </p:nvCxnSpPr>
          <p:spPr>
            <a:xfrm>
              <a:off x="2602227" y="3197994"/>
              <a:ext cx="1" cy="985736"/>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09" name="椭圆 108"/>
            <p:cNvSpPr/>
            <p:nvPr/>
          </p:nvSpPr>
          <p:spPr>
            <a:xfrm>
              <a:off x="2563325" y="4124248"/>
              <a:ext cx="77804" cy="77804"/>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0" name="组合 109"/>
          <p:cNvGrpSpPr/>
          <p:nvPr/>
        </p:nvGrpSpPr>
        <p:grpSpPr>
          <a:xfrm>
            <a:off x="3079613" y="1072912"/>
            <a:ext cx="1094509" cy="1094509"/>
            <a:chOff x="4179570" y="1588770"/>
            <a:chExt cx="2735580" cy="2735580"/>
          </a:xfrm>
        </p:grpSpPr>
        <p:sp>
          <p:nvSpPr>
            <p:cNvPr id="111" name="椭圆 110"/>
            <p:cNvSpPr/>
            <p:nvPr/>
          </p:nvSpPr>
          <p:spPr>
            <a:xfrm>
              <a:off x="4179570" y="1588770"/>
              <a:ext cx="2735580" cy="2735580"/>
            </a:xfrm>
            <a:prstGeom prst="ellipse">
              <a:avLst/>
            </a:prstGeom>
            <a:gradFill flip="none" rotWithShape="1">
              <a:gsLst>
                <a:gs pos="0">
                  <a:schemeClr val="bg1">
                    <a:lumMod val="85000"/>
                  </a:schemeClr>
                </a:gs>
                <a:gs pos="100000">
                  <a:schemeClr val="bg1">
                    <a:lumMod val="95000"/>
                  </a:schemeClr>
                </a:gs>
              </a:gsLst>
              <a:lin ang="2700000" scaled="1"/>
              <a:tileRect/>
            </a:gradFill>
            <a:ln w="25400">
              <a:gradFill flip="none" rotWithShape="1">
                <a:gsLst>
                  <a:gs pos="0">
                    <a:schemeClr val="bg1">
                      <a:lumMod val="75000"/>
                    </a:schemeClr>
                  </a:gs>
                  <a:gs pos="100000">
                    <a:schemeClr val="bg1"/>
                  </a:gs>
                </a:gsLst>
                <a:lin ang="2700000" scaled="1"/>
                <a:tileRect/>
              </a:gradFill>
            </a:ln>
            <a:effectLst>
              <a:innerShdw blurRad="165100" dist="635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椭圆 111"/>
            <p:cNvSpPr/>
            <p:nvPr/>
          </p:nvSpPr>
          <p:spPr>
            <a:xfrm>
              <a:off x="4574903" y="1984103"/>
              <a:ext cx="1944914" cy="1944914"/>
            </a:xfrm>
            <a:prstGeom prst="ellipse">
              <a:avLst/>
            </a:prstGeom>
            <a:solidFill>
              <a:srgbClr val="E2E2E2"/>
            </a:solidFill>
            <a:ln w="19050">
              <a:gradFill flip="none" rotWithShape="1">
                <a:gsLst>
                  <a:gs pos="0">
                    <a:schemeClr val="bg1"/>
                  </a:gs>
                  <a:gs pos="100000">
                    <a:schemeClr val="bg1">
                      <a:lumMod val="75000"/>
                    </a:schemeClr>
                  </a:gs>
                </a:gsLst>
                <a:lin ang="2700000" scaled="1"/>
                <a:tileRect/>
              </a:gradFill>
            </a:ln>
            <a:effectLst>
              <a:outerShdw blurRad="127000" dist="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3" name="文本框 19"/>
          <p:cNvSpPr txBox="1"/>
          <p:nvPr/>
        </p:nvSpPr>
        <p:spPr>
          <a:xfrm>
            <a:off x="3308011" y="1351157"/>
            <a:ext cx="636443" cy="530915"/>
          </a:xfrm>
          <a:prstGeom prst="rect">
            <a:avLst/>
          </a:prstGeom>
          <a:noFill/>
        </p:spPr>
        <p:txBody>
          <a:bodyPr wrap="square" lIns="68580" tIns="34290" rIns="68580" bIns="34290" rtlCol="0">
            <a:spAutoFit/>
          </a:bodyPr>
          <a:lstStyle/>
          <a:p>
            <a:pPr algn="ctr"/>
            <a:r>
              <a:rPr lang="en-US" altLang="zh-CN" sz="3000" dirty="0">
                <a:solidFill>
                  <a:srgbClr val="7030A0"/>
                </a:solidFill>
                <a:latin typeface="Impact" panose="020B0806030902050204" pitchFamily="34" charset="0"/>
              </a:rPr>
              <a:t>02</a:t>
            </a:r>
            <a:endParaRPr lang="zh-CN" altLang="en-US" sz="3000" dirty="0">
              <a:solidFill>
                <a:srgbClr val="7030A0"/>
              </a:solidFill>
              <a:latin typeface="Impact" panose="020B0806030902050204" pitchFamily="34" charset="0"/>
            </a:endParaRPr>
          </a:p>
        </p:txBody>
      </p:sp>
      <p:grpSp>
        <p:nvGrpSpPr>
          <p:cNvPr id="114" name="Group 13"/>
          <p:cNvGrpSpPr>
            <a:grpSpLocks noChangeAspect="1"/>
          </p:cNvGrpSpPr>
          <p:nvPr/>
        </p:nvGrpSpPr>
        <p:grpSpPr bwMode="auto">
          <a:xfrm>
            <a:off x="3434232" y="2841429"/>
            <a:ext cx="384668" cy="389210"/>
            <a:chOff x="2426" y="2781"/>
            <a:chExt cx="593" cy="600"/>
          </a:xfrm>
          <a:solidFill>
            <a:srgbClr val="7030A0"/>
          </a:solidFill>
          <a:effectLst/>
        </p:grpSpPr>
        <p:sp>
          <p:nvSpPr>
            <p:cNvPr id="115" name="Freeform 14"/>
            <p:cNvSpPr>
              <a:spLocks/>
            </p:cNvSpPr>
            <p:nvPr/>
          </p:nvSpPr>
          <p:spPr bwMode="auto">
            <a:xfrm>
              <a:off x="2442" y="2805"/>
              <a:ext cx="577" cy="576"/>
            </a:xfrm>
            <a:custGeom>
              <a:avLst/>
              <a:gdLst>
                <a:gd name="T0" fmla="*/ 0 w 241"/>
                <a:gd name="T1" fmla="*/ 115 h 241"/>
                <a:gd name="T2" fmla="*/ 0 w 241"/>
                <a:gd name="T3" fmla="*/ 121 h 241"/>
                <a:gd name="T4" fmla="*/ 121 w 241"/>
                <a:gd name="T5" fmla="*/ 241 h 241"/>
                <a:gd name="T6" fmla="*/ 241 w 241"/>
                <a:gd name="T7" fmla="*/ 121 h 241"/>
                <a:gd name="T8" fmla="*/ 121 w 241"/>
                <a:gd name="T9" fmla="*/ 0 h 241"/>
                <a:gd name="T10" fmla="*/ 121 w 241"/>
                <a:gd name="T11" fmla="*/ 115 h 241"/>
                <a:gd name="T12" fmla="*/ 0 w 241"/>
                <a:gd name="T13" fmla="*/ 115 h 241"/>
              </a:gdLst>
              <a:ahLst/>
              <a:cxnLst>
                <a:cxn ang="0">
                  <a:pos x="T0" y="T1"/>
                </a:cxn>
                <a:cxn ang="0">
                  <a:pos x="T2" y="T3"/>
                </a:cxn>
                <a:cxn ang="0">
                  <a:pos x="T4" y="T5"/>
                </a:cxn>
                <a:cxn ang="0">
                  <a:pos x="T6" y="T7"/>
                </a:cxn>
                <a:cxn ang="0">
                  <a:pos x="T8" y="T9"/>
                </a:cxn>
                <a:cxn ang="0">
                  <a:pos x="T10" y="T11"/>
                </a:cxn>
                <a:cxn ang="0">
                  <a:pos x="T12" y="T13"/>
                </a:cxn>
              </a:cxnLst>
              <a:rect l="0" t="0" r="r" b="b"/>
              <a:pathLst>
                <a:path w="241" h="241">
                  <a:moveTo>
                    <a:pt x="0" y="115"/>
                  </a:moveTo>
                  <a:cubicBezTo>
                    <a:pt x="0" y="117"/>
                    <a:pt x="0" y="119"/>
                    <a:pt x="0" y="121"/>
                  </a:cubicBezTo>
                  <a:cubicBezTo>
                    <a:pt x="0" y="187"/>
                    <a:pt x="54" y="241"/>
                    <a:pt x="121" y="241"/>
                  </a:cubicBezTo>
                  <a:cubicBezTo>
                    <a:pt x="187" y="241"/>
                    <a:pt x="241" y="187"/>
                    <a:pt x="241" y="121"/>
                  </a:cubicBezTo>
                  <a:cubicBezTo>
                    <a:pt x="241" y="54"/>
                    <a:pt x="187" y="0"/>
                    <a:pt x="121" y="0"/>
                  </a:cubicBezTo>
                  <a:cubicBezTo>
                    <a:pt x="121" y="115"/>
                    <a:pt x="121" y="115"/>
                    <a:pt x="121" y="115"/>
                  </a:cubicBezTo>
                  <a:lnTo>
                    <a:pt x="0" y="1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46" name="Freeform 15"/>
            <p:cNvSpPr>
              <a:spLocks noEditPoints="1"/>
            </p:cNvSpPr>
            <p:nvPr/>
          </p:nvSpPr>
          <p:spPr bwMode="auto">
            <a:xfrm>
              <a:off x="2426" y="2781"/>
              <a:ext cx="275" cy="273"/>
            </a:xfrm>
            <a:custGeom>
              <a:avLst/>
              <a:gdLst>
                <a:gd name="T0" fmla="*/ 0 w 115"/>
                <a:gd name="T1" fmla="*/ 114 h 114"/>
                <a:gd name="T2" fmla="*/ 115 w 115"/>
                <a:gd name="T3" fmla="*/ 114 h 114"/>
                <a:gd name="T4" fmla="*/ 115 w 115"/>
                <a:gd name="T5" fmla="*/ 0 h 114"/>
                <a:gd name="T6" fmla="*/ 0 w 115"/>
                <a:gd name="T7" fmla="*/ 114 h 114"/>
                <a:gd name="T8" fmla="*/ 15 w 115"/>
                <a:gd name="T9" fmla="*/ 104 h 114"/>
                <a:gd name="T10" fmla="*/ 104 w 115"/>
                <a:gd name="T11" fmla="*/ 14 h 114"/>
                <a:gd name="T12" fmla="*/ 104 w 115"/>
                <a:gd name="T13" fmla="*/ 104 h 114"/>
                <a:gd name="T14" fmla="*/ 15 w 115"/>
                <a:gd name="T15" fmla="*/ 104 h 1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5" h="114">
                  <a:moveTo>
                    <a:pt x="0" y="114"/>
                  </a:moveTo>
                  <a:cubicBezTo>
                    <a:pt x="115" y="114"/>
                    <a:pt x="115" y="114"/>
                    <a:pt x="115" y="114"/>
                  </a:cubicBezTo>
                  <a:cubicBezTo>
                    <a:pt x="115" y="0"/>
                    <a:pt x="115" y="0"/>
                    <a:pt x="115" y="0"/>
                  </a:cubicBezTo>
                  <a:cubicBezTo>
                    <a:pt x="51" y="0"/>
                    <a:pt x="0" y="51"/>
                    <a:pt x="0" y="114"/>
                  </a:cubicBezTo>
                  <a:close/>
                  <a:moveTo>
                    <a:pt x="15" y="104"/>
                  </a:moveTo>
                  <a:cubicBezTo>
                    <a:pt x="15" y="54"/>
                    <a:pt x="55" y="14"/>
                    <a:pt x="104" y="14"/>
                  </a:cubicBezTo>
                  <a:cubicBezTo>
                    <a:pt x="104" y="104"/>
                    <a:pt x="104" y="104"/>
                    <a:pt x="104" y="104"/>
                  </a:cubicBezTo>
                  <a:lnTo>
                    <a:pt x="15" y="10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grpSp>
        <p:nvGrpSpPr>
          <p:cNvPr id="147" name="组合 146"/>
          <p:cNvGrpSpPr/>
          <p:nvPr/>
        </p:nvGrpSpPr>
        <p:grpSpPr>
          <a:xfrm>
            <a:off x="5559646" y="1977333"/>
            <a:ext cx="58353" cy="811397"/>
            <a:chOff x="2563325" y="3120190"/>
            <a:chExt cx="77804" cy="1081862"/>
          </a:xfrm>
        </p:grpSpPr>
        <p:sp>
          <p:nvSpPr>
            <p:cNvPr id="148" name="椭圆 147"/>
            <p:cNvSpPr/>
            <p:nvPr/>
          </p:nvSpPr>
          <p:spPr>
            <a:xfrm>
              <a:off x="2563325" y="3120190"/>
              <a:ext cx="77804" cy="77804"/>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9" name="直接连接符 148"/>
            <p:cNvCxnSpPr>
              <a:stCxn id="148" idx="4"/>
            </p:cNvCxnSpPr>
            <p:nvPr/>
          </p:nvCxnSpPr>
          <p:spPr>
            <a:xfrm>
              <a:off x="2602227" y="3197994"/>
              <a:ext cx="1" cy="985736"/>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50" name="椭圆 149"/>
            <p:cNvSpPr/>
            <p:nvPr/>
          </p:nvSpPr>
          <p:spPr>
            <a:xfrm>
              <a:off x="2563325" y="4124248"/>
              <a:ext cx="77804" cy="77804"/>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51" name="组合 150"/>
          <p:cNvGrpSpPr/>
          <p:nvPr/>
        </p:nvGrpSpPr>
        <p:grpSpPr>
          <a:xfrm>
            <a:off x="5041887" y="1072912"/>
            <a:ext cx="1094509" cy="1094509"/>
            <a:chOff x="4179570" y="1588770"/>
            <a:chExt cx="2735580" cy="2735580"/>
          </a:xfrm>
        </p:grpSpPr>
        <p:sp>
          <p:nvSpPr>
            <p:cNvPr id="152" name="椭圆 151"/>
            <p:cNvSpPr/>
            <p:nvPr/>
          </p:nvSpPr>
          <p:spPr>
            <a:xfrm>
              <a:off x="4179570" y="1588770"/>
              <a:ext cx="2735580" cy="2735580"/>
            </a:xfrm>
            <a:prstGeom prst="ellipse">
              <a:avLst/>
            </a:prstGeom>
            <a:gradFill flip="none" rotWithShape="1">
              <a:gsLst>
                <a:gs pos="0">
                  <a:schemeClr val="bg1">
                    <a:lumMod val="85000"/>
                  </a:schemeClr>
                </a:gs>
                <a:gs pos="100000">
                  <a:schemeClr val="bg1">
                    <a:lumMod val="95000"/>
                  </a:schemeClr>
                </a:gs>
              </a:gsLst>
              <a:lin ang="2700000" scaled="1"/>
              <a:tileRect/>
            </a:gradFill>
            <a:ln w="25400">
              <a:gradFill flip="none" rotWithShape="1">
                <a:gsLst>
                  <a:gs pos="0">
                    <a:schemeClr val="bg1">
                      <a:lumMod val="75000"/>
                    </a:schemeClr>
                  </a:gs>
                  <a:gs pos="100000">
                    <a:schemeClr val="bg1"/>
                  </a:gs>
                </a:gsLst>
                <a:lin ang="2700000" scaled="1"/>
                <a:tileRect/>
              </a:gradFill>
            </a:ln>
            <a:effectLst>
              <a:innerShdw blurRad="165100" dist="635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椭圆 152"/>
            <p:cNvSpPr/>
            <p:nvPr/>
          </p:nvSpPr>
          <p:spPr>
            <a:xfrm>
              <a:off x="4574903" y="1984103"/>
              <a:ext cx="1944914" cy="1944914"/>
            </a:xfrm>
            <a:prstGeom prst="ellipse">
              <a:avLst/>
            </a:prstGeom>
            <a:solidFill>
              <a:srgbClr val="E2E2E2"/>
            </a:solidFill>
            <a:ln w="19050">
              <a:gradFill flip="none" rotWithShape="1">
                <a:gsLst>
                  <a:gs pos="0">
                    <a:schemeClr val="bg1"/>
                  </a:gs>
                  <a:gs pos="100000">
                    <a:schemeClr val="bg1">
                      <a:lumMod val="75000"/>
                    </a:schemeClr>
                  </a:gs>
                </a:gsLst>
                <a:lin ang="2700000" scaled="1"/>
                <a:tileRect/>
              </a:gradFill>
            </a:ln>
            <a:effectLst>
              <a:outerShdw blurRad="127000" dist="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54" name="文本框 20"/>
          <p:cNvSpPr txBox="1"/>
          <p:nvPr/>
        </p:nvSpPr>
        <p:spPr>
          <a:xfrm>
            <a:off x="5270603" y="1351157"/>
            <a:ext cx="636443" cy="530915"/>
          </a:xfrm>
          <a:prstGeom prst="rect">
            <a:avLst/>
          </a:prstGeom>
          <a:noFill/>
        </p:spPr>
        <p:txBody>
          <a:bodyPr wrap="square" lIns="68580" tIns="34290" rIns="68580" bIns="34290" rtlCol="0">
            <a:spAutoFit/>
          </a:bodyPr>
          <a:lstStyle/>
          <a:p>
            <a:pPr algn="ctr"/>
            <a:r>
              <a:rPr lang="en-US" altLang="zh-CN" sz="3000" dirty="0">
                <a:solidFill>
                  <a:srgbClr val="7030A0"/>
                </a:solidFill>
                <a:latin typeface="Impact" panose="020B0806030902050204" pitchFamily="34" charset="0"/>
              </a:rPr>
              <a:t>03</a:t>
            </a:r>
            <a:endParaRPr lang="zh-CN" altLang="en-US" sz="3000" dirty="0">
              <a:solidFill>
                <a:srgbClr val="7030A0"/>
              </a:solidFill>
              <a:latin typeface="Impact" panose="020B0806030902050204" pitchFamily="34" charset="0"/>
            </a:endParaRPr>
          </a:p>
        </p:txBody>
      </p:sp>
      <p:grpSp>
        <p:nvGrpSpPr>
          <p:cNvPr id="155" name="组合 154"/>
          <p:cNvGrpSpPr/>
          <p:nvPr/>
        </p:nvGrpSpPr>
        <p:grpSpPr>
          <a:xfrm>
            <a:off x="5431773" y="2873422"/>
            <a:ext cx="330572" cy="359730"/>
            <a:chOff x="4873620" y="1965325"/>
            <a:chExt cx="269882" cy="293688"/>
          </a:xfrm>
          <a:solidFill>
            <a:srgbClr val="7030A0"/>
          </a:solidFill>
          <a:effectLst/>
        </p:grpSpPr>
        <p:sp>
          <p:nvSpPr>
            <p:cNvPr id="156" name="Freeform 502"/>
            <p:cNvSpPr>
              <a:spLocks/>
            </p:cNvSpPr>
            <p:nvPr/>
          </p:nvSpPr>
          <p:spPr bwMode="auto">
            <a:xfrm>
              <a:off x="4873620" y="2127250"/>
              <a:ext cx="112713" cy="131763"/>
            </a:xfrm>
            <a:custGeom>
              <a:avLst/>
              <a:gdLst>
                <a:gd name="T0" fmla="*/ 2 w 30"/>
                <a:gd name="T1" fmla="*/ 0 h 35"/>
                <a:gd name="T2" fmla="*/ 28 w 30"/>
                <a:gd name="T3" fmla="*/ 0 h 35"/>
                <a:gd name="T4" fmla="*/ 30 w 30"/>
                <a:gd name="T5" fmla="*/ 1 h 35"/>
                <a:gd name="T6" fmla="*/ 28 w 30"/>
                <a:gd name="T7" fmla="*/ 3 h 35"/>
                <a:gd name="T8" fmla="*/ 3 w 30"/>
                <a:gd name="T9" fmla="*/ 3 h 35"/>
                <a:gd name="T10" fmla="*/ 3 w 30"/>
                <a:gd name="T11" fmla="*/ 33 h 35"/>
                <a:gd name="T12" fmla="*/ 2 w 30"/>
                <a:gd name="T13" fmla="*/ 35 h 35"/>
                <a:gd name="T14" fmla="*/ 0 w 30"/>
                <a:gd name="T15" fmla="*/ 33 h 35"/>
                <a:gd name="T16" fmla="*/ 0 w 30"/>
                <a:gd name="T17" fmla="*/ 1 h 35"/>
                <a:gd name="T18" fmla="*/ 2 w 30"/>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35">
                  <a:moveTo>
                    <a:pt x="2" y="0"/>
                  </a:moveTo>
                  <a:cubicBezTo>
                    <a:pt x="28" y="0"/>
                    <a:pt x="28" y="0"/>
                    <a:pt x="28" y="0"/>
                  </a:cubicBezTo>
                  <a:cubicBezTo>
                    <a:pt x="29" y="0"/>
                    <a:pt x="30" y="1"/>
                    <a:pt x="30" y="1"/>
                  </a:cubicBezTo>
                  <a:cubicBezTo>
                    <a:pt x="30" y="2"/>
                    <a:pt x="29" y="3"/>
                    <a:pt x="28" y="3"/>
                  </a:cubicBezTo>
                  <a:cubicBezTo>
                    <a:pt x="3" y="3"/>
                    <a:pt x="3" y="3"/>
                    <a:pt x="3" y="3"/>
                  </a:cubicBezTo>
                  <a:cubicBezTo>
                    <a:pt x="3" y="33"/>
                    <a:pt x="3" y="33"/>
                    <a:pt x="3" y="33"/>
                  </a:cubicBezTo>
                  <a:cubicBezTo>
                    <a:pt x="3" y="34"/>
                    <a:pt x="3" y="35"/>
                    <a:pt x="2" y="35"/>
                  </a:cubicBezTo>
                  <a:cubicBezTo>
                    <a:pt x="1" y="35"/>
                    <a:pt x="0" y="34"/>
                    <a:pt x="0" y="33"/>
                  </a:cubicBezTo>
                  <a:cubicBezTo>
                    <a:pt x="0" y="1"/>
                    <a:pt x="0" y="1"/>
                    <a:pt x="0" y="1"/>
                  </a:cubicBezTo>
                  <a:cubicBezTo>
                    <a:pt x="0" y="1"/>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57" name="Freeform 503"/>
            <p:cNvSpPr>
              <a:spLocks/>
            </p:cNvSpPr>
            <p:nvPr/>
          </p:nvSpPr>
          <p:spPr bwMode="auto">
            <a:xfrm>
              <a:off x="4884737" y="1973263"/>
              <a:ext cx="41275" cy="146050"/>
            </a:xfrm>
            <a:custGeom>
              <a:avLst/>
              <a:gdLst>
                <a:gd name="T0" fmla="*/ 11 w 11"/>
                <a:gd name="T1" fmla="*/ 34 h 39"/>
                <a:gd name="T2" fmla="*/ 11 w 11"/>
                <a:gd name="T3" fmla="*/ 6 h 39"/>
                <a:gd name="T4" fmla="*/ 5 w 11"/>
                <a:gd name="T5" fmla="*/ 0 h 39"/>
                <a:gd name="T6" fmla="*/ 0 w 11"/>
                <a:gd name="T7" fmla="*/ 6 h 39"/>
                <a:gd name="T8" fmla="*/ 0 w 11"/>
                <a:gd name="T9" fmla="*/ 34 h 39"/>
                <a:gd name="T10" fmla="*/ 5 w 11"/>
                <a:gd name="T11" fmla="*/ 39 h 39"/>
                <a:gd name="T12" fmla="*/ 11 w 11"/>
                <a:gd name="T13" fmla="*/ 34 h 39"/>
              </a:gdLst>
              <a:ahLst/>
              <a:cxnLst>
                <a:cxn ang="0">
                  <a:pos x="T0" y="T1"/>
                </a:cxn>
                <a:cxn ang="0">
                  <a:pos x="T2" y="T3"/>
                </a:cxn>
                <a:cxn ang="0">
                  <a:pos x="T4" y="T5"/>
                </a:cxn>
                <a:cxn ang="0">
                  <a:pos x="T6" y="T7"/>
                </a:cxn>
                <a:cxn ang="0">
                  <a:pos x="T8" y="T9"/>
                </a:cxn>
                <a:cxn ang="0">
                  <a:pos x="T10" y="T11"/>
                </a:cxn>
                <a:cxn ang="0">
                  <a:pos x="T12" y="T13"/>
                </a:cxn>
              </a:cxnLst>
              <a:rect l="0" t="0" r="r" b="b"/>
              <a:pathLst>
                <a:path w="11" h="39">
                  <a:moveTo>
                    <a:pt x="11" y="34"/>
                  </a:moveTo>
                  <a:cubicBezTo>
                    <a:pt x="11" y="6"/>
                    <a:pt x="11" y="6"/>
                    <a:pt x="11" y="6"/>
                  </a:cubicBezTo>
                  <a:cubicBezTo>
                    <a:pt x="11" y="3"/>
                    <a:pt x="9" y="0"/>
                    <a:pt x="5" y="0"/>
                  </a:cubicBezTo>
                  <a:cubicBezTo>
                    <a:pt x="2" y="0"/>
                    <a:pt x="0" y="3"/>
                    <a:pt x="0" y="6"/>
                  </a:cubicBezTo>
                  <a:cubicBezTo>
                    <a:pt x="0" y="34"/>
                    <a:pt x="0" y="34"/>
                    <a:pt x="0" y="34"/>
                  </a:cubicBezTo>
                  <a:cubicBezTo>
                    <a:pt x="0" y="37"/>
                    <a:pt x="2" y="39"/>
                    <a:pt x="5" y="39"/>
                  </a:cubicBezTo>
                  <a:cubicBezTo>
                    <a:pt x="9" y="39"/>
                    <a:pt x="11" y="37"/>
                    <a:pt x="11"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58" name="Freeform 504"/>
            <p:cNvSpPr>
              <a:spLocks/>
            </p:cNvSpPr>
            <p:nvPr/>
          </p:nvSpPr>
          <p:spPr bwMode="auto">
            <a:xfrm>
              <a:off x="4940303" y="1965325"/>
              <a:ext cx="177800" cy="293688"/>
            </a:xfrm>
            <a:custGeom>
              <a:avLst/>
              <a:gdLst>
                <a:gd name="T0" fmla="*/ 5 w 47"/>
                <a:gd name="T1" fmla="*/ 69 h 78"/>
                <a:gd name="T2" fmla="*/ 6 w 47"/>
                <a:gd name="T3" fmla="*/ 77 h 78"/>
                <a:gd name="T4" fmla="*/ 9 w 47"/>
                <a:gd name="T5" fmla="*/ 78 h 78"/>
                <a:gd name="T6" fmla="*/ 14 w 47"/>
                <a:gd name="T7" fmla="*/ 76 h 78"/>
                <a:gd name="T8" fmla="*/ 26 w 47"/>
                <a:gd name="T9" fmla="*/ 57 h 78"/>
                <a:gd name="T10" fmla="*/ 46 w 47"/>
                <a:gd name="T11" fmla="*/ 57 h 78"/>
                <a:gd name="T12" fmla="*/ 47 w 47"/>
                <a:gd name="T13" fmla="*/ 56 h 78"/>
                <a:gd name="T14" fmla="*/ 47 w 47"/>
                <a:gd name="T15" fmla="*/ 42 h 78"/>
                <a:gd name="T16" fmla="*/ 32 w 47"/>
                <a:gd name="T17" fmla="*/ 19 h 78"/>
                <a:gd name="T18" fmla="*/ 30 w 47"/>
                <a:gd name="T19" fmla="*/ 20 h 78"/>
                <a:gd name="T20" fmla="*/ 35 w 47"/>
                <a:gd name="T21" fmla="*/ 10 h 78"/>
                <a:gd name="T22" fmla="*/ 24 w 47"/>
                <a:gd name="T23" fmla="*/ 0 h 78"/>
                <a:gd name="T24" fmla="*/ 14 w 47"/>
                <a:gd name="T25" fmla="*/ 10 h 78"/>
                <a:gd name="T26" fmla="*/ 24 w 47"/>
                <a:gd name="T27" fmla="*/ 21 h 78"/>
                <a:gd name="T28" fmla="*/ 27 w 47"/>
                <a:gd name="T29" fmla="*/ 20 h 78"/>
                <a:gd name="T30" fmla="*/ 21 w 47"/>
                <a:gd name="T31" fmla="*/ 27 h 78"/>
                <a:gd name="T32" fmla="*/ 5 w 47"/>
                <a:gd name="T33" fmla="*/ 31 h 78"/>
                <a:gd name="T34" fmla="*/ 1 w 47"/>
                <a:gd name="T35" fmla="*/ 34 h 78"/>
                <a:gd name="T36" fmla="*/ 1 w 47"/>
                <a:gd name="T37" fmla="*/ 38 h 78"/>
                <a:gd name="T38" fmla="*/ 6 w 47"/>
                <a:gd name="T39" fmla="*/ 42 h 78"/>
                <a:gd name="T40" fmla="*/ 8 w 47"/>
                <a:gd name="T41" fmla="*/ 42 h 78"/>
                <a:gd name="T42" fmla="*/ 17 w 47"/>
                <a:gd name="T43" fmla="*/ 40 h 78"/>
                <a:gd name="T44" fmla="*/ 17 w 47"/>
                <a:gd name="T45" fmla="*/ 43 h 78"/>
                <a:gd name="T46" fmla="*/ 17 w 47"/>
                <a:gd name="T47" fmla="*/ 47 h 78"/>
                <a:gd name="T48" fmla="*/ 5 w 47"/>
                <a:gd name="T49" fmla="*/ 69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7" h="78">
                  <a:moveTo>
                    <a:pt x="5" y="69"/>
                  </a:moveTo>
                  <a:cubicBezTo>
                    <a:pt x="3" y="72"/>
                    <a:pt x="3" y="76"/>
                    <a:pt x="6" y="77"/>
                  </a:cubicBezTo>
                  <a:cubicBezTo>
                    <a:pt x="7" y="78"/>
                    <a:pt x="8" y="78"/>
                    <a:pt x="9" y="78"/>
                  </a:cubicBezTo>
                  <a:cubicBezTo>
                    <a:pt x="11" y="78"/>
                    <a:pt x="13" y="77"/>
                    <a:pt x="14" y="76"/>
                  </a:cubicBezTo>
                  <a:cubicBezTo>
                    <a:pt x="26" y="57"/>
                    <a:pt x="26" y="57"/>
                    <a:pt x="26" y="57"/>
                  </a:cubicBezTo>
                  <a:cubicBezTo>
                    <a:pt x="46" y="57"/>
                    <a:pt x="46" y="57"/>
                    <a:pt x="46" y="57"/>
                  </a:cubicBezTo>
                  <a:cubicBezTo>
                    <a:pt x="47" y="57"/>
                    <a:pt x="47" y="57"/>
                    <a:pt x="47" y="56"/>
                  </a:cubicBezTo>
                  <a:cubicBezTo>
                    <a:pt x="47" y="42"/>
                    <a:pt x="47" y="42"/>
                    <a:pt x="47" y="42"/>
                  </a:cubicBezTo>
                  <a:cubicBezTo>
                    <a:pt x="47" y="29"/>
                    <a:pt x="41" y="19"/>
                    <a:pt x="32" y="19"/>
                  </a:cubicBezTo>
                  <a:cubicBezTo>
                    <a:pt x="31" y="19"/>
                    <a:pt x="30" y="19"/>
                    <a:pt x="30" y="20"/>
                  </a:cubicBezTo>
                  <a:cubicBezTo>
                    <a:pt x="33" y="18"/>
                    <a:pt x="35" y="14"/>
                    <a:pt x="35" y="10"/>
                  </a:cubicBezTo>
                  <a:cubicBezTo>
                    <a:pt x="35" y="5"/>
                    <a:pt x="30" y="0"/>
                    <a:pt x="24" y="0"/>
                  </a:cubicBezTo>
                  <a:cubicBezTo>
                    <a:pt x="19" y="0"/>
                    <a:pt x="14" y="5"/>
                    <a:pt x="14" y="10"/>
                  </a:cubicBezTo>
                  <a:cubicBezTo>
                    <a:pt x="14" y="16"/>
                    <a:pt x="19" y="21"/>
                    <a:pt x="24" y="21"/>
                  </a:cubicBezTo>
                  <a:cubicBezTo>
                    <a:pt x="25" y="21"/>
                    <a:pt x="26" y="21"/>
                    <a:pt x="27" y="20"/>
                  </a:cubicBezTo>
                  <a:cubicBezTo>
                    <a:pt x="25" y="22"/>
                    <a:pt x="23" y="24"/>
                    <a:pt x="21" y="27"/>
                  </a:cubicBezTo>
                  <a:cubicBezTo>
                    <a:pt x="5" y="31"/>
                    <a:pt x="5" y="31"/>
                    <a:pt x="5" y="31"/>
                  </a:cubicBezTo>
                  <a:cubicBezTo>
                    <a:pt x="3" y="32"/>
                    <a:pt x="2" y="32"/>
                    <a:pt x="1" y="34"/>
                  </a:cubicBezTo>
                  <a:cubicBezTo>
                    <a:pt x="1" y="35"/>
                    <a:pt x="0" y="37"/>
                    <a:pt x="1" y="38"/>
                  </a:cubicBezTo>
                  <a:cubicBezTo>
                    <a:pt x="1" y="41"/>
                    <a:pt x="4" y="42"/>
                    <a:pt x="6" y="42"/>
                  </a:cubicBezTo>
                  <a:cubicBezTo>
                    <a:pt x="7" y="42"/>
                    <a:pt x="7" y="42"/>
                    <a:pt x="8" y="42"/>
                  </a:cubicBezTo>
                  <a:cubicBezTo>
                    <a:pt x="17" y="40"/>
                    <a:pt x="17" y="40"/>
                    <a:pt x="17" y="40"/>
                  </a:cubicBezTo>
                  <a:cubicBezTo>
                    <a:pt x="17" y="41"/>
                    <a:pt x="17" y="42"/>
                    <a:pt x="17" y="43"/>
                  </a:cubicBezTo>
                  <a:cubicBezTo>
                    <a:pt x="17" y="47"/>
                    <a:pt x="17" y="47"/>
                    <a:pt x="17" y="47"/>
                  </a:cubicBezTo>
                  <a:lnTo>
                    <a:pt x="5" y="6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59" name="Freeform 505"/>
            <p:cNvSpPr>
              <a:spLocks/>
            </p:cNvSpPr>
            <p:nvPr/>
          </p:nvSpPr>
          <p:spPr bwMode="auto">
            <a:xfrm>
              <a:off x="5046664" y="2093913"/>
              <a:ext cx="96838" cy="112713"/>
            </a:xfrm>
            <a:custGeom>
              <a:avLst/>
              <a:gdLst>
                <a:gd name="T0" fmla="*/ 1 w 26"/>
                <a:gd name="T1" fmla="*/ 27 h 30"/>
                <a:gd name="T2" fmla="*/ 23 w 26"/>
                <a:gd name="T3" fmla="*/ 27 h 30"/>
                <a:gd name="T4" fmla="*/ 23 w 26"/>
                <a:gd name="T5" fmla="*/ 2 h 30"/>
                <a:gd name="T6" fmla="*/ 24 w 26"/>
                <a:gd name="T7" fmla="*/ 0 h 30"/>
                <a:gd name="T8" fmla="*/ 26 w 26"/>
                <a:gd name="T9" fmla="*/ 2 h 30"/>
                <a:gd name="T10" fmla="*/ 26 w 26"/>
                <a:gd name="T11" fmla="*/ 28 h 30"/>
                <a:gd name="T12" fmla="*/ 24 w 26"/>
                <a:gd name="T13" fmla="*/ 30 h 30"/>
                <a:gd name="T14" fmla="*/ 1 w 26"/>
                <a:gd name="T15" fmla="*/ 30 h 30"/>
                <a:gd name="T16" fmla="*/ 0 w 26"/>
                <a:gd name="T17" fmla="*/ 28 h 30"/>
                <a:gd name="T18" fmla="*/ 1 w 26"/>
                <a:gd name="T19" fmla="*/ 27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 h="30">
                  <a:moveTo>
                    <a:pt x="1" y="27"/>
                  </a:moveTo>
                  <a:cubicBezTo>
                    <a:pt x="23" y="27"/>
                    <a:pt x="23" y="27"/>
                    <a:pt x="23" y="27"/>
                  </a:cubicBezTo>
                  <a:cubicBezTo>
                    <a:pt x="23" y="2"/>
                    <a:pt x="23" y="2"/>
                    <a:pt x="23" y="2"/>
                  </a:cubicBezTo>
                  <a:cubicBezTo>
                    <a:pt x="23" y="1"/>
                    <a:pt x="23" y="0"/>
                    <a:pt x="24" y="0"/>
                  </a:cubicBezTo>
                  <a:cubicBezTo>
                    <a:pt x="25" y="0"/>
                    <a:pt x="26" y="1"/>
                    <a:pt x="26" y="2"/>
                  </a:cubicBezTo>
                  <a:cubicBezTo>
                    <a:pt x="26" y="28"/>
                    <a:pt x="26" y="28"/>
                    <a:pt x="26" y="28"/>
                  </a:cubicBezTo>
                  <a:cubicBezTo>
                    <a:pt x="26" y="29"/>
                    <a:pt x="25" y="30"/>
                    <a:pt x="24" y="30"/>
                  </a:cubicBezTo>
                  <a:cubicBezTo>
                    <a:pt x="1" y="30"/>
                    <a:pt x="1" y="30"/>
                    <a:pt x="1" y="30"/>
                  </a:cubicBezTo>
                  <a:cubicBezTo>
                    <a:pt x="0" y="30"/>
                    <a:pt x="0" y="29"/>
                    <a:pt x="0" y="28"/>
                  </a:cubicBezTo>
                  <a:cubicBezTo>
                    <a:pt x="0" y="27"/>
                    <a:pt x="0" y="27"/>
                    <a:pt x="1"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grpSp>
        <p:nvGrpSpPr>
          <p:cNvPr id="160" name="组合 159"/>
          <p:cNvGrpSpPr/>
          <p:nvPr/>
        </p:nvGrpSpPr>
        <p:grpSpPr>
          <a:xfrm>
            <a:off x="827584" y="3408407"/>
            <a:ext cx="1784201" cy="1107559"/>
            <a:chOff x="1275631" y="3686665"/>
            <a:chExt cx="1784201" cy="1107559"/>
          </a:xfrm>
        </p:grpSpPr>
        <p:sp>
          <p:nvSpPr>
            <p:cNvPr id="161" name="矩形 160"/>
            <p:cNvSpPr>
              <a:spLocks noChangeArrowheads="1"/>
            </p:cNvSpPr>
            <p:nvPr/>
          </p:nvSpPr>
          <p:spPr bwMode="auto">
            <a:xfrm>
              <a:off x="1275631" y="3963227"/>
              <a:ext cx="1784201"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spAutoFit/>
            </a:bodyPr>
            <a:lstStyle/>
            <a:p>
              <a:pPr algn="ctr">
                <a:lnSpc>
                  <a:spcPct val="150000"/>
                </a:lnSpc>
                <a:buNone/>
              </a:pPr>
              <a:r>
                <a:rPr lang="zh-CN" altLang="en-US" sz="1100" dirty="0">
                  <a:solidFill>
                    <a:schemeClr val="tx1">
                      <a:lumMod val="50000"/>
                      <a:lumOff val="50000"/>
                    </a:schemeClr>
                  </a:solidFill>
                  <a:latin typeface="微软雅黑" pitchFamily="34" charset="-122"/>
                  <a:ea typeface="微软雅黑" pitchFamily="34" charset="-122"/>
                </a:rPr>
                <a:t> 点击输入简要文字内容，文字内容需概括精炼</a:t>
              </a:r>
              <a:r>
                <a:rPr lang="zh-CN" altLang="en-US" sz="1100" dirty="0" smtClean="0">
                  <a:solidFill>
                    <a:schemeClr val="tx1">
                      <a:lumMod val="50000"/>
                      <a:lumOff val="50000"/>
                    </a:schemeClr>
                  </a:solidFill>
                  <a:latin typeface="微软雅黑" pitchFamily="34" charset="-122"/>
                  <a:ea typeface="微软雅黑" pitchFamily="34" charset="-122"/>
                </a:rPr>
                <a:t>，言简意赅</a:t>
              </a:r>
              <a:r>
                <a:rPr lang="zh-CN" altLang="en-US" sz="1100" dirty="0">
                  <a:solidFill>
                    <a:schemeClr val="tx1">
                      <a:lumMod val="50000"/>
                      <a:lumOff val="50000"/>
                    </a:schemeClr>
                  </a:solidFill>
                  <a:latin typeface="微软雅黑" pitchFamily="34" charset="-122"/>
                  <a:ea typeface="微软雅黑" pitchFamily="34" charset="-122"/>
                </a:rPr>
                <a:t>的说明分项内容</a:t>
              </a:r>
              <a:r>
                <a:rPr lang="zh-CN" altLang="en-US" sz="1100" dirty="0" smtClean="0">
                  <a:solidFill>
                    <a:schemeClr val="tx1">
                      <a:lumMod val="50000"/>
                      <a:lumOff val="50000"/>
                    </a:schemeClr>
                  </a:solidFill>
                  <a:latin typeface="微软雅黑" pitchFamily="34" charset="-122"/>
                  <a:ea typeface="微软雅黑" pitchFamily="34" charset="-122"/>
                </a:rPr>
                <a:t>。</a:t>
              </a:r>
              <a:endParaRPr lang="zh-CN" altLang="en-US" sz="1100" b="1" dirty="0">
                <a:solidFill>
                  <a:schemeClr val="tx1">
                    <a:lumMod val="50000"/>
                    <a:lumOff val="50000"/>
                  </a:schemeClr>
                </a:solidFill>
                <a:latin typeface="微软雅黑"/>
                <a:ea typeface="微软雅黑"/>
              </a:endParaRPr>
            </a:p>
          </p:txBody>
        </p:sp>
        <p:sp>
          <p:nvSpPr>
            <p:cNvPr id="162" name="文本框 48"/>
            <p:cNvSpPr>
              <a:spLocks noChangeArrowheads="1"/>
            </p:cNvSpPr>
            <p:nvPr/>
          </p:nvSpPr>
          <p:spPr bwMode="auto">
            <a:xfrm>
              <a:off x="1484908" y="3686665"/>
              <a:ext cx="1365647" cy="2846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spAutoFit/>
            </a:bodyPr>
            <a:lstStyle/>
            <a:p>
              <a:pPr algn="ctr">
                <a:defRPr/>
              </a:pPr>
              <a:r>
                <a:rPr lang="zh-CN" altLang="en-US" sz="1400" b="1" dirty="0">
                  <a:solidFill>
                    <a:srgbClr val="7030A0"/>
                  </a:solidFill>
                  <a:latin typeface="微软雅黑" panose="020B0503020204020204" pitchFamily="34" charset="-122"/>
                  <a:ea typeface="微软雅黑" panose="020B0503020204020204" pitchFamily="34" charset="-122"/>
                  <a:cs typeface="Calibri" panose="020F0502020204030204" pitchFamily="34" charset="0"/>
                  <a:sym typeface="Calibri" panose="020F0502020204030204" pitchFamily="34" charset="0"/>
                </a:rPr>
                <a:t>对手认识不够</a:t>
              </a:r>
            </a:p>
          </p:txBody>
        </p:sp>
      </p:grpSp>
      <p:grpSp>
        <p:nvGrpSpPr>
          <p:cNvPr id="163" name="组合 162"/>
          <p:cNvGrpSpPr/>
          <p:nvPr/>
        </p:nvGrpSpPr>
        <p:grpSpPr>
          <a:xfrm>
            <a:off x="2829584" y="3408407"/>
            <a:ext cx="1736196" cy="1107559"/>
            <a:chOff x="1303007" y="3686665"/>
            <a:chExt cx="1736196" cy="1107559"/>
          </a:xfrm>
        </p:grpSpPr>
        <p:sp>
          <p:nvSpPr>
            <p:cNvPr id="164" name="矩形 163"/>
            <p:cNvSpPr>
              <a:spLocks noChangeArrowheads="1"/>
            </p:cNvSpPr>
            <p:nvPr/>
          </p:nvSpPr>
          <p:spPr bwMode="auto">
            <a:xfrm>
              <a:off x="1303007" y="3963227"/>
              <a:ext cx="173619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spAutoFit/>
            </a:bodyPr>
            <a:lstStyle/>
            <a:p>
              <a:pPr algn="ctr">
                <a:lnSpc>
                  <a:spcPct val="150000"/>
                </a:lnSpc>
                <a:buNone/>
              </a:pPr>
              <a:r>
                <a:rPr lang="zh-CN" altLang="en-US" sz="1100" dirty="0">
                  <a:solidFill>
                    <a:schemeClr val="tx1">
                      <a:lumMod val="50000"/>
                      <a:lumOff val="50000"/>
                    </a:schemeClr>
                  </a:solidFill>
                  <a:latin typeface="微软雅黑" pitchFamily="34" charset="-122"/>
                  <a:ea typeface="微软雅黑" pitchFamily="34" charset="-122"/>
                </a:rPr>
                <a:t> 点击输入简要文字内容，文字内容需概括精炼</a:t>
              </a:r>
              <a:r>
                <a:rPr lang="zh-CN" altLang="en-US" sz="1100" dirty="0" smtClean="0">
                  <a:solidFill>
                    <a:schemeClr val="tx1">
                      <a:lumMod val="50000"/>
                      <a:lumOff val="50000"/>
                    </a:schemeClr>
                  </a:solidFill>
                  <a:latin typeface="微软雅黑" pitchFamily="34" charset="-122"/>
                  <a:ea typeface="微软雅黑" pitchFamily="34" charset="-122"/>
                </a:rPr>
                <a:t>，言简意赅</a:t>
              </a:r>
              <a:r>
                <a:rPr lang="zh-CN" altLang="en-US" sz="1100" dirty="0">
                  <a:solidFill>
                    <a:schemeClr val="tx1">
                      <a:lumMod val="50000"/>
                      <a:lumOff val="50000"/>
                    </a:schemeClr>
                  </a:solidFill>
                  <a:latin typeface="微软雅黑" pitchFamily="34" charset="-122"/>
                  <a:ea typeface="微软雅黑" pitchFamily="34" charset="-122"/>
                </a:rPr>
                <a:t>的说明分项内容</a:t>
              </a:r>
              <a:r>
                <a:rPr lang="zh-CN" altLang="en-US" sz="1100" dirty="0" smtClean="0">
                  <a:solidFill>
                    <a:schemeClr val="tx1">
                      <a:lumMod val="50000"/>
                      <a:lumOff val="50000"/>
                    </a:schemeClr>
                  </a:solidFill>
                  <a:latin typeface="微软雅黑" pitchFamily="34" charset="-122"/>
                  <a:ea typeface="微软雅黑" pitchFamily="34" charset="-122"/>
                </a:rPr>
                <a:t>。</a:t>
              </a:r>
              <a:endParaRPr lang="zh-CN" altLang="en-US" sz="1100" b="1" dirty="0">
                <a:solidFill>
                  <a:schemeClr val="tx1">
                    <a:lumMod val="50000"/>
                    <a:lumOff val="50000"/>
                  </a:schemeClr>
                </a:solidFill>
                <a:latin typeface="微软雅黑"/>
                <a:ea typeface="微软雅黑"/>
              </a:endParaRPr>
            </a:p>
          </p:txBody>
        </p:sp>
        <p:sp>
          <p:nvSpPr>
            <p:cNvPr id="165" name="文本框 48"/>
            <p:cNvSpPr>
              <a:spLocks noChangeArrowheads="1"/>
            </p:cNvSpPr>
            <p:nvPr/>
          </p:nvSpPr>
          <p:spPr bwMode="auto">
            <a:xfrm>
              <a:off x="1488282" y="3686665"/>
              <a:ext cx="1365647" cy="2846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spAutoFit/>
            </a:bodyPr>
            <a:lstStyle/>
            <a:p>
              <a:pPr algn="ctr">
                <a:defRPr/>
              </a:pPr>
              <a:r>
                <a:rPr lang="zh-CN" altLang="en-US" sz="1400" b="1" dirty="0">
                  <a:solidFill>
                    <a:srgbClr val="7030A0"/>
                  </a:solidFill>
                  <a:latin typeface="微软雅黑" panose="020B0503020204020204" pitchFamily="34" charset="-122"/>
                  <a:ea typeface="微软雅黑" panose="020B0503020204020204" pitchFamily="34" charset="-122"/>
                  <a:cs typeface="Calibri" panose="020F0502020204030204" pitchFamily="34" charset="0"/>
                  <a:sym typeface="Calibri" panose="020F0502020204030204" pitchFamily="34" charset="0"/>
                </a:rPr>
                <a:t>市场分析不透</a:t>
              </a:r>
            </a:p>
          </p:txBody>
        </p:sp>
      </p:grpSp>
      <p:grpSp>
        <p:nvGrpSpPr>
          <p:cNvPr id="166" name="组合 165"/>
          <p:cNvGrpSpPr/>
          <p:nvPr/>
        </p:nvGrpSpPr>
        <p:grpSpPr>
          <a:xfrm>
            <a:off x="4783579" y="3408407"/>
            <a:ext cx="1674854" cy="1107559"/>
            <a:chOff x="1275631" y="3686665"/>
            <a:chExt cx="1674854" cy="1107559"/>
          </a:xfrm>
        </p:grpSpPr>
        <p:sp>
          <p:nvSpPr>
            <p:cNvPr id="167" name="矩形 166"/>
            <p:cNvSpPr>
              <a:spLocks noChangeArrowheads="1"/>
            </p:cNvSpPr>
            <p:nvPr/>
          </p:nvSpPr>
          <p:spPr bwMode="auto">
            <a:xfrm>
              <a:off x="1275631" y="3963227"/>
              <a:ext cx="1674854"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spAutoFit/>
            </a:bodyPr>
            <a:lstStyle/>
            <a:p>
              <a:pPr algn="ctr">
                <a:lnSpc>
                  <a:spcPct val="150000"/>
                </a:lnSpc>
                <a:buNone/>
              </a:pPr>
              <a:r>
                <a:rPr lang="zh-CN" altLang="en-US" sz="1100" dirty="0">
                  <a:solidFill>
                    <a:schemeClr val="tx1">
                      <a:lumMod val="50000"/>
                      <a:lumOff val="50000"/>
                    </a:schemeClr>
                  </a:solidFill>
                  <a:latin typeface="微软雅黑" pitchFamily="34" charset="-122"/>
                  <a:ea typeface="微软雅黑" pitchFamily="34" charset="-122"/>
                </a:rPr>
                <a:t> 点击输入简要文字内容，文字内容需概括精炼</a:t>
              </a:r>
              <a:r>
                <a:rPr lang="zh-CN" altLang="en-US" sz="1100" dirty="0" smtClean="0">
                  <a:solidFill>
                    <a:schemeClr val="tx1">
                      <a:lumMod val="50000"/>
                      <a:lumOff val="50000"/>
                    </a:schemeClr>
                  </a:solidFill>
                  <a:latin typeface="微软雅黑" pitchFamily="34" charset="-122"/>
                  <a:ea typeface="微软雅黑" pitchFamily="34" charset="-122"/>
                </a:rPr>
                <a:t>，言简意赅</a:t>
              </a:r>
              <a:r>
                <a:rPr lang="zh-CN" altLang="en-US" sz="1100" dirty="0">
                  <a:solidFill>
                    <a:schemeClr val="tx1">
                      <a:lumMod val="50000"/>
                      <a:lumOff val="50000"/>
                    </a:schemeClr>
                  </a:solidFill>
                  <a:latin typeface="微软雅黑" pitchFamily="34" charset="-122"/>
                  <a:ea typeface="微软雅黑" pitchFamily="34" charset="-122"/>
                </a:rPr>
                <a:t>的说明分项内容</a:t>
              </a:r>
              <a:r>
                <a:rPr lang="zh-CN" altLang="en-US" sz="1100" dirty="0" smtClean="0">
                  <a:solidFill>
                    <a:schemeClr val="tx1">
                      <a:lumMod val="50000"/>
                      <a:lumOff val="50000"/>
                    </a:schemeClr>
                  </a:solidFill>
                  <a:latin typeface="微软雅黑" pitchFamily="34" charset="-122"/>
                  <a:ea typeface="微软雅黑" pitchFamily="34" charset="-122"/>
                </a:rPr>
                <a:t>。</a:t>
              </a:r>
              <a:endParaRPr lang="zh-CN" altLang="en-US" sz="1100" b="1" dirty="0">
                <a:solidFill>
                  <a:schemeClr val="tx1">
                    <a:lumMod val="50000"/>
                    <a:lumOff val="50000"/>
                  </a:schemeClr>
                </a:solidFill>
                <a:latin typeface="微软雅黑"/>
                <a:ea typeface="微软雅黑"/>
              </a:endParaRPr>
            </a:p>
          </p:txBody>
        </p:sp>
        <p:sp>
          <p:nvSpPr>
            <p:cNvPr id="168" name="文本框 48"/>
            <p:cNvSpPr>
              <a:spLocks noChangeArrowheads="1"/>
            </p:cNvSpPr>
            <p:nvPr/>
          </p:nvSpPr>
          <p:spPr bwMode="auto">
            <a:xfrm>
              <a:off x="1508911" y="3686665"/>
              <a:ext cx="1365647" cy="2846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spAutoFit/>
            </a:bodyPr>
            <a:lstStyle/>
            <a:p>
              <a:pPr algn="ctr">
                <a:defRPr/>
              </a:pPr>
              <a:r>
                <a:rPr lang="zh-CN" altLang="en-US" sz="1400" b="1" dirty="0">
                  <a:solidFill>
                    <a:srgbClr val="7030A0"/>
                  </a:solidFill>
                  <a:latin typeface="微软雅黑" panose="020B0503020204020204" pitchFamily="34" charset="-122"/>
                  <a:ea typeface="微软雅黑" panose="020B0503020204020204" pitchFamily="34" charset="-122"/>
                  <a:cs typeface="Calibri" panose="020F0502020204030204" pitchFamily="34" charset="0"/>
                  <a:sym typeface="Calibri" panose="020F0502020204030204" pitchFamily="34" charset="0"/>
                </a:rPr>
                <a:t>团队合作不力</a:t>
              </a:r>
            </a:p>
          </p:txBody>
        </p:sp>
      </p:grpSp>
      <p:grpSp>
        <p:nvGrpSpPr>
          <p:cNvPr id="169" name="组合 168"/>
          <p:cNvGrpSpPr/>
          <p:nvPr/>
        </p:nvGrpSpPr>
        <p:grpSpPr>
          <a:xfrm>
            <a:off x="6676231" y="3408407"/>
            <a:ext cx="1784201" cy="1107559"/>
            <a:chOff x="1275631" y="3686665"/>
            <a:chExt cx="1784201" cy="1107559"/>
          </a:xfrm>
        </p:grpSpPr>
        <p:sp>
          <p:nvSpPr>
            <p:cNvPr id="170" name="矩形 169"/>
            <p:cNvSpPr>
              <a:spLocks noChangeArrowheads="1"/>
            </p:cNvSpPr>
            <p:nvPr/>
          </p:nvSpPr>
          <p:spPr bwMode="auto">
            <a:xfrm>
              <a:off x="1275631" y="3963227"/>
              <a:ext cx="1784201"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spAutoFit/>
            </a:bodyPr>
            <a:lstStyle/>
            <a:p>
              <a:pPr algn="ctr">
                <a:lnSpc>
                  <a:spcPct val="150000"/>
                </a:lnSpc>
                <a:buNone/>
              </a:pPr>
              <a:r>
                <a:rPr lang="zh-CN" altLang="en-US" sz="1100" dirty="0">
                  <a:solidFill>
                    <a:schemeClr val="tx1">
                      <a:lumMod val="50000"/>
                      <a:lumOff val="50000"/>
                    </a:schemeClr>
                  </a:solidFill>
                  <a:latin typeface="微软雅黑" pitchFamily="34" charset="-122"/>
                  <a:ea typeface="微软雅黑" pitchFamily="34" charset="-122"/>
                </a:rPr>
                <a:t> 点击输入简要文字内容，文字内容需概括精炼</a:t>
              </a:r>
              <a:r>
                <a:rPr lang="zh-CN" altLang="en-US" sz="1100" dirty="0" smtClean="0">
                  <a:solidFill>
                    <a:schemeClr val="tx1">
                      <a:lumMod val="50000"/>
                      <a:lumOff val="50000"/>
                    </a:schemeClr>
                  </a:solidFill>
                  <a:latin typeface="微软雅黑" pitchFamily="34" charset="-122"/>
                  <a:ea typeface="微软雅黑" pitchFamily="34" charset="-122"/>
                </a:rPr>
                <a:t>，言简意赅</a:t>
              </a:r>
              <a:r>
                <a:rPr lang="zh-CN" altLang="en-US" sz="1100" dirty="0">
                  <a:solidFill>
                    <a:schemeClr val="tx1">
                      <a:lumMod val="50000"/>
                      <a:lumOff val="50000"/>
                    </a:schemeClr>
                  </a:solidFill>
                  <a:latin typeface="微软雅黑" pitchFamily="34" charset="-122"/>
                  <a:ea typeface="微软雅黑" pitchFamily="34" charset="-122"/>
                </a:rPr>
                <a:t>的说明分项内容</a:t>
              </a:r>
              <a:r>
                <a:rPr lang="zh-CN" altLang="en-US" sz="1100" dirty="0" smtClean="0">
                  <a:solidFill>
                    <a:schemeClr val="tx1">
                      <a:lumMod val="50000"/>
                      <a:lumOff val="50000"/>
                    </a:schemeClr>
                  </a:solidFill>
                  <a:latin typeface="微软雅黑" pitchFamily="34" charset="-122"/>
                  <a:ea typeface="微软雅黑" pitchFamily="34" charset="-122"/>
                </a:rPr>
                <a:t>。</a:t>
              </a:r>
              <a:endParaRPr lang="zh-CN" altLang="en-US" sz="1100" b="1" dirty="0">
                <a:solidFill>
                  <a:schemeClr val="tx1">
                    <a:lumMod val="50000"/>
                    <a:lumOff val="50000"/>
                  </a:schemeClr>
                </a:solidFill>
                <a:latin typeface="微软雅黑"/>
                <a:ea typeface="微软雅黑"/>
              </a:endParaRPr>
            </a:p>
          </p:txBody>
        </p:sp>
        <p:sp>
          <p:nvSpPr>
            <p:cNvPr id="171" name="文本框 48"/>
            <p:cNvSpPr>
              <a:spLocks noChangeArrowheads="1"/>
            </p:cNvSpPr>
            <p:nvPr/>
          </p:nvSpPr>
          <p:spPr bwMode="auto">
            <a:xfrm>
              <a:off x="1484908" y="3686665"/>
              <a:ext cx="1365647" cy="2846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spAutoFit/>
            </a:bodyPr>
            <a:lstStyle/>
            <a:p>
              <a:pPr algn="ctr">
                <a:defRPr/>
              </a:pPr>
              <a:r>
                <a:rPr lang="zh-CN" altLang="en-US" sz="1400" b="1" dirty="0">
                  <a:solidFill>
                    <a:srgbClr val="7030A0"/>
                  </a:solidFill>
                  <a:latin typeface="微软雅黑" panose="020B0503020204020204" pitchFamily="34" charset="-122"/>
                  <a:ea typeface="微软雅黑" panose="020B0503020204020204" pitchFamily="34" charset="-122"/>
                  <a:cs typeface="Calibri" panose="020F0502020204030204" pitchFamily="34" charset="0"/>
                  <a:sym typeface="Calibri" panose="020F0502020204030204" pitchFamily="34" charset="0"/>
                </a:rPr>
                <a:t>行动速度迟缓</a:t>
              </a:r>
            </a:p>
          </p:txBody>
        </p:sp>
      </p:grpSp>
    </p:spTree>
    <p:extLst>
      <p:ext uri="{BB962C8B-B14F-4D97-AF65-F5344CB8AC3E}">
        <p14:creationId xmlns:p14="http://schemas.microsoft.com/office/powerpoint/2010/main" val="3300576153"/>
      </p:ext>
    </p:extLst>
  </p:cSld>
  <p:clrMapOvr>
    <a:masterClrMapping/>
  </p:clrMapOvr>
  <p:transition spd="slow" advClick="0" advTm="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8"/>
                                        </p:tgtEl>
                                        <p:attrNameLst>
                                          <p:attrName>style.visibility</p:attrName>
                                        </p:attrNameLst>
                                      </p:cBhvr>
                                      <p:to>
                                        <p:strVal val="visible"/>
                                      </p:to>
                                    </p:set>
                                    <p:animEffect transition="in" filter="fade">
                                      <p:cBhvr>
                                        <p:cTn id="7" dur="500"/>
                                        <p:tgtEl>
                                          <p:spTgt spid="128"/>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131"/>
                                        </p:tgtEl>
                                        <p:attrNameLst>
                                          <p:attrName>style.visibility</p:attrName>
                                        </p:attrNameLst>
                                      </p:cBhvr>
                                      <p:to>
                                        <p:strVal val="visible"/>
                                      </p:to>
                                    </p:set>
                                    <p:animEffect transition="in" filter="wipe(right)">
                                      <p:cBhvr>
                                        <p:cTn id="11" dur="300"/>
                                        <p:tgtEl>
                                          <p:spTgt spid="131"/>
                                        </p:tgtEl>
                                      </p:cBhvr>
                                    </p:animEffect>
                                  </p:childTnLst>
                                </p:cTn>
                              </p:par>
                            </p:childTnLst>
                          </p:cTn>
                        </p:par>
                        <p:par>
                          <p:cTn id="12" fill="hold">
                            <p:stCondLst>
                              <p:cond delay="800"/>
                            </p:stCondLst>
                            <p:childTnLst>
                              <p:par>
                                <p:cTn id="13" presetID="22" presetClass="entr" presetSubtype="8" fill="hold" grpId="0" nodeType="afterEffect">
                                  <p:stCondLst>
                                    <p:cond delay="0"/>
                                  </p:stCondLst>
                                  <p:childTnLst>
                                    <p:set>
                                      <p:cBhvr>
                                        <p:cTn id="14" dur="1" fill="hold">
                                          <p:stCondLst>
                                            <p:cond delay="0"/>
                                          </p:stCondLst>
                                        </p:cTn>
                                        <p:tgtEl>
                                          <p:spTgt spid="133"/>
                                        </p:tgtEl>
                                        <p:attrNameLst>
                                          <p:attrName>style.visibility</p:attrName>
                                        </p:attrNameLst>
                                      </p:cBhvr>
                                      <p:to>
                                        <p:strVal val="visible"/>
                                      </p:to>
                                    </p:set>
                                    <p:animEffect transition="in" filter="wipe(left)">
                                      <p:cBhvr>
                                        <p:cTn id="15" dur="500"/>
                                        <p:tgtEl>
                                          <p:spTgt spid="133"/>
                                        </p:tgtEl>
                                      </p:cBhvr>
                                    </p:animEffect>
                                  </p:childTnLst>
                                </p:cTn>
                              </p:par>
                            </p:childTnLst>
                          </p:cTn>
                        </p:par>
                        <p:par>
                          <p:cTn id="16" fill="hold">
                            <p:stCondLst>
                              <p:cond delay="1300"/>
                            </p:stCondLst>
                            <p:childTnLst>
                              <p:par>
                                <p:cTn id="17" presetID="14" presetClass="entr" presetSubtype="10" fill="hold" grpId="0" nodeType="after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randombar(horizontal)">
                                      <p:cBhvr>
                                        <p:cTn id="19" dur="500"/>
                                        <p:tgtEl>
                                          <p:spTgt spid="2"/>
                                        </p:tgtEl>
                                      </p:cBhvr>
                                    </p:animEffect>
                                  </p:childTnLst>
                                </p:cTn>
                              </p:par>
                            </p:childTnLst>
                          </p:cTn>
                        </p:par>
                        <p:par>
                          <p:cTn id="20" fill="hold">
                            <p:stCondLst>
                              <p:cond delay="1800"/>
                            </p:stCondLst>
                            <p:childTnLst>
                              <p:par>
                                <p:cTn id="21" presetID="10" presetClass="entr" presetSubtype="0" fill="hold" nodeType="afterEffect">
                                  <p:stCondLst>
                                    <p:cond delay="0"/>
                                  </p:stCondLst>
                                  <p:childTnLst>
                                    <p:set>
                                      <p:cBhvr>
                                        <p:cTn id="22" dur="1" fill="hold">
                                          <p:stCondLst>
                                            <p:cond delay="0"/>
                                          </p:stCondLst>
                                        </p:cTn>
                                        <p:tgtEl>
                                          <p:spTgt spid="83"/>
                                        </p:tgtEl>
                                        <p:attrNameLst>
                                          <p:attrName>style.visibility</p:attrName>
                                        </p:attrNameLst>
                                      </p:cBhvr>
                                      <p:to>
                                        <p:strVal val="visible"/>
                                      </p:to>
                                    </p:set>
                                    <p:animEffect transition="in" filter="fade">
                                      <p:cBhvr>
                                        <p:cTn id="23" dur="350"/>
                                        <p:tgtEl>
                                          <p:spTgt spid="83"/>
                                        </p:tgtEl>
                                      </p:cBhvr>
                                    </p:animEffect>
                                  </p:childTnLst>
                                </p:cTn>
                              </p:par>
                            </p:childTnLst>
                          </p:cTn>
                        </p:par>
                        <p:par>
                          <p:cTn id="24" fill="hold">
                            <p:stCondLst>
                              <p:cond delay="2150"/>
                            </p:stCondLst>
                            <p:childTnLst>
                              <p:par>
                                <p:cTn id="25" presetID="10" presetClass="entr" presetSubtype="0" fill="hold" grpId="0" nodeType="afterEffect">
                                  <p:stCondLst>
                                    <p:cond delay="0"/>
                                  </p:stCondLst>
                                  <p:childTnLst>
                                    <p:set>
                                      <p:cBhvr>
                                        <p:cTn id="26" dur="1" fill="hold">
                                          <p:stCondLst>
                                            <p:cond delay="0"/>
                                          </p:stCondLst>
                                        </p:cTn>
                                        <p:tgtEl>
                                          <p:spTgt spid="86"/>
                                        </p:tgtEl>
                                        <p:attrNameLst>
                                          <p:attrName>style.visibility</p:attrName>
                                        </p:attrNameLst>
                                      </p:cBhvr>
                                      <p:to>
                                        <p:strVal val="visible"/>
                                      </p:to>
                                    </p:set>
                                    <p:animEffect transition="in" filter="fade">
                                      <p:cBhvr>
                                        <p:cTn id="27" dur="350"/>
                                        <p:tgtEl>
                                          <p:spTgt spid="86"/>
                                        </p:tgtEl>
                                      </p:cBhvr>
                                    </p:animEffect>
                                  </p:childTnLst>
                                </p:cTn>
                              </p:par>
                            </p:childTnLst>
                          </p:cTn>
                        </p:par>
                        <p:par>
                          <p:cTn id="28" fill="hold">
                            <p:stCondLst>
                              <p:cond delay="2500"/>
                            </p:stCondLst>
                            <p:childTnLst>
                              <p:par>
                                <p:cTn id="29" presetID="10" presetClass="entr" presetSubtype="0" fill="hold" nodeType="afterEffect">
                                  <p:stCondLst>
                                    <p:cond delay="0"/>
                                  </p:stCondLst>
                                  <p:childTnLst>
                                    <p:set>
                                      <p:cBhvr>
                                        <p:cTn id="30" dur="1" fill="hold">
                                          <p:stCondLst>
                                            <p:cond delay="0"/>
                                          </p:stCondLst>
                                        </p:cTn>
                                        <p:tgtEl>
                                          <p:spTgt spid="56"/>
                                        </p:tgtEl>
                                        <p:attrNameLst>
                                          <p:attrName>style.visibility</p:attrName>
                                        </p:attrNameLst>
                                      </p:cBhvr>
                                      <p:to>
                                        <p:strVal val="visible"/>
                                      </p:to>
                                    </p:set>
                                    <p:animEffect transition="in" filter="fade">
                                      <p:cBhvr>
                                        <p:cTn id="31" dur="350"/>
                                        <p:tgtEl>
                                          <p:spTgt spid="56"/>
                                        </p:tgtEl>
                                      </p:cBhvr>
                                    </p:animEffect>
                                  </p:childTnLst>
                                </p:cTn>
                              </p:par>
                            </p:childTnLst>
                          </p:cTn>
                        </p:par>
                        <p:par>
                          <p:cTn id="32" fill="hold">
                            <p:stCondLst>
                              <p:cond delay="2850"/>
                            </p:stCondLst>
                            <p:childTnLst>
                              <p:par>
                                <p:cTn id="33" presetID="10" presetClass="entr" presetSubtype="0" fill="hold" nodeType="afterEffect">
                                  <p:stCondLst>
                                    <p:cond delay="0"/>
                                  </p:stCondLst>
                                  <p:childTnLst>
                                    <p:set>
                                      <p:cBhvr>
                                        <p:cTn id="34" dur="1" fill="hold">
                                          <p:stCondLst>
                                            <p:cond delay="0"/>
                                          </p:stCondLst>
                                        </p:cTn>
                                        <p:tgtEl>
                                          <p:spTgt spid="87"/>
                                        </p:tgtEl>
                                        <p:attrNameLst>
                                          <p:attrName>style.visibility</p:attrName>
                                        </p:attrNameLst>
                                      </p:cBhvr>
                                      <p:to>
                                        <p:strVal val="visible"/>
                                      </p:to>
                                    </p:set>
                                    <p:animEffect transition="in" filter="fade">
                                      <p:cBhvr>
                                        <p:cTn id="35" dur="350"/>
                                        <p:tgtEl>
                                          <p:spTgt spid="87"/>
                                        </p:tgtEl>
                                      </p:cBhvr>
                                    </p:animEffect>
                                  </p:childTnLst>
                                </p:cTn>
                              </p:par>
                            </p:childTnLst>
                          </p:cTn>
                        </p:par>
                        <p:par>
                          <p:cTn id="36" fill="hold">
                            <p:stCondLst>
                              <p:cond delay="3200"/>
                            </p:stCondLst>
                            <p:childTnLst>
                              <p:par>
                                <p:cTn id="37" presetID="10" presetClass="entr" presetSubtype="0" fill="hold" nodeType="afterEffect">
                                  <p:stCondLst>
                                    <p:cond delay="0"/>
                                  </p:stCondLst>
                                  <p:childTnLst>
                                    <p:set>
                                      <p:cBhvr>
                                        <p:cTn id="38" dur="1" fill="hold">
                                          <p:stCondLst>
                                            <p:cond delay="0"/>
                                          </p:stCondLst>
                                        </p:cTn>
                                        <p:tgtEl>
                                          <p:spTgt spid="160"/>
                                        </p:tgtEl>
                                        <p:attrNameLst>
                                          <p:attrName>style.visibility</p:attrName>
                                        </p:attrNameLst>
                                      </p:cBhvr>
                                      <p:to>
                                        <p:strVal val="visible"/>
                                      </p:to>
                                    </p:set>
                                    <p:animEffect transition="in" filter="fade">
                                      <p:cBhvr>
                                        <p:cTn id="39" dur="350"/>
                                        <p:tgtEl>
                                          <p:spTgt spid="160"/>
                                        </p:tgtEl>
                                      </p:cBhvr>
                                    </p:animEffect>
                                  </p:childTnLst>
                                </p:cTn>
                              </p:par>
                            </p:childTnLst>
                          </p:cTn>
                        </p:par>
                        <p:par>
                          <p:cTn id="40" fill="hold">
                            <p:stCondLst>
                              <p:cond delay="3550"/>
                            </p:stCondLst>
                            <p:childTnLst>
                              <p:par>
                                <p:cTn id="41" presetID="10" presetClass="entr" presetSubtype="0" fill="hold" nodeType="afterEffect">
                                  <p:stCondLst>
                                    <p:cond delay="0"/>
                                  </p:stCondLst>
                                  <p:childTnLst>
                                    <p:set>
                                      <p:cBhvr>
                                        <p:cTn id="42" dur="1" fill="hold">
                                          <p:stCondLst>
                                            <p:cond delay="0"/>
                                          </p:stCondLst>
                                        </p:cTn>
                                        <p:tgtEl>
                                          <p:spTgt spid="110"/>
                                        </p:tgtEl>
                                        <p:attrNameLst>
                                          <p:attrName>style.visibility</p:attrName>
                                        </p:attrNameLst>
                                      </p:cBhvr>
                                      <p:to>
                                        <p:strVal val="visible"/>
                                      </p:to>
                                    </p:set>
                                    <p:animEffect transition="in" filter="fade">
                                      <p:cBhvr>
                                        <p:cTn id="43" dur="350"/>
                                        <p:tgtEl>
                                          <p:spTgt spid="110"/>
                                        </p:tgtEl>
                                      </p:cBhvr>
                                    </p:animEffect>
                                  </p:childTnLst>
                                </p:cTn>
                              </p:par>
                            </p:childTnLst>
                          </p:cTn>
                        </p:par>
                        <p:par>
                          <p:cTn id="44" fill="hold">
                            <p:stCondLst>
                              <p:cond delay="3900"/>
                            </p:stCondLst>
                            <p:childTnLst>
                              <p:par>
                                <p:cTn id="45" presetID="10" presetClass="entr" presetSubtype="0" fill="hold" grpId="0" nodeType="afterEffect">
                                  <p:stCondLst>
                                    <p:cond delay="0"/>
                                  </p:stCondLst>
                                  <p:childTnLst>
                                    <p:set>
                                      <p:cBhvr>
                                        <p:cTn id="46" dur="1" fill="hold">
                                          <p:stCondLst>
                                            <p:cond delay="0"/>
                                          </p:stCondLst>
                                        </p:cTn>
                                        <p:tgtEl>
                                          <p:spTgt spid="113"/>
                                        </p:tgtEl>
                                        <p:attrNameLst>
                                          <p:attrName>style.visibility</p:attrName>
                                        </p:attrNameLst>
                                      </p:cBhvr>
                                      <p:to>
                                        <p:strVal val="visible"/>
                                      </p:to>
                                    </p:set>
                                    <p:animEffect transition="in" filter="fade">
                                      <p:cBhvr>
                                        <p:cTn id="47" dur="350"/>
                                        <p:tgtEl>
                                          <p:spTgt spid="113"/>
                                        </p:tgtEl>
                                      </p:cBhvr>
                                    </p:animEffect>
                                  </p:childTnLst>
                                </p:cTn>
                              </p:par>
                            </p:childTnLst>
                          </p:cTn>
                        </p:par>
                        <p:par>
                          <p:cTn id="48" fill="hold">
                            <p:stCondLst>
                              <p:cond delay="4250"/>
                            </p:stCondLst>
                            <p:childTnLst>
                              <p:par>
                                <p:cTn id="49" presetID="10" presetClass="entr" presetSubtype="0" fill="hold" nodeType="afterEffect">
                                  <p:stCondLst>
                                    <p:cond delay="0"/>
                                  </p:stCondLst>
                                  <p:childTnLst>
                                    <p:set>
                                      <p:cBhvr>
                                        <p:cTn id="50" dur="1" fill="hold">
                                          <p:stCondLst>
                                            <p:cond delay="0"/>
                                          </p:stCondLst>
                                        </p:cTn>
                                        <p:tgtEl>
                                          <p:spTgt spid="106"/>
                                        </p:tgtEl>
                                        <p:attrNameLst>
                                          <p:attrName>style.visibility</p:attrName>
                                        </p:attrNameLst>
                                      </p:cBhvr>
                                      <p:to>
                                        <p:strVal val="visible"/>
                                      </p:to>
                                    </p:set>
                                    <p:animEffect transition="in" filter="fade">
                                      <p:cBhvr>
                                        <p:cTn id="51" dur="350"/>
                                        <p:tgtEl>
                                          <p:spTgt spid="106"/>
                                        </p:tgtEl>
                                      </p:cBhvr>
                                    </p:animEffect>
                                  </p:childTnLst>
                                </p:cTn>
                              </p:par>
                            </p:childTnLst>
                          </p:cTn>
                        </p:par>
                        <p:par>
                          <p:cTn id="52" fill="hold">
                            <p:stCondLst>
                              <p:cond delay="4600"/>
                            </p:stCondLst>
                            <p:childTnLst>
                              <p:par>
                                <p:cTn id="53" presetID="10" presetClass="entr" presetSubtype="0" fill="hold" nodeType="afterEffect">
                                  <p:stCondLst>
                                    <p:cond delay="0"/>
                                  </p:stCondLst>
                                  <p:childTnLst>
                                    <p:set>
                                      <p:cBhvr>
                                        <p:cTn id="54" dur="1" fill="hold">
                                          <p:stCondLst>
                                            <p:cond delay="0"/>
                                          </p:stCondLst>
                                        </p:cTn>
                                        <p:tgtEl>
                                          <p:spTgt spid="114"/>
                                        </p:tgtEl>
                                        <p:attrNameLst>
                                          <p:attrName>style.visibility</p:attrName>
                                        </p:attrNameLst>
                                      </p:cBhvr>
                                      <p:to>
                                        <p:strVal val="visible"/>
                                      </p:to>
                                    </p:set>
                                    <p:animEffect transition="in" filter="fade">
                                      <p:cBhvr>
                                        <p:cTn id="55" dur="350"/>
                                        <p:tgtEl>
                                          <p:spTgt spid="114"/>
                                        </p:tgtEl>
                                      </p:cBhvr>
                                    </p:animEffect>
                                  </p:childTnLst>
                                </p:cTn>
                              </p:par>
                            </p:childTnLst>
                          </p:cTn>
                        </p:par>
                        <p:par>
                          <p:cTn id="56" fill="hold">
                            <p:stCondLst>
                              <p:cond delay="4950"/>
                            </p:stCondLst>
                            <p:childTnLst>
                              <p:par>
                                <p:cTn id="57" presetID="10" presetClass="entr" presetSubtype="0" fill="hold" nodeType="afterEffect">
                                  <p:stCondLst>
                                    <p:cond delay="0"/>
                                  </p:stCondLst>
                                  <p:childTnLst>
                                    <p:set>
                                      <p:cBhvr>
                                        <p:cTn id="58" dur="1" fill="hold">
                                          <p:stCondLst>
                                            <p:cond delay="0"/>
                                          </p:stCondLst>
                                        </p:cTn>
                                        <p:tgtEl>
                                          <p:spTgt spid="163"/>
                                        </p:tgtEl>
                                        <p:attrNameLst>
                                          <p:attrName>style.visibility</p:attrName>
                                        </p:attrNameLst>
                                      </p:cBhvr>
                                      <p:to>
                                        <p:strVal val="visible"/>
                                      </p:to>
                                    </p:set>
                                    <p:animEffect transition="in" filter="fade">
                                      <p:cBhvr>
                                        <p:cTn id="59" dur="350"/>
                                        <p:tgtEl>
                                          <p:spTgt spid="163"/>
                                        </p:tgtEl>
                                      </p:cBhvr>
                                    </p:animEffect>
                                  </p:childTnLst>
                                </p:cTn>
                              </p:par>
                            </p:childTnLst>
                          </p:cTn>
                        </p:par>
                        <p:par>
                          <p:cTn id="60" fill="hold">
                            <p:stCondLst>
                              <p:cond delay="5300"/>
                            </p:stCondLst>
                            <p:childTnLst>
                              <p:par>
                                <p:cTn id="61" presetID="10" presetClass="entr" presetSubtype="0" fill="hold" nodeType="afterEffect">
                                  <p:stCondLst>
                                    <p:cond delay="0"/>
                                  </p:stCondLst>
                                  <p:childTnLst>
                                    <p:set>
                                      <p:cBhvr>
                                        <p:cTn id="62" dur="1" fill="hold">
                                          <p:stCondLst>
                                            <p:cond delay="0"/>
                                          </p:stCondLst>
                                        </p:cTn>
                                        <p:tgtEl>
                                          <p:spTgt spid="151"/>
                                        </p:tgtEl>
                                        <p:attrNameLst>
                                          <p:attrName>style.visibility</p:attrName>
                                        </p:attrNameLst>
                                      </p:cBhvr>
                                      <p:to>
                                        <p:strVal val="visible"/>
                                      </p:to>
                                    </p:set>
                                    <p:animEffect transition="in" filter="fade">
                                      <p:cBhvr>
                                        <p:cTn id="63" dur="350"/>
                                        <p:tgtEl>
                                          <p:spTgt spid="151"/>
                                        </p:tgtEl>
                                      </p:cBhvr>
                                    </p:animEffect>
                                  </p:childTnLst>
                                </p:cTn>
                              </p:par>
                            </p:childTnLst>
                          </p:cTn>
                        </p:par>
                        <p:par>
                          <p:cTn id="64" fill="hold">
                            <p:stCondLst>
                              <p:cond delay="5650"/>
                            </p:stCondLst>
                            <p:childTnLst>
                              <p:par>
                                <p:cTn id="65" presetID="10" presetClass="entr" presetSubtype="0" fill="hold" grpId="0" nodeType="afterEffect">
                                  <p:stCondLst>
                                    <p:cond delay="0"/>
                                  </p:stCondLst>
                                  <p:childTnLst>
                                    <p:set>
                                      <p:cBhvr>
                                        <p:cTn id="66" dur="1" fill="hold">
                                          <p:stCondLst>
                                            <p:cond delay="0"/>
                                          </p:stCondLst>
                                        </p:cTn>
                                        <p:tgtEl>
                                          <p:spTgt spid="154"/>
                                        </p:tgtEl>
                                        <p:attrNameLst>
                                          <p:attrName>style.visibility</p:attrName>
                                        </p:attrNameLst>
                                      </p:cBhvr>
                                      <p:to>
                                        <p:strVal val="visible"/>
                                      </p:to>
                                    </p:set>
                                    <p:animEffect transition="in" filter="fade">
                                      <p:cBhvr>
                                        <p:cTn id="67" dur="350"/>
                                        <p:tgtEl>
                                          <p:spTgt spid="154"/>
                                        </p:tgtEl>
                                      </p:cBhvr>
                                    </p:animEffect>
                                  </p:childTnLst>
                                </p:cTn>
                              </p:par>
                            </p:childTnLst>
                          </p:cTn>
                        </p:par>
                        <p:par>
                          <p:cTn id="68" fill="hold">
                            <p:stCondLst>
                              <p:cond delay="6000"/>
                            </p:stCondLst>
                            <p:childTnLst>
                              <p:par>
                                <p:cTn id="69" presetID="10" presetClass="entr" presetSubtype="0" fill="hold" nodeType="afterEffect">
                                  <p:stCondLst>
                                    <p:cond delay="0"/>
                                  </p:stCondLst>
                                  <p:childTnLst>
                                    <p:set>
                                      <p:cBhvr>
                                        <p:cTn id="70" dur="1" fill="hold">
                                          <p:stCondLst>
                                            <p:cond delay="0"/>
                                          </p:stCondLst>
                                        </p:cTn>
                                        <p:tgtEl>
                                          <p:spTgt spid="147"/>
                                        </p:tgtEl>
                                        <p:attrNameLst>
                                          <p:attrName>style.visibility</p:attrName>
                                        </p:attrNameLst>
                                      </p:cBhvr>
                                      <p:to>
                                        <p:strVal val="visible"/>
                                      </p:to>
                                    </p:set>
                                    <p:animEffect transition="in" filter="fade">
                                      <p:cBhvr>
                                        <p:cTn id="71" dur="350"/>
                                        <p:tgtEl>
                                          <p:spTgt spid="147"/>
                                        </p:tgtEl>
                                      </p:cBhvr>
                                    </p:animEffect>
                                  </p:childTnLst>
                                </p:cTn>
                              </p:par>
                            </p:childTnLst>
                          </p:cTn>
                        </p:par>
                        <p:par>
                          <p:cTn id="72" fill="hold">
                            <p:stCondLst>
                              <p:cond delay="6350"/>
                            </p:stCondLst>
                            <p:childTnLst>
                              <p:par>
                                <p:cTn id="73" presetID="10" presetClass="entr" presetSubtype="0" fill="hold" nodeType="afterEffect">
                                  <p:stCondLst>
                                    <p:cond delay="0"/>
                                  </p:stCondLst>
                                  <p:childTnLst>
                                    <p:set>
                                      <p:cBhvr>
                                        <p:cTn id="74" dur="1" fill="hold">
                                          <p:stCondLst>
                                            <p:cond delay="0"/>
                                          </p:stCondLst>
                                        </p:cTn>
                                        <p:tgtEl>
                                          <p:spTgt spid="155"/>
                                        </p:tgtEl>
                                        <p:attrNameLst>
                                          <p:attrName>style.visibility</p:attrName>
                                        </p:attrNameLst>
                                      </p:cBhvr>
                                      <p:to>
                                        <p:strVal val="visible"/>
                                      </p:to>
                                    </p:set>
                                    <p:animEffect transition="in" filter="fade">
                                      <p:cBhvr>
                                        <p:cTn id="75" dur="350"/>
                                        <p:tgtEl>
                                          <p:spTgt spid="155"/>
                                        </p:tgtEl>
                                      </p:cBhvr>
                                    </p:animEffect>
                                  </p:childTnLst>
                                </p:cTn>
                              </p:par>
                            </p:childTnLst>
                          </p:cTn>
                        </p:par>
                        <p:par>
                          <p:cTn id="76" fill="hold">
                            <p:stCondLst>
                              <p:cond delay="6700"/>
                            </p:stCondLst>
                            <p:childTnLst>
                              <p:par>
                                <p:cTn id="77" presetID="10" presetClass="entr" presetSubtype="0" fill="hold" nodeType="afterEffect">
                                  <p:stCondLst>
                                    <p:cond delay="0"/>
                                  </p:stCondLst>
                                  <p:childTnLst>
                                    <p:set>
                                      <p:cBhvr>
                                        <p:cTn id="78" dur="1" fill="hold">
                                          <p:stCondLst>
                                            <p:cond delay="0"/>
                                          </p:stCondLst>
                                        </p:cTn>
                                        <p:tgtEl>
                                          <p:spTgt spid="166"/>
                                        </p:tgtEl>
                                        <p:attrNameLst>
                                          <p:attrName>style.visibility</p:attrName>
                                        </p:attrNameLst>
                                      </p:cBhvr>
                                      <p:to>
                                        <p:strVal val="visible"/>
                                      </p:to>
                                    </p:set>
                                    <p:animEffect transition="in" filter="fade">
                                      <p:cBhvr>
                                        <p:cTn id="79" dur="350"/>
                                        <p:tgtEl>
                                          <p:spTgt spid="166"/>
                                        </p:tgtEl>
                                      </p:cBhvr>
                                    </p:animEffect>
                                  </p:childTnLst>
                                </p:cTn>
                              </p:par>
                            </p:childTnLst>
                          </p:cTn>
                        </p:par>
                        <p:par>
                          <p:cTn id="80" fill="hold">
                            <p:stCondLst>
                              <p:cond delay="7050"/>
                            </p:stCondLst>
                            <p:childTnLst>
                              <p:par>
                                <p:cTn id="81" presetID="10" presetClass="entr" presetSubtype="0" fill="hold" nodeType="afterEffect">
                                  <p:stCondLst>
                                    <p:cond delay="0"/>
                                  </p:stCondLst>
                                  <p:childTnLst>
                                    <p:set>
                                      <p:cBhvr>
                                        <p:cTn id="82" dur="1" fill="hold">
                                          <p:stCondLst>
                                            <p:cond delay="0"/>
                                          </p:stCondLst>
                                        </p:cTn>
                                        <p:tgtEl>
                                          <p:spTgt spid="96"/>
                                        </p:tgtEl>
                                        <p:attrNameLst>
                                          <p:attrName>style.visibility</p:attrName>
                                        </p:attrNameLst>
                                      </p:cBhvr>
                                      <p:to>
                                        <p:strVal val="visible"/>
                                      </p:to>
                                    </p:set>
                                    <p:animEffect transition="in" filter="fade">
                                      <p:cBhvr>
                                        <p:cTn id="83" dur="350"/>
                                        <p:tgtEl>
                                          <p:spTgt spid="96"/>
                                        </p:tgtEl>
                                      </p:cBhvr>
                                    </p:animEffect>
                                  </p:childTnLst>
                                </p:cTn>
                              </p:par>
                            </p:childTnLst>
                          </p:cTn>
                        </p:par>
                        <p:par>
                          <p:cTn id="84" fill="hold">
                            <p:stCondLst>
                              <p:cond delay="7400"/>
                            </p:stCondLst>
                            <p:childTnLst>
                              <p:par>
                                <p:cTn id="85" presetID="10" presetClass="entr" presetSubtype="0" fill="hold" grpId="0" nodeType="afterEffect">
                                  <p:stCondLst>
                                    <p:cond delay="0"/>
                                  </p:stCondLst>
                                  <p:childTnLst>
                                    <p:set>
                                      <p:cBhvr>
                                        <p:cTn id="86" dur="1" fill="hold">
                                          <p:stCondLst>
                                            <p:cond delay="0"/>
                                          </p:stCondLst>
                                        </p:cTn>
                                        <p:tgtEl>
                                          <p:spTgt spid="99"/>
                                        </p:tgtEl>
                                        <p:attrNameLst>
                                          <p:attrName>style.visibility</p:attrName>
                                        </p:attrNameLst>
                                      </p:cBhvr>
                                      <p:to>
                                        <p:strVal val="visible"/>
                                      </p:to>
                                    </p:set>
                                    <p:animEffect transition="in" filter="fade">
                                      <p:cBhvr>
                                        <p:cTn id="87" dur="350"/>
                                        <p:tgtEl>
                                          <p:spTgt spid="99"/>
                                        </p:tgtEl>
                                      </p:cBhvr>
                                    </p:animEffect>
                                  </p:childTnLst>
                                </p:cTn>
                              </p:par>
                            </p:childTnLst>
                          </p:cTn>
                        </p:par>
                        <p:par>
                          <p:cTn id="88" fill="hold">
                            <p:stCondLst>
                              <p:cond delay="7750"/>
                            </p:stCondLst>
                            <p:childTnLst>
                              <p:par>
                                <p:cTn id="89" presetID="10" presetClass="entr" presetSubtype="0" fill="hold" nodeType="afterEffect">
                                  <p:stCondLst>
                                    <p:cond delay="0"/>
                                  </p:stCondLst>
                                  <p:childTnLst>
                                    <p:set>
                                      <p:cBhvr>
                                        <p:cTn id="90" dur="1" fill="hold">
                                          <p:stCondLst>
                                            <p:cond delay="0"/>
                                          </p:stCondLst>
                                        </p:cTn>
                                        <p:tgtEl>
                                          <p:spTgt spid="92"/>
                                        </p:tgtEl>
                                        <p:attrNameLst>
                                          <p:attrName>style.visibility</p:attrName>
                                        </p:attrNameLst>
                                      </p:cBhvr>
                                      <p:to>
                                        <p:strVal val="visible"/>
                                      </p:to>
                                    </p:set>
                                    <p:animEffect transition="in" filter="fade">
                                      <p:cBhvr>
                                        <p:cTn id="91" dur="350"/>
                                        <p:tgtEl>
                                          <p:spTgt spid="92"/>
                                        </p:tgtEl>
                                      </p:cBhvr>
                                    </p:animEffect>
                                  </p:childTnLst>
                                </p:cTn>
                              </p:par>
                            </p:childTnLst>
                          </p:cTn>
                        </p:par>
                        <p:par>
                          <p:cTn id="92" fill="hold">
                            <p:stCondLst>
                              <p:cond delay="8100"/>
                            </p:stCondLst>
                            <p:childTnLst>
                              <p:par>
                                <p:cTn id="93" presetID="10" presetClass="entr" presetSubtype="0" fill="hold" nodeType="afterEffect">
                                  <p:stCondLst>
                                    <p:cond delay="0"/>
                                  </p:stCondLst>
                                  <p:childTnLst>
                                    <p:set>
                                      <p:cBhvr>
                                        <p:cTn id="94" dur="1" fill="hold">
                                          <p:stCondLst>
                                            <p:cond delay="0"/>
                                          </p:stCondLst>
                                        </p:cTn>
                                        <p:tgtEl>
                                          <p:spTgt spid="100"/>
                                        </p:tgtEl>
                                        <p:attrNameLst>
                                          <p:attrName>style.visibility</p:attrName>
                                        </p:attrNameLst>
                                      </p:cBhvr>
                                      <p:to>
                                        <p:strVal val="visible"/>
                                      </p:to>
                                    </p:set>
                                    <p:animEffect transition="in" filter="fade">
                                      <p:cBhvr>
                                        <p:cTn id="95" dur="350"/>
                                        <p:tgtEl>
                                          <p:spTgt spid="100"/>
                                        </p:tgtEl>
                                      </p:cBhvr>
                                    </p:animEffect>
                                  </p:childTnLst>
                                </p:cTn>
                              </p:par>
                            </p:childTnLst>
                          </p:cTn>
                        </p:par>
                        <p:par>
                          <p:cTn id="96" fill="hold">
                            <p:stCondLst>
                              <p:cond delay="8450"/>
                            </p:stCondLst>
                            <p:childTnLst>
                              <p:par>
                                <p:cTn id="97" presetID="10" presetClass="entr" presetSubtype="0" fill="hold" nodeType="afterEffect">
                                  <p:stCondLst>
                                    <p:cond delay="0"/>
                                  </p:stCondLst>
                                  <p:childTnLst>
                                    <p:set>
                                      <p:cBhvr>
                                        <p:cTn id="98" dur="1" fill="hold">
                                          <p:stCondLst>
                                            <p:cond delay="0"/>
                                          </p:stCondLst>
                                        </p:cTn>
                                        <p:tgtEl>
                                          <p:spTgt spid="169"/>
                                        </p:tgtEl>
                                        <p:attrNameLst>
                                          <p:attrName>style.visibility</p:attrName>
                                        </p:attrNameLst>
                                      </p:cBhvr>
                                      <p:to>
                                        <p:strVal val="visible"/>
                                      </p:to>
                                    </p:set>
                                    <p:animEffect transition="in" filter="fade">
                                      <p:cBhvr>
                                        <p:cTn id="99" dur="350"/>
                                        <p:tgtEl>
                                          <p:spTgt spid="1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33" grpId="0"/>
      <p:bldP spid="86" grpId="0"/>
      <p:bldP spid="99" grpId="0"/>
      <p:bldP spid="113" grpId="0"/>
      <p:bldP spid="15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81"/>
          <p:cNvSpPr>
            <a:spLocks/>
          </p:cNvSpPr>
          <p:nvPr/>
        </p:nvSpPr>
        <p:spPr bwMode="auto">
          <a:xfrm>
            <a:off x="1649693" y="2334476"/>
            <a:ext cx="5803772" cy="1678037"/>
          </a:xfrm>
          <a:custGeom>
            <a:avLst/>
            <a:gdLst>
              <a:gd name="T0" fmla="*/ 0 w 5049"/>
              <a:gd name="T1" fmla="*/ 1263 h 1460"/>
              <a:gd name="T2" fmla="*/ 1159 w 5049"/>
              <a:gd name="T3" fmla="*/ 48 h 1460"/>
              <a:gd name="T4" fmla="*/ 2611 w 5049"/>
              <a:gd name="T5" fmla="*/ 1263 h 1460"/>
              <a:gd name="T6" fmla="*/ 2611 w 5049"/>
              <a:gd name="T7" fmla="*/ 1227 h 1460"/>
              <a:gd name="T8" fmla="*/ 3888 w 5049"/>
              <a:gd name="T9" fmla="*/ 15 h 1460"/>
              <a:gd name="T10" fmla="*/ 5049 w 5049"/>
              <a:gd name="T11" fmla="*/ 1138 h 1460"/>
            </a:gdLst>
            <a:ahLst/>
            <a:cxnLst>
              <a:cxn ang="0">
                <a:pos x="T0" y="T1"/>
              </a:cxn>
              <a:cxn ang="0">
                <a:pos x="T2" y="T3"/>
              </a:cxn>
              <a:cxn ang="0">
                <a:pos x="T4" y="T5"/>
              </a:cxn>
              <a:cxn ang="0">
                <a:pos x="T6" y="T7"/>
              </a:cxn>
              <a:cxn ang="0">
                <a:pos x="T8" y="T9"/>
              </a:cxn>
              <a:cxn ang="0">
                <a:pos x="T10" y="T11"/>
              </a:cxn>
            </a:cxnLst>
            <a:rect l="0" t="0" r="r" b="b"/>
            <a:pathLst>
              <a:path w="5049" h="1460">
                <a:moveTo>
                  <a:pt x="0" y="1263"/>
                </a:moveTo>
                <a:cubicBezTo>
                  <a:pt x="192" y="1062"/>
                  <a:pt x="724" y="48"/>
                  <a:pt x="1159" y="48"/>
                </a:cubicBezTo>
                <a:cubicBezTo>
                  <a:pt x="1594" y="48"/>
                  <a:pt x="2369" y="1066"/>
                  <a:pt x="2611" y="1263"/>
                </a:cubicBezTo>
                <a:cubicBezTo>
                  <a:pt x="2853" y="1460"/>
                  <a:pt x="2398" y="1435"/>
                  <a:pt x="2611" y="1227"/>
                </a:cubicBezTo>
                <a:cubicBezTo>
                  <a:pt x="2824" y="1019"/>
                  <a:pt x="3482" y="30"/>
                  <a:pt x="3888" y="15"/>
                </a:cubicBezTo>
                <a:cubicBezTo>
                  <a:pt x="4294" y="0"/>
                  <a:pt x="4807" y="904"/>
                  <a:pt x="5049" y="1138"/>
                </a:cubicBezTo>
              </a:path>
            </a:pathLst>
          </a:custGeom>
          <a:noFill/>
          <a:ln w="50800">
            <a:solidFill>
              <a:schemeClr val="tx1">
                <a:lumMod val="50000"/>
                <a:lumOff val="50000"/>
              </a:schemeClr>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70" tIns="34284" rIns="68570" bIns="34284"/>
          <a:lstStyle/>
          <a:p>
            <a:endParaRPr lang="zh-CN" altLang="en-US">
              <a:latin typeface="微软雅黑" panose="020B0503020204020204" pitchFamily="34" charset="-122"/>
              <a:ea typeface="微软雅黑" panose="020B0503020204020204" pitchFamily="34" charset="-122"/>
            </a:endParaRPr>
          </a:p>
        </p:txBody>
      </p:sp>
      <p:grpSp>
        <p:nvGrpSpPr>
          <p:cNvPr id="27" name="组合 26"/>
          <p:cNvGrpSpPr/>
          <p:nvPr/>
        </p:nvGrpSpPr>
        <p:grpSpPr>
          <a:xfrm>
            <a:off x="894979" y="2308008"/>
            <a:ext cx="1355247" cy="561350"/>
            <a:chOff x="899592" y="2185916"/>
            <a:chExt cx="1355247" cy="561351"/>
          </a:xfrm>
        </p:grpSpPr>
        <p:sp>
          <p:nvSpPr>
            <p:cNvPr id="28" name="Text Box 16"/>
            <p:cNvSpPr txBox="1">
              <a:spLocks noChangeArrowheads="1"/>
            </p:cNvSpPr>
            <p:nvPr/>
          </p:nvSpPr>
          <p:spPr bwMode="auto">
            <a:xfrm>
              <a:off x="899592" y="2185916"/>
              <a:ext cx="1355247" cy="34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80" tIns="34290" rIns="68580" bIns="34290">
              <a:spAutoFit/>
            </a:bodyPr>
            <a:lstStyle/>
            <a:p>
              <a:pPr algn="ctr"/>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rPr>
                <a:t>工作概述</a:t>
              </a:r>
            </a:p>
          </p:txBody>
        </p:sp>
        <p:sp>
          <p:nvSpPr>
            <p:cNvPr id="29" name="Text Box 17"/>
            <p:cNvSpPr txBox="1">
              <a:spLocks noChangeArrowheads="1"/>
            </p:cNvSpPr>
            <p:nvPr/>
          </p:nvSpPr>
          <p:spPr bwMode="auto">
            <a:xfrm>
              <a:off x="957740" y="2570295"/>
              <a:ext cx="1171958" cy="1769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68580" tIns="34290" rIns="68580" bIns="34290">
              <a:spAutoFit/>
            </a:bodyPr>
            <a:lstStyle/>
            <a:p>
              <a:pPr algn="ctr"/>
              <a:r>
                <a:rPr lang="en-US" altLang="zh-CN" sz="700" b="1" dirty="0">
                  <a:solidFill>
                    <a:schemeClr val="tx1">
                      <a:lumMod val="60000"/>
                      <a:lumOff val="40000"/>
                    </a:schemeClr>
                  </a:solidFill>
                  <a:ea typeface="微软雅黑" panose="020B0503020204020204" pitchFamily="34" charset="-122"/>
                </a:rPr>
                <a:t>ANNUAL WORK</a:t>
              </a:r>
            </a:p>
          </p:txBody>
        </p:sp>
      </p:grpSp>
      <p:grpSp>
        <p:nvGrpSpPr>
          <p:cNvPr id="30" name="组合 29"/>
          <p:cNvGrpSpPr/>
          <p:nvPr/>
        </p:nvGrpSpPr>
        <p:grpSpPr>
          <a:xfrm>
            <a:off x="2376094" y="3204001"/>
            <a:ext cx="1459851" cy="571933"/>
            <a:chOff x="2517572" y="2957120"/>
            <a:chExt cx="1112593" cy="571932"/>
          </a:xfrm>
        </p:grpSpPr>
        <p:sp>
          <p:nvSpPr>
            <p:cNvPr id="31" name="Text Box 38"/>
            <p:cNvSpPr txBox="1">
              <a:spLocks noChangeArrowheads="1"/>
            </p:cNvSpPr>
            <p:nvPr/>
          </p:nvSpPr>
          <p:spPr bwMode="auto">
            <a:xfrm>
              <a:off x="2535333" y="2957120"/>
              <a:ext cx="1077071" cy="3462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80" tIns="34290" rIns="68580" bIns="34290">
              <a:spAutoFit/>
            </a:bodyPr>
            <a:lstStyle/>
            <a:p>
              <a:pPr algn="ctr"/>
              <a:r>
                <a:rPr lang="zh-CN" altLang="en-US" b="1" dirty="0">
                  <a:solidFill>
                    <a:schemeClr val="tx1">
                      <a:lumMod val="75000"/>
                      <a:lumOff val="25000"/>
                    </a:schemeClr>
                  </a:solidFill>
                  <a:latin typeface="30"/>
                  <a:ea typeface="微软雅黑" panose="020B0503020204020204" pitchFamily="34" charset="-122"/>
                </a:rPr>
                <a:t>完成情况</a:t>
              </a:r>
            </a:p>
          </p:txBody>
        </p:sp>
        <p:sp>
          <p:nvSpPr>
            <p:cNvPr id="32" name="Text Box 39"/>
            <p:cNvSpPr txBox="1">
              <a:spLocks noChangeArrowheads="1"/>
            </p:cNvSpPr>
            <p:nvPr/>
          </p:nvSpPr>
          <p:spPr bwMode="auto">
            <a:xfrm>
              <a:off x="2517572" y="3352080"/>
              <a:ext cx="1112593" cy="1769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68580" tIns="34290" rIns="68580" bIns="34290">
              <a:spAutoFit/>
            </a:bodyPr>
            <a:lstStyle/>
            <a:p>
              <a:pPr algn="ctr"/>
              <a:r>
                <a:rPr lang="en-US" altLang="zh-CN" sz="700" b="1" dirty="0">
                  <a:solidFill>
                    <a:schemeClr val="tx1">
                      <a:lumMod val="60000"/>
                      <a:lumOff val="40000"/>
                    </a:schemeClr>
                  </a:solidFill>
                  <a:ea typeface="微软雅黑" panose="020B0503020204020204" pitchFamily="34" charset="-122"/>
                </a:rPr>
                <a:t>WORK COMPLETED</a:t>
              </a:r>
            </a:p>
          </p:txBody>
        </p:sp>
      </p:grpSp>
      <p:grpSp>
        <p:nvGrpSpPr>
          <p:cNvPr id="33" name="组合 32"/>
          <p:cNvGrpSpPr/>
          <p:nvPr/>
        </p:nvGrpSpPr>
        <p:grpSpPr>
          <a:xfrm>
            <a:off x="3961813" y="2308007"/>
            <a:ext cx="1273724" cy="561349"/>
            <a:chOff x="3955495" y="2070981"/>
            <a:chExt cx="1273723" cy="561349"/>
          </a:xfrm>
        </p:grpSpPr>
        <p:sp>
          <p:nvSpPr>
            <p:cNvPr id="34" name="Text Box 40"/>
            <p:cNvSpPr txBox="1">
              <a:spLocks noChangeArrowheads="1"/>
            </p:cNvSpPr>
            <p:nvPr/>
          </p:nvSpPr>
          <p:spPr bwMode="auto">
            <a:xfrm>
              <a:off x="3977423" y="2070981"/>
              <a:ext cx="1251795" cy="346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80" tIns="34290" rIns="68580" bIns="34290">
              <a:spAutoFit/>
            </a:bodyPr>
            <a:lstStyle/>
            <a:p>
              <a:pPr algn="ctr"/>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rPr>
                <a:t>成果展示</a:t>
              </a:r>
            </a:p>
          </p:txBody>
        </p:sp>
        <p:sp>
          <p:nvSpPr>
            <p:cNvPr id="35" name="Text Box 41"/>
            <p:cNvSpPr txBox="1">
              <a:spLocks noChangeArrowheads="1"/>
            </p:cNvSpPr>
            <p:nvPr/>
          </p:nvSpPr>
          <p:spPr bwMode="auto">
            <a:xfrm>
              <a:off x="3955495" y="2455358"/>
              <a:ext cx="1265036" cy="1769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68580" tIns="34290" rIns="68580" bIns="34290">
              <a:spAutoFit/>
            </a:bodyPr>
            <a:lstStyle/>
            <a:p>
              <a:pPr algn="ctr"/>
              <a:r>
                <a:rPr lang="en-US" altLang="zh-CN" sz="700" b="1" dirty="0">
                  <a:solidFill>
                    <a:schemeClr val="tx1">
                      <a:lumMod val="60000"/>
                      <a:lumOff val="40000"/>
                    </a:schemeClr>
                  </a:solidFill>
                  <a:ea typeface="微软雅黑" panose="020B0503020204020204" pitchFamily="34" charset="-122"/>
                </a:rPr>
                <a:t>PROJECT RESULTS</a:t>
              </a:r>
            </a:p>
          </p:txBody>
        </p:sp>
      </p:grpSp>
      <p:grpSp>
        <p:nvGrpSpPr>
          <p:cNvPr id="36" name="组合 35"/>
          <p:cNvGrpSpPr/>
          <p:nvPr/>
        </p:nvGrpSpPr>
        <p:grpSpPr>
          <a:xfrm>
            <a:off x="5361405" y="3204000"/>
            <a:ext cx="1510393" cy="576420"/>
            <a:chOff x="5591815" y="3146763"/>
            <a:chExt cx="1198917" cy="576420"/>
          </a:xfrm>
        </p:grpSpPr>
        <p:sp>
          <p:nvSpPr>
            <p:cNvPr id="37" name="Text Box 42"/>
            <p:cNvSpPr txBox="1">
              <a:spLocks noChangeArrowheads="1"/>
            </p:cNvSpPr>
            <p:nvPr/>
          </p:nvSpPr>
          <p:spPr bwMode="auto">
            <a:xfrm>
              <a:off x="5641034" y="3146763"/>
              <a:ext cx="1077071" cy="346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80" tIns="34290" rIns="68580" bIns="34290">
              <a:spAutoFit/>
            </a:bodyPr>
            <a:lstStyle/>
            <a:p>
              <a:pPr algn="ctr"/>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rPr>
                <a:t>工作不足</a:t>
              </a:r>
            </a:p>
          </p:txBody>
        </p:sp>
        <p:sp>
          <p:nvSpPr>
            <p:cNvPr id="38" name="Text Box 43"/>
            <p:cNvSpPr txBox="1">
              <a:spLocks noChangeArrowheads="1"/>
            </p:cNvSpPr>
            <p:nvPr/>
          </p:nvSpPr>
          <p:spPr bwMode="auto">
            <a:xfrm>
              <a:off x="5591815" y="3546211"/>
              <a:ext cx="1198917" cy="1769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80" tIns="34290" rIns="68580" bIns="34290">
              <a:spAutoFit/>
            </a:bodyPr>
            <a:lstStyle/>
            <a:p>
              <a:pPr algn="ctr"/>
              <a:r>
                <a:rPr lang="en-US" altLang="zh-CN" sz="700" b="1" dirty="0">
                  <a:solidFill>
                    <a:schemeClr val="tx1">
                      <a:lumMod val="60000"/>
                      <a:lumOff val="40000"/>
                    </a:schemeClr>
                  </a:solidFill>
                  <a:ea typeface="微软雅黑" panose="020B0503020204020204" pitchFamily="34" charset="-122"/>
                </a:rPr>
                <a:t>INADEQUATE</a:t>
              </a:r>
            </a:p>
          </p:txBody>
        </p:sp>
      </p:grpSp>
      <p:grpSp>
        <p:nvGrpSpPr>
          <p:cNvPr id="39" name="组合 38"/>
          <p:cNvGrpSpPr/>
          <p:nvPr/>
        </p:nvGrpSpPr>
        <p:grpSpPr>
          <a:xfrm>
            <a:off x="6997666" y="2308007"/>
            <a:ext cx="1463272" cy="546211"/>
            <a:chOff x="6948264" y="2104313"/>
            <a:chExt cx="1463272" cy="546211"/>
          </a:xfrm>
        </p:grpSpPr>
        <p:sp>
          <p:nvSpPr>
            <p:cNvPr id="40" name="Text Box 44"/>
            <p:cNvSpPr txBox="1">
              <a:spLocks noChangeArrowheads="1"/>
            </p:cNvSpPr>
            <p:nvPr/>
          </p:nvSpPr>
          <p:spPr bwMode="auto">
            <a:xfrm>
              <a:off x="6948264" y="2104313"/>
              <a:ext cx="1355247" cy="346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80" tIns="34290" rIns="68580" bIns="34290">
              <a:spAutoFit/>
            </a:bodyPr>
            <a:lstStyle/>
            <a:p>
              <a:pPr algn="ctr"/>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rPr>
                <a:t>明年计划</a:t>
              </a:r>
            </a:p>
          </p:txBody>
        </p:sp>
        <p:sp>
          <p:nvSpPr>
            <p:cNvPr id="41" name="Text Box 45"/>
            <p:cNvSpPr txBox="1">
              <a:spLocks noChangeArrowheads="1"/>
            </p:cNvSpPr>
            <p:nvPr/>
          </p:nvSpPr>
          <p:spPr bwMode="auto">
            <a:xfrm>
              <a:off x="6948264" y="2473552"/>
              <a:ext cx="1463272" cy="1769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68580" tIns="34290" rIns="68580" bIns="34290">
              <a:spAutoFit/>
            </a:bodyPr>
            <a:lstStyle/>
            <a:p>
              <a:pPr algn="ctr"/>
              <a:r>
                <a:rPr lang="en-US" altLang="zh-CN" sz="700" b="1" dirty="0">
                  <a:solidFill>
                    <a:schemeClr val="tx1">
                      <a:lumMod val="60000"/>
                      <a:lumOff val="40000"/>
                    </a:schemeClr>
                  </a:solidFill>
                  <a:ea typeface="微软雅黑" panose="020B0503020204020204" pitchFamily="34" charset="-122"/>
                </a:rPr>
                <a:t>NEXT YEAR PROGRAM</a:t>
              </a:r>
            </a:p>
          </p:txBody>
        </p:sp>
      </p:grpSp>
      <p:grpSp>
        <p:nvGrpSpPr>
          <p:cNvPr id="42" name="组合 41"/>
          <p:cNvGrpSpPr/>
          <p:nvPr/>
        </p:nvGrpSpPr>
        <p:grpSpPr>
          <a:xfrm>
            <a:off x="2497131" y="1919828"/>
            <a:ext cx="1036261" cy="1036518"/>
            <a:chOff x="2501743" y="1635646"/>
            <a:chExt cx="1036261" cy="1036518"/>
          </a:xfrm>
          <a:gradFill>
            <a:gsLst>
              <a:gs pos="0">
                <a:schemeClr val="bg1"/>
              </a:gs>
              <a:gs pos="51000">
                <a:schemeClr val="bg1">
                  <a:lumMod val="95000"/>
                </a:schemeClr>
              </a:gs>
              <a:gs pos="100000">
                <a:schemeClr val="bg1">
                  <a:lumMod val="75000"/>
                </a:schemeClr>
              </a:gs>
            </a:gsLst>
            <a:lin ang="18900000" scaled="0"/>
          </a:gradFill>
        </p:grpSpPr>
        <p:sp>
          <p:nvSpPr>
            <p:cNvPr id="43" name="Oval 53"/>
            <p:cNvSpPr>
              <a:spLocks noChangeArrowheads="1"/>
            </p:cNvSpPr>
            <p:nvPr/>
          </p:nvSpPr>
          <p:spPr bwMode="auto">
            <a:xfrm>
              <a:off x="2501743" y="1635646"/>
              <a:ext cx="1036261" cy="1036518"/>
            </a:xfrm>
            <a:prstGeom prst="ellipse">
              <a:avLst/>
            </a:prstGeom>
            <a:grpFill/>
            <a:ln w="88900">
              <a:gradFill flip="none" rotWithShape="1">
                <a:gsLst>
                  <a:gs pos="0">
                    <a:srgbClr val="FFFFFF"/>
                  </a:gs>
                  <a:gs pos="100000">
                    <a:srgbClr val="D9D9DA"/>
                  </a:gs>
                </a:gsLst>
                <a:lin ang="2700000" scaled="0"/>
                <a:tileRect/>
              </a:gradFill>
            </a:ln>
            <a:effectLst>
              <a:outerShdw blurRad="279400" dist="76200" dir="2700000" sx="101000" sy="101000" algn="tl"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a:defRPr/>
              </a:pPr>
              <a:endParaRPr lang="zh-CN" altLang="en-US">
                <a:latin typeface="微软雅黑" panose="020B0503020204020204" pitchFamily="34" charset="-122"/>
                <a:ea typeface="微软雅黑" panose="020B0503020204020204" pitchFamily="34" charset="-122"/>
              </a:endParaRPr>
            </a:p>
          </p:txBody>
        </p:sp>
        <p:sp>
          <p:nvSpPr>
            <p:cNvPr id="44" name="Text Box 59"/>
            <p:cNvSpPr txBox="1">
              <a:spLocks noChangeArrowheads="1"/>
            </p:cNvSpPr>
            <p:nvPr/>
          </p:nvSpPr>
          <p:spPr bwMode="auto">
            <a:xfrm>
              <a:off x="2639226" y="1835816"/>
              <a:ext cx="782803" cy="654025"/>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68580" tIns="34290" rIns="68580" bIns="34290">
              <a:spAutoFit/>
            </a:bodyPr>
            <a:lstStyle/>
            <a:p>
              <a:pPr algn="ctr"/>
              <a:r>
                <a:rPr lang="en-US" altLang="zh-CN" sz="3800" b="1" dirty="0">
                  <a:solidFill>
                    <a:srgbClr val="7030A0"/>
                  </a:solidFill>
                  <a:latin typeface="微软雅黑" panose="020B0503020204020204" pitchFamily="34" charset="-122"/>
                  <a:ea typeface="微软雅黑" panose="020B0503020204020204" pitchFamily="34" charset="-122"/>
                </a:rPr>
                <a:t>02</a:t>
              </a:r>
            </a:p>
          </p:txBody>
        </p:sp>
      </p:grpSp>
      <p:grpSp>
        <p:nvGrpSpPr>
          <p:cNvPr id="45" name="组合 44"/>
          <p:cNvGrpSpPr/>
          <p:nvPr/>
        </p:nvGrpSpPr>
        <p:grpSpPr>
          <a:xfrm>
            <a:off x="4166189" y="3223179"/>
            <a:ext cx="1036261" cy="1036518"/>
            <a:chOff x="4170801" y="2938997"/>
            <a:chExt cx="1036261" cy="1036518"/>
          </a:xfrm>
          <a:gradFill>
            <a:gsLst>
              <a:gs pos="0">
                <a:schemeClr val="bg1"/>
              </a:gs>
              <a:gs pos="51000">
                <a:schemeClr val="bg1">
                  <a:lumMod val="95000"/>
                </a:schemeClr>
              </a:gs>
              <a:gs pos="100000">
                <a:schemeClr val="bg1">
                  <a:lumMod val="75000"/>
                </a:schemeClr>
              </a:gs>
            </a:gsLst>
            <a:lin ang="18900000" scaled="0"/>
          </a:gradFill>
        </p:grpSpPr>
        <p:sp>
          <p:nvSpPr>
            <p:cNvPr id="46" name="Oval 53"/>
            <p:cNvSpPr>
              <a:spLocks noChangeArrowheads="1"/>
            </p:cNvSpPr>
            <p:nvPr/>
          </p:nvSpPr>
          <p:spPr bwMode="auto">
            <a:xfrm>
              <a:off x="4170801" y="2938997"/>
              <a:ext cx="1036261" cy="1036518"/>
            </a:xfrm>
            <a:prstGeom prst="ellipse">
              <a:avLst/>
            </a:prstGeom>
            <a:grpFill/>
            <a:ln w="88900">
              <a:gradFill flip="none" rotWithShape="1">
                <a:gsLst>
                  <a:gs pos="0">
                    <a:srgbClr val="FFFFFF"/>
                  </a:gs>
                  <a:gs pos="100000">
                    <a:srgbClr val="D9D9DA"/>
                  </a:gs>
                </a:gsLst>
                <a:lin ang="2700000" scaled="0"/>
                <a:tileRect/>
              </a:gradFill>
            </a:ln>
            <a:effectLst>
              <a:outerShdw blurRad="279400" dist="76200" dir="2700000" sx="101000" sy="101000" algn="tl"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a:defRPr/>
              </a:pPr>
              <a:endParaRPr lang="zh-CN" altLang="en-US">
                <a:latin typeface="微软雅黑" panose="020B0503020204020204" pitchFamily="34" charset="-122"/>
                <a:ea typeface="微软雅黑" panose="020B0503020204020204" pitchFamily="34" charset="-122"/>
              </a:endParaRPr>
            </a:p>
          </p:txBody>
        </p:sp>
        <p:sp>
          <p:nvSpPr>
            <p:cNvPr id="47" name="Text Box 60"/>
            <p:cNvSpPr txBox="1">
              <a:spLocks noChangeArrowheads="1"/>
            </p:cNvSpPr>
            <p:nvPr/>
          </p:nvSpPr>
          <p:spPr bwMode="auto">
            <a:xfrm>
              <a:off x="4292373" y="3105837"/>
              <a:ext cx="782803" cy="654025"/>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68580" tIns="34290" rIns="68580" bIns="34290">
              <a:spAutoFit/>
            </a:bodyPr>
            <a:lstStyle/>
            <a:p>
              <a:pPr algn="ctr"/>
              <a:r>
                <a:rPr lang="en-US" altLang="zh-CN" sz="3800" b="1" dirty="0">
                  <a:solidFill>
                    <a:srgbClr val="7030A0"/>
                  </a:solidFill>
                  <a:latin typeface="微软雅黑" panose="020B0503020204020204" pitchFamily="34" charset="-122"/>
                  <a:ea typeface="微软雅黑" panose="020B0503020204020204" pitchFamily="34" charset="-122"/>
                </a:rPr>
                <a:t>03</a:t>
              </a:r>
            </a:p>
          </p:txBody>
        </p:sp>
      </p:grpSp>
      <p:grpSp>
        <p:nvGrpSpPr>
          <p:cNvPr id="48" name="组合 47"/>
          <p:cNvGrpSpPr/>
          <p:nvPr/>
        </p:nvGrpSpPr>
        <p:grpSpPr>
          <a:xfrm>
            <a:off x="5574314" y="1919828"/>
            <a:ext cx="1036261" cy="1036518"/>
            <a:chOff x="5578926" y="1635646"/>
            <a:chExt cx="1036261" cy="1036518"/>
          </a:xfrm>
          <a:gradFill>
            <a:gsLst>
              <a:gs pos="0">
                <a:schemeClr val="bg1"/>
              </a:gs>
              <a:gs pos="51000">
                <a:schemeClr val="bg1">
                  <a:lumMod val="95000"/>
                </a:schemeClr>
              </a:gs>
              <a:gs pos="100000">
                <a:schemeClr val="bg1">
                  <a:lumMod val="75000"/>
                </a:schemeClr>
              </a:gs>
            </a:gsLst>
            <a:lin ang="18900000" scaled="0"/>
          </a:gradFill>
        </p:grpSpPr>
        <p:sp>
          <p:nvSpPr>
            <p:cNvPr id="49" name="Oval 53"/>
            <p:cNvSpPr>
              <a:spLocks noChangeArrowheads="1"/>
            </p:cNvSpPr>
            <p:nvPr/>
          </p:nvSpPr>
          <p:spPr bwMode="auto">
            <a:xfrm>
              <a:off x="5578926" y="1635646"/>
              <a:ext cx="1036261" cy="1036518"/>
            </a:xfrm>
            <a:prstGeom prst="ellipse">
              <a:avLst/>
            </a:prstGeom>
            <a:grpFill/>
            <a:ln w="88900">
              <a:gradFill flip="none" rotWithShape="1">
                <a:gsLst>
                  <a:gs pos="0">
                    <a:srgbClr val="FFFFFF"/>
                  </a:gs>
                  <a:gs pos="100000">
                    <a:srgbClr val="D9D9DA"/>
                  </a:gs>
                </a:gsLst>
                <a:lin ang="2700000" scaled="0"/>
                <a:tileRect/>
              </a:gradFill>
            </a:ln>
            <a:effectLst>
              <a:outerShdw blurRad="279400" dist="76200" dir="2700000" sx="101000" sy="101000" algn="tl"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a:defRPr/>
              </a:pPr>
              <a:endParaRPr lang="zh-CN" altLang="en-US">
                <a:latin typeface="微软雅黑" panose="020B0503020204020204" pitchFamily="34" charset="-122"/>
                <a:ea typeface="微软雅黑" panose="020B0503020204020204" pitchFamily="34" charset="-122"/>
              </a:endParaRPr>
            </a:p>
          </p:txBody>
        </p:sp>
        <p:sp>
          <p:nvSpPr>
            <p:cNvPr id="50" name="Text Box 61"/>
            <p:cNvSpPr txBox="1">
              <a:spLocks noChangeArrowheads="1"/>
            </p:cNvSpPr>
            <p:nvPr/>
          </p:nvSpPr>
          <p:spPr bwMode="auto">
            <a:xfrm>
              <a:off x="5721148" y="1835816"/>
              <a:ext cx="782803" cy="654025"/>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68580" tIns="34290" rIns="68580" bIns="34290">
              <a:spAutoFit/>
            </a:bodyPr>
            <a:lstStyle/>
            <a:p>
              <a:pPr algn="ctr"/>
              <a:r>
                <a:rPr lang="en-US" altLang="zh-CN" sz="3800" b="1" dirty="0">
                  <a:solidFill>
                    <a:srgbClr val="7030A0"/>
                  </a:solidFill>
                  <a:latin typeface="微软雅黑" panose="020B0503020204020204" pitchFamily="34" charset="-122"/>
                  <a:ea typeface="微软雅黑" panose="020B0503020204020204" pitchFamily="34" charset="-122"/>
                </a:rPr>
                <a:t>04</a:t>
              </a:r>
            </a:p>
          </p:txBody>
        </p:sp>
      </p:grpSp>
      <p:grpSp>
        <p:nvGrpSpPr>
          <p:cNvPr id="51" name="组合 50"/>
          <p:cNvGrpSpPr/>
          <p:nvPr/>
        </p:nvGrpSpPr>
        <p:grpSpPr>
          <a:xfrm>
            <a:off x="7085892" y="3177205"/>
            <a:ext cx="1036261" cy="1036518"/>
            <a:chOff x="7090504" y="2893023"/>
            <a:chExt cx="1036261" cy="1036518"/>
          </a:xfrm>
          <a:gradFill>
            <a:gsLst>
              <a:gs pos="0">
                <a:schemeClr val="bg1"/>
              </a:gs>
              <a:gs pos="51000">
                <a:schemeClr val="bg1">
                  <a:lumMod val="95000"/>
                </a:schemeClr>
              </a:gs>
              <a:gs pos="100000">
                <a:schemeClr val="bg1">
                  <a:lumMod val="75000"/>
                </a:schemeClr>
              </a:gs>
            </a:gsLst>
            <a:lin ang="18900000" scaled="0"/>
          </a:gradFill>
        </p:grpSpPr>
        <p:sp>
          <p:nvSpPr>
            <p:cNvPr id="52" name="Oval 53"/>
            <p:cNvSpPr>
              <a:spLocks noChangeArrowheads="1"/>
            </p:cNvSpPr>
            <p:nvPr/>
          </p:nvSpPr>
          <p:spPr bwMode="auto">
            <a:xfrm>
              <a:off x="7090504" y="2893023"/>
              <a:ext cx="1036261" cy="1036518"/>
            </a:xfrm>
            <a:prstGeom prst="ellipse">
              <a:avLst/>
            </a:prstGeom>
            <a:grpFill/>
            <a:ln w="88900">
              <a:gradFill flip="none" rotWithShape="1">
                <a:gsLst>
                  <a:gs pos="0">
                    <a:srgbClr val="FFFFFF"/>
                  </a:gs>
                  <a:gs pos="100000">
                    <a:srgbClr val="D9D9DA"/>
                  </a:gs>
                </a:gsLst>
                <a:lin ang="2700000" scaled="0"/>
                <a:tileRect/>
              </a:gradFill>
            </a:ln>
            <a:effectLst>
              <a:outerShdw blurRad="279400" dist="76200" dir="2700000" sx="101000" sy="101000" algn="tl"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a:defRPr/>
              </a:pPr>
              <a:endParaRPr lang="zh-CN" altLang="en-US">
                <a:latin typeface="微软雅黑" panose="020B0503020204020204" pitchFamily="34" charset="-122"/>
                <a:ea typeface="微软雅黑" panose="020B0503020204020204" pitchFamily="34" charset="-122"/>
              </a:endParaRPr>
            </a:p>
          </p:txBody>
        </p:sp>
        <p:sp>
          <p:nvSpPr>
            <p:cNvPr id="53" name="Text Box 62"/>
            <p:cNvSpPr txBox="1">
              <a:spLocks noChangeArrowheads="1"/>
            </p:cNvSpPr>
            <p:nvPr/>
          </p:nvSpPr>
          <p:spPr bwMode="auto">
            <a:xfrm>
              <a:off x="7225896" y="3105837"/>
              <a:ext cx="782803" cy="654025"/>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68580" tIns="34290" rIns="68580" bIns="34290">
              <a:spAutoFit/>
            </a:bodyPr>
            <a:lstStyle/>
            <a:p>
              <a:pPr algn="ctr"/>
              <a:r>
                <a:rPr lang="en-US" altLang="zh-CN" sz="3800" b="1" dirty="0">
                  <a:solidFill>
                    <a:srgbClr val="7030A0"/>
                  </a:solidFill>
                  <a:latin typeface="微软雅黑" panose="020B0503020204020204" pitchFamily="34" charset="-122"/>
                  <a:ea typeface="微软雅黑" panose="020B0503020204020204" pitchFamily="34" charset="-122"/>
                </a:rPr>
                <a:t>05</a:t>
              </a:r>
            </a:p>
          </p:txBody>
        </p:sp>
      </p:grpSp>
      <p:grpSp>
        <p:nvGrpSpPr>
          <p:cNvPr id="54" name="组合 53"/>
          <p:cNvGrpSpPr/>
          <p:nvPr/>
        </p:nvGrpSpPr>
        <p:grpSpPr>
          <a:xfrm>
            <a:off x="1037279" y="3171459"/>
            <a:ext cx="1036261" cy="1036518"/>
            <a:chOff x="1041891" y="2887277"/>
            <a:chExt cx="1036261" cy="1036518"/>
          </a:xfrm>
          <a:gradFill>
            <a:gsLst>
              <a:gs pos="0">
                <a:schemeClr val="bg1"/>
              </a:gs>
              <a:gs pos="51000">
                <a:schemeClr val="bg1">
                  <a:lumMod val="95000"/>
                </a:schemeClr>
              </a:gs>
              <a:gs pos="100000">
                <a:schemeClr val="bg1">
                  <a:lumMod val="75000"/>
                </a:schemeClr>
              </a:gs>
            </a:gsLst>
            <a:lin ang="18900000" scaled="0"/>
          </a:gradFill>
        </p:grpSpPr>
        <p:sp>
          <p:nvSpPr>
            <p:cNvPr id="55" name="Oval 53"/>
            <p:cNvSpPr>
              <a:spLocks noChangeArrowheads="1"/>
            </p:cNvSpPr>
            <p:nvPr/>
          </p:nvSpPr>
          <p:spPr bwMode="auto">
            <a:xfrm>
              <a:off x="1041891" y="2887277"/>
              <a:ext cx="1036261" cy="1036518"/>
            </a:xfrm>
            <a:prstGeom prst="ellipse">
              <a:avLst/>
            </a:prstGeom>
            <a:grpFill/>
            <a:ln w="88900">
              <a:gradFill flip="none" rotWithShape="1">
                <a:gsLst>
                  <a:gs pos="0">
                    <a:srgbClr val="FFFFFF"/>
                  </a:gs>
                  <a:gs pos="100000">
                    <a:srgbClr val="D9D9DA"/>
                  </a:gs>
                </a:gsLst>
                <a:lin ang="2700000" scaled="0"/>
                <a:tileRect/>
              </a:gradFill>
            </a:ln>
            <a:effectLst>
              <a:outerShdw blurRad="279400" dist="76200" dir="2700000" sx="101000" sy="101000" algn="tl"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a:defRPr/>
              </a:pPr>
              <a:endParaRPr lang="zh-CN" altLang="en-US">
                <a:latin typeface="微软雅黑" panose="020B0503020204020204" pitchFamily="34" charset="-122"/>
                <a:ea typeface="微软雅黑" panose="020B0503020204020204" pitchFamily="34" charset="-122"/>
              </a:endParaRPr>
            </a:p>
          </p:txBody>
        </p:sp>
        <p:sp>
          <p:nvSpPr>
            <p:cNvPr id="56" name="Text Box 58"/>
            <p:cNvSpPr txBox="1">
              <a:spLocks noChangeArrowheads="1"/>
            </p:cNvSpPr>
            <p:nvPr/>
          </p:nvSpPr>
          <p:spPr bwMode="auto">
            <a:xfrm>
              <a:off x="1177282" y="3105837"/>
              <a:ext cx="782803" cy="654025"/>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68580" tIns="34290" rIns="68580" bIns="34290">
              <a:spAutoFit/>
            </a:bodyPr>
            <a:lstStyle/>
            <a:p>
              <a:pPr algn="ctr"/>
              <a:r>
                <a:rPr lang="en-US" altLang="zh-CN" sz="3800" b="1" dirty="0">
                  <a:solidFill>
                    <a:srgbClr val="7030A0"/>
                  </a:solidFill>
                  <a:latin typeface="微软雅黑" panose="020B0503020204020204" pitchFamily="34" charset="-122"/>
                  <a:ea typeface="微软雅黑" panose="020B0503020204020204" pitchFamily="34" charset="-122"/>
                </a:rPr>
                <a:t>01</a:t>
              </a:r>
            </a:p>
          </p:txBody>
        </p:sp>
      </p:grpSp>
      <p:grpSp>
        <p:nvGrpSpPr>
          <p:cNvPr id="57" name="组合 56"/>
          <p:cNvGrpSpPr/>
          <p:nvPr/>
        </p:nvGrpSpPr>
        <p:grpSpPr>
          <a:xfrm>
            <a:off x="3430324" y="-1100658"/>
            <a:ext cx="2352980" cy="2352980"/>
            <a:chOff x="304800" y="673100"/>
            <a:chExt cx="4000500" cy="4000500"/>
          </a:xfrm>
          <a:effectLst>
            <a:outerShdw blurRad="444500" dist="254000" dir="6840000" algn="tr" rotWithShape="0">
              <a:prstClr val="black">
                <a:alpha val="50000"/>
              </a:prstClr>
            </a:outerShdw>
          </a:effectLst>
        </p:grpSpPr>
        <p:sp>
          <p:nvSpPr>
            <p:cNvPr id="58" name="同心圆 57"/>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C00000"/>
                </a:solidFill>
                <a:ea typeface="微软雅黑" pitchFamily="34" charset="-122"/>
              </a:endParaRPr>
            </a:p>
          </p:txBody>
        </p:sp>
        <p:sp>
          <p:nvSpPr>
            <p:cNvPr id="59" name="椭圆 58"/>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C00000"/>
                </a:solidFill>
                <a:ea typeface="微软雅黑" pitchFamily="34" charset="-122"/>
              </a:endParaRPr>
            </a:p>
          </p:txBody>
        </p:sp>
      </p:grpSp>
      <p:sp>
        <p:nvSpPr>
          <p:cNvPr id="60" name="椭圆 59"/>
          <p:cNvSpPr/>
          <p:nvPr/>
        </p:nvSpPr>
        <p:spPr>
          <a:xfrm>
            <a:off x="4834454" y="1240623"/>
            <a:ext cx="274777" cy="274777"/>
          </a:xfrm>
          <a:prstGeom prst="ellipse">
            <a:avLst/>
          </a:prstGeom>
          <a:gradFill>
            <a:gsLst>
              <a:gs pos="0">
                <a:schemeClr val="bg1"/>
              </a:gs>
              <a:gs pos="51000">
                <a:schemeClr val="bg1">
                  <a:lumMod val="95000"/>
                </a:schemeClr>
              </a:gs>
              <a:gs pos="100000">
                <a:schemeClr val="bg1">
                  <a:lumMod val="75000"/>
                </a:schemeClr>
              </a:gs>
            </a:gsLst>
            <a:lin ang="5400000" scaled="0"/>
          </a:gradFill>
          <a:ln>
            <a:gradFill>
              <a:gsLst>
                <a:gs pos="0">
                  <a:schemeClr val="bg1"/>
                </a:gs>
                <a:gs pos="51000">
                  <a:schemeClr val="bg1">
                    <a:lumMod val="95000"/>
                  </a:schemeClr>
                </a:gs>
                <a:gs pos="100000">
                  <a:schemeClr val="bg1">
                    <a:lumMod val="75000"/>
                  </a:schemeClr>
                </a:gs>
              </a:gsLst>
              <a:lin ang="5400000" scaled="0"/>
            </a:grad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26" tIns="45713" rIns="91426" bIns="45713" rtlCol="0" anchor="ctr"/>
          <a:lstStyle/>
          <a:p>
            <a:pPr algn="ctr"/>
            <a:endParaRPr lang="zh-CN" altLang="en-US"/>
          </a:p>
        </p:txBody>
      </p:sp>
      <p:sp>
        <p:nvSpPr>
          <p:cNvPr id="61" name="椭圆 60"/>
          <p:cNvSpPr/>
          <p:nvPr/>
        </p:nvSpPr>
        <p:spPr>
          <a:xfrm>
            <a:off x="4538121" y="1358962"/>
            <a:ext cx="137389" cy="137389"/>
          </a:xfrm>
          <a:prstGeom prst="ellipse">
            <a:avLst/>
          </a:prstGeom>
          <a:gradFill>
            <a:gsLst>
              <a:gs pos="0">
                <a:schemeClr val="bg1"/>
              </a:gs>
              <a:gs pos="51000">
                <a:schemeClr val="bg1">
                  <a:lumMod val="95000"/>
                </a:schemeClr>
              </a:gs>
              <a:gs pos="100000">
                <a:schemeClr val="bg1">
                  <a:lumMod val="75000"/>
                </a:schemeClr>
              </a:gs>
            </a:gsLst>
            <a:lin ang="5400000" scaled="0"/>
          </a:gradFill>
          <a:ln>
            <a:gradFill>
              <a:gsLst>
                <a:gs pos="0">
                  <a:schemeClr val="bg1"/>
                </a:gs>
                <a:gs pos="51000">
                  <a:schemeClr val="bg1">
                    <a:lumMod val="95000"/>
                  </a:schemeClr>
                </a:gs>
                <a:gs pos="100000">
                  <a:schemeClr val="bg1">
                    <a:lumMod val="75000"/>
                  </a:schemeClr>
                </a:gs>
              </a:gsLst>
              <a:lin ang="5400000" scaled="0"/>
            </a:grad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26" tIns="45713" rIns="91426" bIns="45713" rtlCol="0" anchor="ctr"/>
          <a:lstStyle/>
          <a:p>
            <a:pPr algn="ctr"/>
            <a:endParaRPr lang="zh-CN" altLang="en-US"/>
          </a:p>
        </p:txBody>
      </p:sp>
      <p:sp>
        <p:nvSpPr>
          <p:cNvPr id="62" name="椭圆 61"/>
          <p:cNvSpPr/>
          <p:nvPr/>
        </p:nvSpPr>
        <p:spPr>
          <a:xfrm>
            <a:off x="5344436" y="1237778"/>
            <a:ext cx="137389" cy="137389"/>
          </a:xfrm>
          <a:prstGeom prst="ellipse">
            <a:avLst/>
          </a:prstGeom>
          <a:gradFill>
            <a:gsLst>
              <a:gs pos="0">
                <a:schemeClr val="bg1"/>
              </a:gs>
              <a:gs pos="51000">
                <a:schemeClr val="bg1">
                  <a:lumMod val="95000"/>
                </a:schemeClr>
              </a:gs>
              <a:gs pos="100000">
                <a:schemeClr val="bg1">
                  <a:lumMod val="75000"/>
                </a:schemeClr>
              </a:gs>
            </a:gsLst>
            <a:lin ang="5400000" scaled="0"/>
          </a:gradFill>
          <a:ln>
            <a:gradFill>
              <a:gsLst>
                <a:gs pos="0">
                  <a:schemeClr val="bg1"/>
                </a:gs>
                <a:gs pos="51000">
                  <a:schemeClr val="bg1">
                    <a:lumMod val="95000"/>
                  </a:schemeClr>
                </a:gs>
                <a:gs pos="100000">
                  <a:schemeClr val="bg1">
                    <a:lumMod val="75000"/>
                  </a:schemeClr>
                </a:gs>
              </a:gsLst>
              <a:lin ang="5400000" scaled="0"/>
            </a:grad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26" tIns="45713" rIns="91426" bIns="45713" rtlCol="0" anchor="ctr"/>
          <a:lstStyle/>
          <a:p>
            <a:pPr algn="ctr"/>
            <a:endParaRPr lang="zh-CN" altLang="en-US"/>
          </a:p>
        </p:txBody>
      </p:sp>
      <p:sp>
        <p:nvSpPr>
          <p:cNvPr id="63" name="椭圆 62"/>
          <p:cNvSpPr/>
          <p:nvPr/>
        </p:nvSpPr>
        <p:spPr>
          <a:xfrm>
            <a:off x="3816502" y="1108306"/>
            <a:ext cx="250454" cy="250454"/>
          </a:xfrm>
          <a:prstGeom prst="ellipse">
            <a:avLst/>
          </a:prstGeom>
          <a:gradFill>
            <a:gsLst>
              <a:gs pos="0">
                <a:schemeClr val="bg1"/>
              </a:gs>
              <a:gs pos="51000">
                <a:schemeClr val="bg1">
                  <a:lumMod val="95000"/>
                </a:schemeClr>
              </a:gs>
              <a:gs pos="100000">
                <a:schemeClr val="bg1">
                  <a:lumMod val="75000"/>
                </a:schemeClr>
              </a:gs>
            </a:gsLst>
            <a:lin ang="5400000" scaled="0"/>
          </a:gradFill>
          <a:ln>
            <a:gradFill>
              <a:gsLst>
                <a:gs pos="0">
                  <a:schemeClr val="bg1"/>
                </a:gs>
                <a:gs pos="51000">
                  <a:schemeClr val="bg1">
                    <a:lumMod val="95000"/>
                  </a:schemeClr>
                </a:gs>
                <a:gs pos="100000">
                  <a:schemeClr val="bg1">
                    <a:lumMod val="75000"/>
                  </a:schemeClr>
                </a:gs>
              </a:gsLst>
              <a:lin ang="5400000" scaled="0"/>
            </a:gradFill>
          </a:ln>
          <a:effectLst>
            <a:outerShdw blurRad="317500" dist="1905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26" tIns="45713" rIns="91426" bIns="45713" rtlCol="0" anchor="ctr"/>
          <a:lstStyle/>
          <a:p>
            <a:pPr algn="ctr"/>
            <a:endParaRPr lang="zh-CN" altLang="en-US"/>
          </a:p>
        </p:txBody>
      </p:sp>
      <p:sp>
        <p:nvSpPr>
          <p:cNvPr id="64" name="椭圆 63"/>
          <p:cNvSpPr/>
          <p:nvPr/>
        </p:nvSpPr>
        <p:spPr>
          <a:xfrm>
            <a:off x="4117724" y="1082955"/>
            <a:ext cx="274777" cy="274777"/>
          </a:xfrm>
          <a:prstGeom prst="ellipse">
            <a:avLst/>
          </a:prstGeom>
          <a:gradFill>
            <a:gsLst>
              <a:gs pos="0">
                <a:schemeClr val="bg1"/>
              </a:gs>
              <a:gs pos="51000">
                <a:schemeClr val="bg1">
                  <a:lumMod val="95000"/>
                </a:schemeClr>
              </a:gs>
              <a:gs pos="100000">
                <a:schemeClr val="bg1">
                  <a:lumMod val="75000"/>
                </a:schemeClr>
              </a:gs>
            </a:gsLst>
            <a:lin ang="5400000" scaled="0"/>
          </a:gradFill>
          <a:ln>
            <a:gradFill>
              <a:gsLst>
                <a:gs pos="0">
                  <a:schemeClr val="bg1"/>
                </a:gs>
                <a:gs pos="51000">
                  <a:schemeClr val="bg1">
                    <a:lumMod val="95000"/>
                  </a:schemeClr>
                </a:gs>
                <a:gs pos="100000">
                  <a:schemeClr val="bg1">
                    <a:lumMod val="75000"/>
                  </a:schemeClr>
                </a:gs>
              </a:gsLst>
              <a:lin ang="5400000" scaled="0"/>
            </a:grad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26" tIns="45713" rIns="91426" bIns="45713" rtlCol="0" anchor="ctr"/>
          <a:lstStyle/>
          <a:p>
            <a:pPr algn="ctr"/>
            <a:endParaRPr lang="zh-CN" altLang="en-US"/>
          </a:p>
        </p:txBody>
      </p:sp>
      <p:sp>
        <p:nvSpPr>
          <p:cNvPr id="65" name="椭圆 64"/>
          <p:cNvSpPr/>
          <p:nvPr/>
        </p:nvSpPr>
        <p:spPr>
          <a:xfrm>
            <a:off x="4352551" y="1369469"/>
            <a:ext cx="137389" cy="137389"/>
          </a:xfrm>
          <a:prstGeom prst="ellipse">
            <a:avLst/>
          </a:prstGeom>
          <a:gradFill>
            <a:gsLst>
              <a:gs pos="0">
                <a:schemeClr val="bg1"/>
              </a:gs>
              <a:gs pos="51000">
                <a:schemeClr val="bg1">
                  <a:lumMod val="95000"/>
                </a:schemeClr>
              </a:gs>
              <a:gs pos="100000">
                <a:schemeClr val="bg1">
                  <a:lumMod val="75000"/>
                </a:schemeClr>
              </a:gs>
            </a:gsLst>
            <a:lin ang="5400000" scaled="0"/>
          </a:gradFill>
          <a:ln>
            <a:gradFill>
              <a:gsLst>
                <a:gs pos="0">
                  <a:schemeClr val="bg1"/>
                </a:gs>
                <a:gs pos="51000">
                  <a:schemeClr val="bg1">
                    <a:lumMod val="95000"/>
                  </a:schemeClr>
                </a:gs>
                <a:gs pos="100000">
                  <a:schemeClr val="bg1">
                    <a:lumMod val="75000"/>
                  </a:schemeClr>
                </a:gs>
              </a:gsLst>
              <a:lin ang="5400000" scaled="0"/>
            </a:grad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26" tIns="45713" rIns="91426" bIns="45713" rtlCol="0" anchor="ctr"/>
          <a:lstStyle/>
          <a:p>
            <a:pPr algn="ctr"/>
            <a:endParaRPr lang="zh-CN" altLang="en-US"/>
          </a:p>
        </p:txBody>
      </p:sp>
      <p:sp>
        <p:nvSpPr>
          <p:cNvPr id="66" name="椭圆 65"/>
          <p:cNvSpPr/>
          <p:nvPr/>
        </p:nvSpPr>
        <p:spPr>
          <a:xfrm>
            <a:off x="5488223" y="1184422"/>
            <a:ext cx="322151" cy="322151"/>
          </a:xfrm>
          <a:prstGeom prst="ellipse">
            <a:avLst/>
          </a:prstGeom>
          <a:gradFill>
            <a:gsLst>
              <a:gs pos="0">
                <a:schemeClr val="bg1"/>
              </a:gs>
              <a:gs pos="51000">
                <a:schemeClr val="bg1">
                  <a:lumMod val="95000"/>
                </a:schemeClr>
              </a:gs>
              <a:gs pos="100000">
                <a:schemeClr val="bg1">
                  <a:lumMod val="75000"/>
                </a:schemeClr>
              </a:gs>
            </a:gsLst>
            <a:lin ang="5400000" scaled="0"/>
          </a:gradFill>
          <a:ln>
            <a:gradFill>
              <a:gsLst>
                <a:gs pos="0">
                  <a:schemeClr val="bg1"/>
                </a:gs>
                <a:gs pos="51000">
                  <a:schemeClr val="bg1">
                    <a:lumMod val="95000"/>
                  </a:schemeClr>
                </a:gs>
                <a:gs pos="100000">
                  <a:schemeClr val="bg1">
                    <a:lumMod val="75000"/>
                  </a:schemeClr>
                </a:gs>
              </a:gsLst>
              <a:lin ang="5400000" scaled="0"/>
            </a:gradFill>
          </a:ln>
          <a:effectLst>
            <a:outerShdw blurRad="317500" dist="1905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26" tIns="45713" rIns="91426" bIns="45713" rtlCol="0" anchor="ctr"/>
          <a:lstStyle/>
          <a:p>
            <a:pPr algn="ctr"/>
            <a:endParaRPr lang="zh-CN" altLang="en-US"/>
          </a:p>
        </p:txBody>
      </p:sp>
      <p:sp>
        <p:nvSpPr>
          <p:cNvPr id="67" name="椭圆 66"/>
          <p:cNvSpPr/>
          <p:nvPr/>
        </p:nvSpPr>
        <p:spPr>
          <a:xfrm>
            <a:off x="3489058" y="1240493"/>
            <a:ext cx="274777" cy="274777"/>
          </a:xfrm>
          <a:prstGeom prst="ellipse">
            <a:avLst/>
          </a:prstGeom>
          <a:gradFill>
            <a:gsLst>
              <a:gs pos="0">
                <a:schemeClr val="bg1"/>
              </a:gs>
              <a:gs pos="51000">
                <a:schemeClr val="bg1">
                  <a:lumMod val="95000"/>
                </a:schemeClr>
              </a:gs>
              <a:gs pos="100000">
                <a:schemeClr val="bg1">
                  <a:lumMod val="75000"/>
                </a:schemeClr>
              </a:gs>
            </a:gsLst>
            <a:lin ang="5400000" scaled="0"/>
          </a:gradFill>
          <a:ln>
            <a:gradFill>
              <a:gsLst>
                <a:gs pos="0">
                  <a:schemeClr val="bg1"/>
                </a:gs>
                <a:gs pos="51000">
                  <a:schemeClr val="bg1">
                    <a:lumMod val="95000"/>
                  </a:schemeClr>
                </a:gs>
                <a:gs pos="100000">
                  <a:schemeClr val="bg1">
                    <a:lumMod val="75000"/>
                  </a:schemeClr>
                </a:gs>
              </a:gsLst>
              <a:lin ang="5400000" scaled="0"/>
            </a:grad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26" tIns="45713" rIns="91426" bIns="45713" rtlCol="0" anchor="ctr"/>
          <a:lstStyle/>
          <a:p>
            <a:pPr algn="ctr"/>
            <a:endParaRPr lang="zh-CN" altLang="en-US"/>
          </a:p>
        </p:txBody>
      </p:sp>
      <p:sp>
        <p:nvSpPr>
          <p:cNvPr id="68" name="椭圆 67"/>
          <p:cNvSpPr/>
          <p:nvPr/>
        </p:nvSpPr>
        <p:spPr>
          <a:xfrm>
            <a:off x="5054541" y="1057222"/>
            <a:ext cx="274777" cy="274777"/>
          </a:xfrm>
          <a:prstGeom prst="ellipse">
            <a:avLst/>
          </a:prstGeom>
          <a:gradFill>
            <a:gsLst>
              <a:gs pos="0">
                <a:schemeClr val="bg1"/>
              </a:gs>
              <a:gs pos="51000">
                <a:schemeClr val="bg1">
                  <a:lumMod val="95000"/>
                </a:schemeClr>
              </a:gs>
              <a:gs pos="100000">
                <a:schemeClr val="bg1">
                  <a:lumMod val="75000"/>
                </a:schemeClr>
              </a:gs>
            </a:gsLst>
            <a:lin ang="5400000" scaled="0"/>
          </a:gradFill>
          <a:ln>
            <a:gradFill>
              <a:gsLst>
                <a:gs pos="0">
                  <a:schemeClr val="bg1"/>
                </a:gs>
                <a:gs pos="51000">
                  <a:schemeClr val="bg1">
                    <a:lumMod val="95000"/>
                  </a:schemeClr>
                </a:gs>
                <a:gs pos="100000">
                  <a:schemeClr val="bg1">
                    <a:lumMod val="75000"/>
                  </a:schemeClr>
                </a:gs>
              </a:gsLst>
              <a:lin ang="5400000" scaled="0"/>
            </a:grad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26" tIns="45713" rIns="91426" bIns="45713" rtlCol="0" anchor="ctr"/>
          <a:lstStyle/>
          <a:p>
            <a:pPr algn="ctr"/>
            <a:endParaRPr lang="zh-CN" altLang="en-US"/>
          </a:p>
        </p:txBody>
      </p:sp>
      <p:sp>
        <p:nvSpPr>
          <p:cNvPr id="69" name="椭圆 68"/>
          <p:cNvSpPr/>
          <p:nvPr/>
        </p:nvSpPr>
        <p:spPr>
          <a:xfrm>
            <a:off x="3972836" y="1293556"/>
            <a:ext cx="137389" cy="137389"/>
          </a:xfrm>
          <a:prstGeom prst="ellipse">
            <a:avLst/>
          </a:prstGeom>
          <a:gradFill>
            <a:gsLst>
              <a:gs pos="0">
                <a:schemeClr val="bg1"/>
              </a:gs>
              <a:gs pos="51000">
                <a:schemeClr val="bg1">
                  <a:lumMod val="95000"/>
                </a:schemeClr>
              </a:gs>
              <a:gs pos="100000">
                <a:schemeClr val="bg1">
                  <a:lumMod val="75000"/>
                </a:schemeClr>
              </a:gs>
            </a:gsLst>
            <a:lin ang="5400000" scaled="0"/>
          </a:gradFill>
          <a:ln>
            <a:gradFill>
              <a:gsLst>
                <a:gs pos="0">
                  <a:schemeClr val="bg1"/>
                </a:gs>
                <a:gs pos="51000">
                  <a:schemeClr val="bg1">
                    <a:lumMod val="95000"/>
                  </a:schemeClr>
                </a:gs>
                <a:gs pos="100000">
                  <a:schemeClr val="bg1">
                    <a:lumMod val="75000"/>
                  </a:schemeClr>
                </a:gs>
              </a:gsLst>
              <a:lin ang="5400000" scaled="0"/>
            </a:grad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26" tIns="45713" rIns="91426" bIns="45713" rtlCol="0" anchor="ctr"/>
          <a:lstStyle/>
          <a:p>
            <a:pPr algn="ctr"/>
            <a:endParaRPr lang="zh-CN" altLang="en-US"/>
          </a:p>
        </p:txBody>
      </p:sp>
      <p:sp>
        <p:nvSpPr>
          <p:cNvPr id="70" name="椭圆 69"/>
          <p:cNvSpPr/>
          <p:nvPr/>
        </p:nvSpPr>
        <p:spPr>
          <a:xfrm>
            <a:off x="5920094" y="1369469"/>
            <a:ext cx="137389" cy="137389"/>
          </a:xfrm>
          <a:prstGeom prst="ellipse">
            <a:avLst/>
          </a:prstGeom>
          <a:gradFill>
            <a:gsLst>
              <a:gs pos="0">
                <a:schemeClr val="bg1"/>
              </a:gs>
              <a:gs pos="51000">
                <a:schemeClr val="bg1">
                  <a:lumMod val="95000"/>
                </a:schemeClr>
              </a:gs>
              <a:gs pos="100000">
                <a:schemeClr val="bg1">
                  <a:lumMod val="75000"/>
                </a:schemeClr>
              </a:gs>
            </a:gsLst>
            <a:lin ang="5400000" scaled="0"/>
          </a:gradFill>
          <a:ln>
            <a:gradFill>
              <a:gsLst>
                <a:gs pos="0">
                  <a:schemeClr val="bg1"/>
                </a:gs>
                <a:gs pos="51000">
                  <a:schemeClr val="bg1">
                    <a:lumMod val="95000"/>
                  </a:schemeClr>
                </a:gs>
                <a:gs pos="100000">
                  <a:schemeClr val="bg1">
                    <a:lumMod val="75000"/>
                  </a:schemeClr>
                </a:gs>
              </a:gsLst>
              <a:lin ang="5400000" scaled="0"/>
            </a:grad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26" tIns="45713" rIns="91426" bIns="45713" rtlCol="0" anchor="ctr"/>
          <a:lstStyle/>
          <a:p>
            <a:pPr algn="ctr"/>
            <a:endParaRPr lang="zh-CN" altLang="en-US"/>
          </a:p>
        </p:txBody>
      </p:sp>
      <p:sp>
        <p:nvSpPr>
          <p:cNvPr id="71" name="矩形 70"/>
          <p:cNvSpPr/>
          <p:nvPr/>
        </p:nvSpPr>
        <p:spPr>
          <a:xfrm>
            <a:off x="4035416" y="114768"/>
            <a:ext cx="1231514" cy="584775"/>
          </a:xfrm>
          <a:prstGeom prst="rect">
            <a:avLst/>
          </a:prstGeom>
        </p:spPr>
        <p:txBody>
          <a:bodyPr wrap="square" lIns="91426" tIns="45713" rIns="91426" bIns="45713">
            <a:spAutoFit/>
          </a:bodyPr>
          <a:lstStyle/>
          <a:p>
            <a:pPr defTabSz="934097">
              <a:defRPr/>
            </a:pPr>
            <a:r>
              <a:rPr lang="zh-CN" altLang="en-US" sz="3200" b="1" kern="0" dirty="0">
                <a:solidFill>
                  <a:srgbClr val="7030A0"/>
                </a:solidFill>
                <a:latin typeface="微软雅黑" panose="020B0503020204020204" pitchFamily="34" charset="-122"/>
                <a:ea typeface="微软雅黑" panose="020B0503020204020204" pitchFamily="34" charset="-122"/>
              </a:rPr>
              <a:t>目 录</a:t>
            </a:r>
          </a:p>
        </p:txBody>
      </p:sp>
      <p:sp>
        <p:nvSpPr>
          <p:cNvPr id="72" name="Rectangle 4"/>
          <p:cNvSpPr txBox="1">
            <a:spLocks noChangeArrowheads="1"/>
          </p:cNvSpPr>
          <p:nvPr/>
        </p:nvSpPr>
        <p:spPr bwMode="auto">
          <a:xfrm>
            <a:off x="3964944" y="566306"/>
            <a:ext cx="1372458" cy="381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61" tIns="34280" rIns="68561" bIns="34280"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defRPr/>
            </a:pPr>
            <a:r>
              <a:rPr lang="en-US" altLang="zh-CN" sz="1000" b="0" kern="0" dirty="0">
                <a:solidFill>
                  <a:srgbClr val="7030A0"/>
                </a:solidFill>
                <a:latin typeface="Impact" panose="020B0806030902050204" pitchFamily="34" charset="0"/>
                <a:ea typeface="微软雅黑"/>
              </a:rPr>
              <a:t>CATALOG</a:t>
            </a:r>
            <a:endParaRPr lang="zh-CN" altLang="en-US" sz="1000" b="0" kern="0" dirty="0">
              <a:solidFill>
                <a:srgbClr val="7030A0"/>
              </a:solidFill>
              <a:latin typeface="Impact" panose="020B0806030902050204" pitchFamily="34" charset="0"/>
              <a:ea typeface="微软雅黑"/>
            </a:endParaRPr>
          </a:p>
        </p:txBody>
      </p:sp>
    </p:spTree>
    <p:extLst>
      <p:ext uri="{BB962C8B-B14F-4D97-AF65-F5344CB8AC3E}">
        <p14:creationId xmlns:p14="http://schemas.microsoft.com/office/powerpoint/2010/main" val="1384422266"/>
      </p:ext>
    </p:extLst>
  </p:cSld>
  <p:clrMapOvr>
    <a:masterClrMapping/>
  </p:clrMapOvr>
  <p:transition spd="slow" advClick="0" advTm="0">
    <p:wip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accel="35000" fill="hold" nodeType="withEffect" p14:presetBounceEnd="55000">
                                      <p:stCondLst>
                                        <p:cond delay="0"/>
                                      </p:stCondLst>
                                      <p:childTnLst>
                                        <p:set>
                                          <p:cBhvr>
                                            <p:cTn id="6" dur="1" fill="hold">
                                              <p:stCondLst>
                                                <p:cond delay="0"/>
                                              </p:stCondLst>
                                            </p:cTn>
                                            <p:tgtEl>
                                              <p:spTgt spid="57"/>
                                            </p:tgtEl>
                                            <p:attrNameLst>
                                              <p:attrName>style.visibility</p:attrName>
                                            </p:attrNameLst>
                                          </p:cBhvr>
                                          <p:to>
                                            <p:strVal val="visible"/>
                                          </p:to>
                                        </p:set>
                                        <p:anim calcmode="lin" valueType="num" p14:bounceEnd="55000">
                                          <p:cBhvr additive="base">
                                            <p:cTn id="7" dur="2000" fill="hold"/>
                                            <p:tgtEl>
                                              <p:spTgt spid="57"/>
                                            </p:tgtEl>
                                            <p:attrNameLst>
                                              <p:attrName>ppt_x</p:attrName>
                                            </p:attrNameLst>
                                          </p:cBhvr>
                                          <p:tavLst>
                                            <p:tav tm="0">
                                              <p:val>
                                                <p:strVal val="#ppt_x"/>
                                              </p:val>
                                            </p:tav>
                                            <p:tav tm="100000">
                                              <p:val>
                                                <p:strVal val="#ppt_x"/>
                                              </p:val>
                                            </p:tav>
                                          </p:tavLst>
                                        </p:anim>
                                        <p:anim calcmode="lin" valueType="num" p14:bounceEnd="55000">
                                          <p:cBhvr additive="base">
                                            <p:cTn id="8" dur="2000" fill="hold"/>
                                            <p:tgtEl>
                                              <p:spTgt spid="57"/>
                                            </p:tgtEl>
                                            <p:attrNameLst>
                                              <p:attrName>ppt_y</p:attrName>
                                            </p:attrNameLst>
                                          </p:cBhvr>
                                          <p:tavLst>
                                            <p:tav tm="0">
                                              <p:val>
                                                <p:strVal val="0-#ppt_h/2"/>
                                              </p:val>
                                            </p:tav>
                                            <p:tav tm="100000">
                                              <p:val>
                                                <p:strVal val="#ppt_y"/>
                                              </p:val>
                                            </p:tav>
                                          </p:tavLst>
                                        </p:anim>
                                      </p:childTnLst>
                                    </p:cTn>
                                  </p:par>
                                  <p:par>
                                    <p:cTn id="9" presetID="56" presetClass="entr" presetSubtype="0" fill="hold" grpId="0" nodeType="withEffect">
                                      <p:stCondLst>
                                        <p:cond delay="1000"/>
                                      </p:stCondLst>
                                      <p:iterate type="lt">
                                        <p:tmPct val="10000"/>
                                      </p:iterate>
                                      <p:childTnLst>
                                        <p:set>
                                          <p:cBhvr>
                                            <p:cTn id="10" dur="1" fill="hold">
                                              <p:stCondLst>
                                                <p:cond delay="0"/>
                                              </p:stCondLst>
                                            </p:cTn>
                                            <p:tgtEl>
                                              <p:spTgt spid="71"/>
                                            </p:tgtEl>
                                            <p:attrNameLst>
                                              <p:attrName>style.visibility</p:attrName>
                                            </p:attrNameLst>
                                          </p:cBhvr>
                                          <p:to>
                                            <p:strVal val="visible"/>
                                          </p:to>
                                        </p:set>
                                        <p:anim by="(-#ppt_w*2)" calcmode="lin" valueType="num">
                                          <p:cBhvr rctx="PPT">
                                            <p:cTn id="11" dur="500" autoRev="1" fill="hold">
                                              <p:stCondLst>
                                                <p:cond delay="0"/>
                                              </p:stCondLst>
                                            </p:cTn>
                                            <p:tgtEl>
                                              <p:spTgt spid="71"/>
                                            </p:tgtEl>
                                            <p:attrNameLst>
                                              <p:attrName>ppt_w</p:attrName>
                                            </p:attrNameLst>
                                          </p:cBhvr>
                                        </p:anim>
                                        <p:anim by="(#ppt_w*0.50)" calcmode="lin" valueType="num">
                                          <p:cBhvr>
                                            <p:cTn id="12" dur="500" decel="50000" autoRev="1" fill="hold">
                                              <p:stCondLst>
                                                <p:cond delay="0"/>
                                              </p:stCondLst>
                                            </p:cTn>
                                            <p:tgtEl>
                                              <p:spTgt spid="71"/>
                                            </p:tgtEl>
                                            <p:attrNameLst>
                                              <p:attrName>ppt_x</p:attrName>
                                            </p:attrNameLst>
                                          </p:cBhvr>
                                        </p:anim>
                                        <p:anim from="(-#ppt_h/2)" to="(#ppt_y)" calcmode="lin" valueType="num">
                                          <p:cBhvr>
                                            <p:cTn id="13" dur="1000" fill="hold">
                                              <p:stCondLst>
                                                <p:cond delay="0"/>
                                              </p:stCondLst>
                                            </p:cTn>
                                            <p:tgtEl>
                                              <p:spTgt spid="71"/>
                                            </p:tgtEl>
                                            <p:attrNameLst>
                                              <p:attrName>ppt_y</p:attrName>
                                            </p:attrNameLst>
                                          </p:cBhvr>
                                        </p:anim>
                                        <p:animRot by="21600000">
                                          <p:cBhvr>
                                            <p:cTn id="14" dur="1000" fill="hold">
                                              <p:stCondLst>
                                                <p:cond delay="0"/>
                                              </p:stCondLst>
                                            </p:cTn>
                                            <p:tgtEl>
                                              <p:spTgt spid="71"/>
                                            </p:tgtEl>
                                            <p:attrNameLst>
                                              <p:attrName>r</p:attrName>
                                            </p:attrNameLst>
                                          </p:cBhvr>
                                        </p:animRot>
                                      </p:childTnLst>
                                    </p:cTn>
                                  </p:par>
                                  <p:par>
                                    <p:cTn id="15" presetID="22" presetClass="entr" presetSubtype="8" fill="hold" grpId="0" nodeType="withEffect">
                                      <p:stCondLst>
                                        <p:cond delay="1500"/>
                                      </p:stCondLst>
                                      <p:childTnLst>
                                        <p:set>
                                          <p:cBhvr>
                                            <p:cTn id="16" dur="1" fill="hold">
                                              <p:stCondLst>
                                                <p:cond delay="0"/>
                                              </p:stCondLst>
                                            </p:cTn>
                                            <p:tgtEl>
                                              <p:spTgt spid="72"/>
                                            </p:tgtEl>
                                            <p:attrNameLst>
                                              <p:attrName>style.visibility</p:attrName>
                                            </p:attrNameLst>
                                          </p:cBhvr>
                                          <p:to>
                                            <p:strVal val="visible"/>
                                          </p:to>
                                        </p:set>
                                        <p:animEffect transition="in" filter="wipe(left)">
                                          <p:cBhvr>
                                            <p:cTn id="17" dur="500"/>
                                            <p:tgtEl>
                                              <p:spTgt spid="72"/>
                                            </p:tgtEl>
                                          </p:cBhvr>
                                        </p:animEffect>
                                      </p:childTnLst>
                                    </p:cTn>
                                  </p:par>
                                </p:childTnLst>
                              </p:cTn>
                            </p:par>
                            <p:par>
                              <p:cTn id="18" fill="hold">
                                <p:stCondLst>
                                  <p:cond delay="2100"/>
                                </p:stCondLst>
                                <p:childTnLst>
                                  <p:par>
                                    <p:cTn id="19" presetID="53" presetClass="entr" presetSubtype="16" fill="hold" grpId="0" nodeType="afterEffect">
                                      <p:stCondLst>
                                        <p:cond delay="0"/>
                                      </p:stCondLst>
                                      <p:childTnLst>
                                        <p:set>
                                          <p:cBhvr>
                                            <p:cTn id="20" dur="1" fill="hold">
                                              <p:stCondLst>
                                                <p:cond delay="0"/>
                                              </p:stCondLst>
                                            </p:cTn>
                                            <p:tgtEl>
                                              <p:spTgt spid="60"/>
                                            </p:tgtEl>
                                            <p:attrNameLst>
                                              <p:attrName>style.visibility</p:attrName>
                                            </p:attrNameLst>
                                          </p:cBhvr>
                                          <p:to>
                                            <p:strVal val="visible"/>
                                          </p:to>
                                        </p:set>
                                        <p:anim calcmode="lin" valueType="num">
                                          <p:cBhvr>
                                            <p:cTn id="21" dur="500" fill="hold"/>
                                            <p:tgtEl>
                                              <p:spTgt spid="60"/>
                                            </p:tgtEl>
                                            <p:attrNameLst>
                                              <p:attrName>ppt_w</p:attrName>
                                            </p:attrNameLst>
                                          </p:cBhvr>
                                          <p:tavLst>
                                            <p:tav tm="0">
                                              <p:val>
                                                <p:fltVal val="0"/>
                                              </p:val>
                                            </p:tav>
                                            <p:tav tm="100000">
                                              <p:val>
                                                <p:strVal val="#ppt_w"/>
                                              </p:val>
                                            </p:tav>
                                          </p:tavLst>
                                        </p:anim>
                                        <p:anim calcmode="lin" valueType="num">
                                          <p:cBhvr>
                                            <p:cTn id="22" dur="500" fill="hold"/>
                                            <p:tgtEl>
                                              <p:spTgt spid="60"/>
                                            </p:tgtEl>
                                            <p:attrNameLst>
                                              <p:attrName>ppt_h</p:attrName>
                                            </p:attrNameLst>
                                          </p:cBhvr>
                                          <p:tavLst>
                                            <p:tav tm="0">
                                              <p:val>
                                                <p:fltVal val="0"/>
                                              </p:val>
                                            </p:tav>
                                            <p:tav tm="100000">
                                              <p:val>
                                                <p:strVal val="#ppt_h"/>
                                              </p:val>
                                            </p:tav>
                                          </p:tavLst>
                                        </p:anim>
                                        <p:animEffect transition="in" filter="fade">
                                          <p:cBhvr>
                                            <p:cTn id="23" dur="500"/>
                                            <p:tgtEl>
                                              <p:spTgt spid="60"/>
                                            </p:tgtEl>
                                          </p:cBhvr>
                                        </p:animEffect>
                                      </p:childTnLst>
                                    </p:cTn>
                                  </p:par>
                                  <p:par>
                                    <p:cTn id="24" presetID="53" presetClass="entr" presetSubtype="16" fill="hold" grpId="0" nodeType="withEffect">
                                      <p:stCondLst>
                                        <p:cond delay="0"/>
                                      </p:stCondLst>
                                      <p:childTnLst>
                                        <p:set>
                                          <p:cBhvr>
                                            <p:cTn id="25" dur="1" fill="hold">
                                              <p:stCondLst>
                                                <p:cond delay="0"/>
                                              </p:stCondLst>
                                            </p:cTn>
                                            <p:tgtEl>
                                              <p:spTgt spid="61"/>
                                            </p:tgtEl>
                                            <p:attrNameLst>
                                              <p:attrName>style.visibility</p:attrName>
                                            </p:attrNameLst>
                                          </p:cBhvr>
                                          <p:to>
                                            <p:strVal val="visible"/>
                                          </p:to>
                                        </p:set>
                                        <p:anim calcmode="lin" valueType="num">
                                          <p:cBhvr>
                                            <p:cTn id="26" dur="500" fill="hold"/>
                                            <p:tgtEl>
                                              <p:spTgt spid="61"/>
                                            </p:tgtEl>
                                            <p:attrNameLst>
                                              <p:attrName>ppt_w</p:attrName>
                                            </p:attrNameLst>
                                          </p:cBhvr>
                                          <p:tavLst>
                                            <p:tav tm="0">
                                              <p:val>
                                                <p:fltVal val="0"/>
                                              </p:val>
                                            </p:tav>
                                            <p:tav tm="100000">
                                              <p:val>
                                                <p:strVal val="#ppt_w"/>
                                              </p:val>
                                            </p:tav>
                                          </p:tavLst>
                                        </p:anim>
                                        <p:anim calcmode="lin" valueType="num">
                                          <p:cBhvr>
                                            <p:cTn id="27" dur="500" fill="hold"/>
                                            <p:tgtEl>
                                              <p:spTgt spid="61"/>
                                            </p:tgtEl>
                                            <p:attrNameLst>
                                              <p:attrName>ppt_h</p:attrName>
                                            </p:attrNameLst>
                                          </p:cBhvr>
                                          <p:tavLst>
                                            <p:tav tm="0">
                                              <p:val>
                                                <p:fltVal val="0"/>
                                              </p:val>
                                            </p:tav>
                                            <p:tav tm="100000">
                                              <p:val>
                                                <p:strVal val="#ppt_h"/>
                                              </p:val>
                                            </p:tav>
                                          </p:tavLst>
                                        </p:anim>
                                        <p:animEffect transition="in" filter="fade">
                                          <p:cBhvr>
                                            <p:cTn id="28" dur="500"/>
                                            <p:tgtEl>
                                              <p:spTgt spid="61"/>
                                            </p:tgtEl>
                                          </p:cBhvr>
                                        </p:animEffect>
                                      </p:childTnLst>
                                    </p:cTn>
                                  </p:par>
                                  <p:par>
                                    <p:cTn id="29" presetID="53" presetClass="entr" presetSubtype="16" fill="hold" grpId="0" nodeType="withEffect">
                                      <p:stCondLst>
                                        <p:cond delay="200"/>
                                      </p:stCondLst>
                                      <p:childTnLst>
                                        <p:set>
                                          <p:cBhvr>
                                            <p:cTn id="30" dur="1" fill="hold">
                                              <p:stCondLst>
                                                <p:cond delay="0"/>
                                              </p:stCondLst>
                                            </p:cTn>
                                            <p:tgtEl>
                                              <p:spTgt spid="62"/>
                                            </p:tgtEl>
                                            <p:attrNameLst>
                                              <p:attrName>style.visibility</p:attrName>
                                            </p:attrNameLst>
                                          </p:cBhvr>
                                          <p:to>
                                            <p:strVal val="visible"/>
                                          </p:to>
                                        </p:set>
                                        <p:anim calcmode="lin" valueType="num">
                                          <p:cBhvr>
                                            <p:cTn id="31" dur="500" fill="hold"/>
                                            <p:tgtEl>
                                              <p:spTgt spid="62"/>
                                            </p:tgtEl>
                                            <p:attrNameLst>
                                              <p:attrName>ppt_w</p:attrName>
                                            </p:attrNameLst>
                                          </p:cBhvr>
                                          <p:tavLst>
                                            <p:tav tm="0">
                                              <p:val>
                                                <p:fltVal val="0"/>
                                              </p:val>
                                            </p:tav>
                                            <p:tav tm="100000">
                                              <p:val>
                                                <p:strVal val="#ppt_w"/>
                                              </p:val>
                                            </p:tav>
                                          </p:tavLst>
                                        </p:anim>
                                        <p:anim calcmode="lin" valueType="num">
                                          <p:cBhvr>
                                            <p:cTn id="32" dur="500" fill="hold"/>
                                            <p:tgtEl>
                                              <p:spTgt spid="62"/>
                                            </p:tgtEl>
                                            <p:attrNameLst>
                                              <p:attrName>ppt_h</p:attrName>
                                            </p:attrNameLst>
                                          </p:cBhvr>
                                          <p:tavLst>
                                            <p:tav tm="0">
                                              <p:val>
                                                <p:fltVal val="0"/>
                                              </p:val>
                                            </p:tav>
                                            <p:tav tm="100000">
                                              <p:val>
                                                <p:strVal val="#ppt_h"/>
                                              </p:val>
                                            </p:tav>
                                          </p:tavLst>
                                        </p:anim>
                                        <p:animEffect transition="in" filter="fade">
                                          <p:cBhvr>
                                            <p:cTn id="33" dur="500"/>
                                            <p:tgtEl>
                                              <p:spTgt spid="62"/>
                                            </p:tgtEl>
                                          </p:cBhvr>
                                        </p:animEffect>
                                      </p:childTnLst>
                                    </p:cTn>
                                  </p:par>
                                  <p:par>
                                    <p:cTn id="34" presetID="53" presetClass="entr" presetSubtype="16" fill="hold" grpId="0" nodeType="withEffect">
                                      <p:stCondLst>
                                        <p:cond delay="0"/>
                                      </p:stCondLst>
                                      <p:childTnLst>
                                        <p:set>
                                          <p:cBhvr>
                                            <p:cTn id="35" dur="1" fill="hold">
                                              <p:stCondLst>
                                                <p:cond delay="0"/>
                                              </p:stCondLst>
                                            </p:cTn>
                                            <p:tgtEl>
                                              <p:spTgt spid="63"/>
                                            </p:tgtEl>
                                            <p:attrNameLst>
                                              <p:attrName>style.visibility</p:attrName>
                                            </p:attrNameLst>
                                          </p:cBhvr>
                                          <p:to>
                                            <p:strVal val="visible"/>
                                          </p:to>
                                        </p:set>
                                        <p:anim calcmode="lin" valueType="num">
                                          <p:cBhvr>
                                            <p:cTn id="36" dur="500" fill="hold"/>
                                            <p:tgtEl>
                                              <p:spTgt spid="63"/>
                                            </p:tgtEl>
                                            <p:attrNameLst>
                                              <p:attrName>ppt_w</p:attrName>
                                            </p:attrNameLst>
                                          </p:cBhvr>
                                          <p:tavLst>
                                            <p:tav tm="0">
                                              <p:val>
                                                <p:fltVal val="0"/>
                                              </p:val>
                                            </p:tav>
                                            <p:tav tm="100000">
                                              <p:val>
                                                <p:strVal val="#ppt_w"/>
                                              </p:val>
                                            </p:tav>
                                          </p:tavLst>
                                        </p:anim>
                                        <p:anim calcmode="lin" valueType="num">
                                          <p:cBhvr>
                                            <p:cTn id="37" dur="500" fill="hold"/>
                                            <p:tgtEl>
                                              <p:spTgt spid="63"/>
                                            </p:tgtEl>
                                            <p:attrNameLst>
                                              <p:attrName>ppt_h</p:attrName>
                                            </p:attrNameLst>
                                          </p:cBhvr>
                                          <p:tavLst>
                                            <p:tav tm="0">
                                              <p:val>
                                                <p:fltVal val="0"/>
                                              </p:val>
                                            </p:tav>
                                            <p:tav tm="100000">
                                              <p:val>
                                                <p:strVal val="#ppt_h"/>
                                              </p:val>
                                            </p:tav>
                                          </p:tavLst>
                                        </p:anim>
                                        <p:animEffect transition="in" filter="fade">
                                          <p:cBhvr>
                                            <p:cTn id="38" dur="500"/>
                                            <p:tgtEl>
                                              <p:spTgt spid="63"/>
                                            </p:tgtEl>
                                          </p:cBhvr>
                                        </p:animEffect>
                                      </p:childTnLst>
                                    </p:cTn>
                                  </p:par>
                                  <p:par>
                                    <p:cTn id="39" presetID="53" presetClass="entr" presetSubtype="16" fill="hold" grpId="0" nodeType="withEffect">
                                      <p:stCondLst>
                                        <p:cond delay="200"/>
                                      </p:stCondLst>
                                      <p:childTnLst>
                                        <p:set>
                                          <p:cBhvr>
                                            <p:cTn id="40" dur="1" fill="hold">
                                              <p:stCondLst>
                                                <p:cond delay="0"/>
                                              </p:stCondLst>
                                            </p:cTn>
                                            <p:tgtEl>
                                              <p:spTgt spid="64"/>
                                            </p:tgtEl>
                                            <p:attrNameLst>
                                              <p:attrName>style.visibility</p:attrName>
                                            </p:attrNameLst>
                                          </p:cBhvr>
                                          <p:to>
                                            <p:strVal val="visible"/>
                                          </p:to>
                                        </p:set>
                                        <p:anim calcmode="lin" valueType="num">
                                          <p:cBhvr>
                                            <p:cTn id="41" dur="500" fill="hold"/>
                                            <p:tgtEl>
                                              <p:spTgt spid="64"/>
                                            </p:tgtEl>
                                            <p:attrNameLst>
                                              <p:attrName>ppt_w</p:attrName>
                                            </p:attrNameLst>
                                          </p:cBhvr>
                                          <p:tavLst>
                                            <p:tav tm="0">
                                              <p:val>
                                                <p:fltVal val="0"/>
                                              </p:val>
                                            </p:tav>
                                            <p:tav tm="100000">
                                              <p:val>
                                                <p:strVal val="#ppt_w"/>
                                              </p:val>
                                            </p:tav>
                                          </p:tavLst>
                                        </p:anim>
                                        <p:anim calcmode="lin" valueType="num">
                                          <p:cBhvr>
                                            <p:cTn id="42" dur="500" fill="hold"/>
                                            <p:tgtEl>
                                              <p:spTgt spid="64"/>
                                            </p:tgtEl>
                                            <p:attrNameLst>
                                              <p:attrName>ppt_h</p:attrName>
                                            </p:attrNameLst>
                                          </p:cBhvr>
                                          <p:tavLst>
                                            <p:tav tm="0">
                                              <p:val>
                                                <p:fltVal val="0"/>
                                              </p:val>
                                            </p:tav>
                                            <p:tav tm="100000">
                                              <p:val>
                                                <p:strVal val="#ppt_h"/>
                                              </p:val>
                                            </p:tav>
                                          </p:tavLst>
                                        </p:anim>
                                        <p:animEffect transition="in" filter="fade">
                                          <p:cBhvr>
                                            <p:cTn id="43" dur="500"/>
                                            <p:tgtEl>
                                              <p:spTgt spid="64"/>
                                            </p:tgtEl>
                                          </p:cBhvr>
                                        </p:animEffect>
                                      </p:childTnLst>
                                    </p:cTn>
                                  </p:par>
                                  <p:par>
                                    <p:cTn id="44" presetID="53" presetClass="entr" presetSubtype="16" fill="hold" grpId="0" nodeType="withEffect">
                                      <p:stCondLst>
                                        <p:cond delay="200"/>
                                      </p:stCondLst>
                                      <p:childTnLst>
                                        <p:set>
                                          <p:cBhvr>
                                            <p:cTn id="45" dur="1" fill="hold">
                                              <p:stCondLst>
                                                <p:cond delay="0"/>
                                              </p:stCondLst>
                                            </p:cTn>
                                            <p:tgtEl>
                                              <p:spTgt spid="65"/>
                                            </p:tgtEl>
                                            <p:attrNameLst>
                                              <p:attrName>style.visibility</p:attrName>
                                            </p:attrNameLst>
                                          </p:cBhvr>
                                          <p:to>
                                            <p:strVal val="visible"/>
                                          </p:to>
                                        </p:set>
                                        <p:anim calcmode="lin" valueType="num">
                                          <p:cBhvr>
                                            <p:cTn id="46" dur="500" fill="hold"/>
                                            <p:tgtEl>
                                              <p:spTgt spid="65"/>
                                            </p:tgtEl>
                                            <p:attrNameLst>
                                              <p:attrName>ppt_w</p:attrName>
                                            </p:attrNameLst>
                                          </p:cBhvr>
                                          <p:tavLst>
                                            <p:tav tm="0">
                                              <p:val>
                                                <p:fltVal val="0"/>
                                              </p:val>
                                            </p:tav>
                                            <p:tav tm="100000">
                                              <p:val>
                                                <p:strVal val="#ppt_w"/>
                                              </p:val>
                                            </p:tav>
                                          </p:tavLst>
                                        </p:anim>
                                        <p:anim calcmode="lin" valueType="num">
                                          <p:cBhvr>
                                            <p:cTn id="47" dur="500" fill="hold"/>
                                            <p:tgtEl>
                                              <p:spTgt spid="65"/>
                                            </p:tgtEl>
                                            <p:attrNameLst>
                                              <p:attrName>ppt_h</p:attrName>
                                            </p:attrNameLst>
                                          </p:cBhvr>
                                          <p:tavLst>
                                            <p:tav tm="0">
                                              <p:val>
                                                <p:fltVal val="0"/>
                                              </p:val>
                                            </p:tav>
                                            <p:tav tm="100000">
                                              <p:val>
                                                <p:strVal val="#ppt_h"/>
                                              </p:val>
                                            </p:tav>
                                          </p:tavLst>
                                        </p:anim>
                                        <p:animEffect transition="in" filter="fade">
                                          <p:cBhvr>
                                            <p:cTn id="48" dur="500"/>
                                            <p:tgtEl>
                                              <p:spTgt spid="65"/>
                                            </p:tgtEl>
                                          </p:cBhvr>
                                        </p:animEffect>
                                      </p:childTnLst>
                                    </p:cTn>
                                  </p:par>
                                  <p:par>
                                    <p:cTn id="49" presetID="53" presetClass="entr" presetSubtype="16" fill="hold" grpId="0" nodeType="withEffect">
                                      <p:stCondLst>
                                        <p:cond delay="0"/>
                                      </p:stCondLst>
                                      <p:childTnLst>
                                        <p:set>
                                          <p:cBhvr>
                                            <p:cTn id="50" dur="1" fill="hold">
                                              <p:stCondLst>
                                                <p:cond delay="0"/>
                                              </p:stCondLst>
                                            </p:cTn>
                                            <p:tgtEl>
                                              <p:spTgt spid="66"/>
                                            </p:tgtEl>
                                            <p:attrNameLst>
                                              <p:attrName>style.visibility</p:attrName>
                                            </p:attrNameLst>
                                          </p:cBhvr>
                                          <p:to>
                                            <p:strVal val="visible"/>
                                          </p:to>
                                        </p:set>
                                        <p:anim calcmode="lin" valueType="num">
                                          <p:cBhvr>
                                            <p:cTn id="51" dur="500" fill="hold"/>
                                            <p:tgtEl>
                                              <p:spTgt spid="66"/>
                                            </p:tgtEl>
                                            <p:attrNameLst>
                                              <p:attrName>ppt_w</p:attrName>
                                            </p:attrNameLst>
                                          </p:cBhvr>
                                          <p:tavLst>
                                            <p:tav tm="0">
                                              <p:val>
                                                <p:fltVal val="0"/>
                                              </p:val>
                                            </p:tav>
                                            <p:tav tm="100000">
                                              <p:val>
                                                <p:strVal val="#ppt_w"/>
                                              </p:val>
                                            </p:tav>
                                          </p:tavLst>
                                        </p:anim>
                                        <p:anim calcmode="lin" valueType="num">
                                          <p:cBhvr>
                                            <p:cTn id="52" dur="500" fill="hold"/>
                                            <p:tgtEl>
                                              <p:spTgt spid="66"/>
                                            </p:tgtEl>
                                            <p:attrNameLst>
                                              <p:attrName>ppt_h</p:attrName>
                                            </p:attrNameLst>
                                          </p:cBhvr>
                                          <p:tavLst>
                                            <p:tav tm="0">
                                              <p:val>
                                                <p:fltVal val="0"/>
                                              </p:val>
                                            </p:tav>
                                            <p:tav tm="100000">
                                              <p:val>
                                                <p:strVal val="#ppt_h"/>
                                              </p:val>
                                            </p:tav>
                                          </p:tavLst>
                                        </p:anim>
                                        <p:animEffect transition="in" filter="fade">
                                          <p:cBhvr>
                                            <p:cTn id="53" dur="500"/>
                                            <p:tgtEl>
                                              <p:spTgt spid="66"/>
                                            </p:tgtEl>
                                          </p:cBhvr>
                                        </p:animEffect>
                                      </p:childTnLst>
                                    </p:cTn>
                                  </p:par>
                                  <p:par>
                                    <p:cTn id="54" presetID="53" presetClass="entr" presetSubtype="16" fill="hold" grpId="0" nodeType="withEffect">
                                      <p:stCondLst>
                                        <p:cond delay="200"/>
                                      </p:stCondLst>
                                      <p:childTnLst>
                                        <p:set>
                                          <p:cBhvr>
                                            <p:cTn id="55" dur="1" fill="hold">
                                              <p:stCondLst>
                                                <p:cond delay="0"/>
                                              </p:stCondLst>
                                            </p:cTn>
                                            <p:tgtEl>
                                              <p:spTgt spid="67"/>
                                            </p:tgtEl>
                                            <p:attrNameLst>
                                              <p:attrName>style.visibility</p:attrName>
                                            </p:attrNameLst>
                                          </p:cBhvr>
                                          <p:to>
                                            <p:strVal val="visible"/>
                                          </p:to>
                                        </p:set>
                                        <p:anim calcmode="lin" valueType="num">
                                          <p:cBhvr>
                                            <p:cTn id="56" dur="500" fill="hold"/>
                                            <p:tgtEl>
                                              <p:spTgt spid="67"/>
                                            </p:tgtEl>
                                            <p:attrNameLst>
                                              <p:attrName>ppt_w</p:attrName>
                                            </p:attrNameLst>
                                          </p:cBhvr>
                                          <p:tavLst>
                                            <p:tav tm="0">
                                              <p:val>
                                                <p:fltVal val="0"/>
                                              </p:val>
                                            </p:tav>
                                            <p:tav tm="100000">
                                              <p:val>
                                                <p:strVal val="#ppt_w"/>
                                              </p:val>
                                            </p:tav>
                                          </p:tavLst>
                                        </p:anim>
                                        <p:anim calcmode="lin" valueType="num">
                                          <p:cBhvr>
                                            <p:cTn id="57" dur="500" fill="hold"/>
                                            <p:tgtEl>
                                              <p:spTgt spid="67"/>
                                            </p:tgtEl>
                                            <p:attrNameLst>
                                              <p:attrName>ppt_h</p:attrName>
                                            </p:attrNameLst>
                                          </p:cBhvr>
                                          <p:tavLst>
                                            <p:tav tm="0">
                                              <p:val>
                                                <p:fltVal val="0"/>
                                              </p:val>
                                            </p:tav>
                                            <p:tav tm="100000">
                                              <p:val>
                                                <p:strVal val="#ppt_h"/>
                                              </p:val>
                                            </p:tav>
                                          </p:tavLst>
                                        </p:anim>
                                        <p:animEffect transition="in" filter="fade">
                                          <p:cBhvr>
                                            <p:cTn id="58" dur="500"/>
                                            <p:tgtEl>
                                              <p:spTgt spid="67"/>
                                            </p:tgtEl>
                                          </p:cBhvr>
                                        </p:animEffect>
                                      </p:childTnLst>
                                    </p:cTn>
                                  </p:par>
                                  <p:par>
                                    <p:cTn id="59" presetID="53" presetClass="entr" presetSubtype="16" fill="hold" grpId="0" nodeType="withEffect">
                                      <p:stCondLst>
                                        <p:cond delay="400"/>
                                      </p:stCondLst>
                                      <p:childTnLst>
                                        <p:set>
                                          <p:cBhvr>
                                            <p:cTn id="60" dur="1" fill="hold">
                                              <p:stCondLst>
                                                <p:cond delay="0"/>
                                              </p:stCondLst>
                                            </p:cTn>
                                            <p:tgtEl>
                                              <p:spTgt spid="68"/>
                                            </p:tgtEl>
                                            <p:attrNameLst>
                                              <p:attrName>style.visibility</p:attrName>
                                            </p:attrNameLst>
                                          </p:cBhvr>
                                          <p:to>
                                            <p:strVal val="visible"/>
                                          </p:to>
                                        </p:set>
                                        <p:anim calcmode="lin" valueType="num">
                                          <p:cBhvr>
                                            <p:cTn id="61" dur="500" fill="hold"/>
                                            <p:tgtEl>
                                              <p:spTgt spid="68"/>
                                            </p:tgtEl>
                                            <p:attrNameLst>
                                              <p:attrName>ppt_w</p:attrName>
                                            </p:attrNameLst>
                                          </p:cBhvr>
                                          <p:tavLst>
                                            <p:tav tm="0">
                                              <p:val>
                                                <p:fltVal val="0"/>
                                              </p:val>
                                            </p:tav>
                                            <p:tav tm="100000">
                                              <p:val>
                                                <p:strVal val="#ppt_w"/>
                                              </p:val>
                                            </p:tav>
                                          </p:tavLst>
                                        </p:anim>
                                        <p:anim calcmode="lin" valueType="num">
                                          <p:cBhvr>
                                            <p:cTn id="62" dur="500" fill="hold"/>
                                            <p:tgtEl>
                                              <p:spTgt spid="68"/>
                                            </p:tgtEl>
                                            <p:attrNameLst>
                                              <p:attrName>ppt_h</p:attrName>
                                            </p:attrNameLst>
                                          </p:cBhvr>
                                          <p:tavLst>
                                            <p:tav tm="0">
                                              <p:val>
                                                <p:fltVal val="0"/>
                                              </p:val>
                                            </p:tav>
                                            <p:tav tm="100000">
                                              <p:val>
                                                <p:strVal val="#ppt_h"/>
                                              </p:val>
                                            </p:tav>
                                          </p:tavLst>
                                        </p:anim>
                                        <p:animEffect transition="in" filter="fade">
                                          <p:cBhvr>
                                            <p:cTn id="63" dur="500"/>
                                            <p:tgtEl>
                                              <p:spTgt spid="68"/>
                                            </p:tgtEl>
                                          </p:cBhvr>
                                        </p:animEffect>
                                      </p:childTnLst>
                                    </p:cTn>
                                  </p:par>
                                  <p:par>
                                    <p:cTn id="64" presetID="53" presetClass="entr" presetSubtype="16" fill="hold" grpId="0" nodeType="withEffect">
                                      <p:stCondLst>
                                        <p:cond delay="200"/>
                                      </p:stCondLst>
                                      <p:childTnLst>
                                        <p:set>
                                          <p:cBhvr>
                                            <p:cTn id="65" dur="1" fill="hold">
                                              <p:stCondLst>
                                                <p:cond delay="0"/>
                                              </p:stCondLst>
                                            </p:cTn>
                                            <p:tgtEl>
                                              <p:spTgt spid="69"/>
                                            </p:tgtEl>
                                            <p:attrNameLst>
                                              <p:attrName>style.visibility</p:attrName>
                                            </p:attrNameLst>
                                          </p:cBhvr>
                                          <p:to>
                                            <p:strVal val="visible"/>
                                          </p:to>
                                        </p:set>
                                        <p:anim calcmode="lin" valueType="num">
                                          <p:cBhvr>
                                            <p:cTn id="66" dur="500" fill="hold"/>
                                            <p:tgtEl>
                                              <p:spTgt spid="69"/>
                                            </p:tgtEl>
                                            <p:attrNameLst>
                                              <p:attrName>ppt_w</p:attrName>
                                            </p:attrNameLst>
                                          </p:cBhvr>
                                          <p:tavLst>
                                            <p:tav tm="0">
                                              <p:val>
                                                <p:fltVal val="0"/>
                                              </p:val>
                                            </p:tav>
                                            <p:tav tm="100000">
                                              <p:val>
                                                <p:strVal val="#ppt_w"/>
                                              </p:val>
                                            </p:tav>
                                          </p:tavLst>
                                        </p:anim>
                                        <p:anim calcmode="lin" valueType="num">
                                          <p:cBhvr>
                                            <p:cTn id="67" dur="500" fill="hold"/>
                                            <p:tgtEl>
                                              <p:spTgt spid="69"/>
                                            </p:tgtEl>
                                            <p:attrNameLst>
                                              <p:attrName>ppt_h</p:attrName>
                                            </p:attrNameLst>
                                          </p:cBhvr>
                                          <p:tavLst>
                                            <p:tav tm="0">
                                              <p:val>
                                                <p:fltVal val="0"/>
                                              </p:val>
                                            </p:tav>
                                            <p:tav tm="100000">
                                              <p:val>
                                                <p:strVal val="#ppt_h"/>
                                              </p:val>
                                            </p:tav>
                                          </p:tavLst>
                                        </p:anim>
                                        <p:animEffect transition="in" filter="fade">
                                          <p:cBhvr>
                                            <p:cTn id="68" dur="500"/>
                                            <p:tgtEl>
                                              <p:spTgt spid="69"/>
                                            </p:tgtEl>
                                          </p:cBhvr>
                                        </p:animEffect>
                                      </p:childTnLst>
                                    </p:cTn>
                                  </p:par>
                                  <p:par>
                                    <p:cTn id="69" presetID="53" presetClass="entr" presetSubtype="16" fill="hold" grpId="0" nodeType="withEffect">
                                      <p:stCondLst>
                                        <p:cond delay="0"/>
                                      </p:stCondLst>
                                      <p:childTnLst>
                                        <p:set>
                                          <p:cBhvr>
                                            <p:cTn id="70" dur="1" fill="hold">
                                              <p:stCondLst>
                                                <p:cond delay="0"/>
                                              </p:stCondLst>
                                            </p:cTn>
                                            <p:tgtEl>
                                              <p:spTgt spid="70"/>
                                            </p:tgtEl>
                                            <p:attrNameLst>
                                              <p:attrName>style.visibility</p:attrName>
                                            </p:attrNameLst>
                                          </p:cBhvr>
                                          <p:to>
                                            <p:strVal val="visible"/>
                                          </p:to>
                                        </p:set>
                                        <p:anim calcmode="lin" valueType="num">
                                          <p:cBhvr>
                                            <p:cTn id="71" dur="500" fill="hold"/>
                                            <p:tgtEl>
                                              <p:spTgt spid="70"/>
                                            </p:tgtEl>
                                            <p:attrNameLst>
                                              <p:attrName>ppt_w</p:attrName>
                                            </p:attrNameLst>
                                          </p:cBhvr>
                                          <p:tavLst>
                                            <p:tav tm="0">
                                              <p:val>
                                                <p:fltVal val="0"/>
                                              </p:val>
                                            </p:tav>
                                            <p:tav tm="100000">
                                              <p:val>
                                                <p:strVal val="#ppt_w"/>
                                              </p:val>
                                            </p:tav>
                                          </p:tavLst>
                                        </p:anim>
                                        <p:anim calcmode="lin" valueType="num">
                                          <p:cBhvr>
                                            <p:cTn id="72" dur="500" fill="hold"/>
                                            <p:tgtEl>
                                              <p:spTgt spid="70"/>
                                            </p:tgtEl>
                                            <p:attrNameLst>
                                              <p:attrName>ppt_h</p:attrName>
                                            </p:attrNameLst>
                                          </p:cBhvr>
                                          <p:tavLst>
                                            <p:tav tm="0">
                                              <p:val>
                                                <p:fltVal val="0"/>
                                              </p:val>
                                            </p:tav>
                                            <p:tav tm="100000">
                                              <p:val>
                                                <p:strVal val="#ppt_h"/>
                                              </p:val>
                                            </p:tav>
                                          </p:tavLst>
                                        </p:anim>
                                        <p:animEffect transition="in" filter="fade">
                                          <p:cBhvr>
                                            <p:cTn id="73" dur="500"/>
                                            <p:tgtEl>
                                              <p:spTgt spid="70"/>
                                            </p:tgtEl>
                                          </p:cBhvr>
                                        </p:animEffect>
                                      </p:childTnLst>
                                    </p:cTn>
                                  </p:par>
                                </p:childTnLst>
                              </p:cTn>
                            </p:par>
                            <p:par>
                              <p:cTn id="74" fill="hold">
                                <p:stCondLst>
                                  <p:cond delay="3000"/>
                                </p:stCondLst>
                                <p:childTnLst>
                                  <p:par>
                                    <p:cTn id="75" presetID="22" presetClass="entr" presetSubtype="8" fill="hold" grpId="0" nodeType="afterEffect">
                                      <p:stCondLst>
                                        <p:cond delay="0"/>
                                      </p:stCondLst>
                                      <p:childTnLst>
                                        <p:set>
                                          <p:cBhvr>
                                            <p:cTn id="76" dur="1" fill="hold">
                                              <p:stCondLst>
                                                <p:cond delay="0"/>
                                              </p:stCondLst>
                                            </p:cTn>
                                            <p:tgtEl>
                                              <p:spTgt spid="26"/>
                                            </p:tgtEl>
                                            <p:attrNameLst>
                                              <p:attrName>style.visibility</p:attrName>
                                            </p:attrNameLst>
                                          </p:cBhvr>
                                          <p:to>
                                            <p:strVal val="visible"/>
                                          </p:to>
                                        </p:set>
                                        <p:animEffect transition="in" filter="wipe(left)">
                                          <p:cBhvr>
                                            <p:cTn id="77" dur="2500"/>
                                            <p:tgtEl>
                                              <p:spTgt spid="26"/>
                                            </p:tgtEl>
                                          </p:cBhvr>
                                        </p:animEffect>
                                      </p:childTnLst>
                                    </p:cTn>
                                  </p:par>
                                  <p:par>
                                    <p:cTn id="78" presetID="53" presetClass="entr" presetSubtype="16" fill="hold" nodeType="withEffect">
                                      <p:stCondLst>
                                        <p:cond delay="0"/>
                                      </p:stCondLst>
                                      <p:childTnLst>
                                        <p:set>
                                          <p:cBhvr>
                                            <p:cTn id="79" dur="1" fill="hold">
                                              <p:stCondLst>
                                                <p:cond delay="0"/>
                                              </p:stCondLst>
                                            </p:cTn>
                                            <p:tgtEl>
                                              <p:spTgt spid="54"/>
                                            </p:tgtEl>
                                            <p:attrNameLst>
                                              <p:attrName>style.visibility</p:attrName>
                                            </p:attrNameLst>
                                          </p:cBhvr>
                                          <p:to>
                                            <p:strVal val="visible"/>
                                          </p:to>
                                        </p:set>
                                        <p:anim calcmode="lin" valueType="num">
                                          <p:cBhvr>
                                            <p:cTn id="80" dur="500" fill="hold"/>
                                            <p:tgtEl>
                                              <p:spTgt spid="54"/>
                                            </p:tgtEl>
                                            <p:attrNameLst>
                                              <p:attrName>ppt_w</p:attrName>
                                            </p:attrNameLst>
                                          </p:cBhvr>
                                          <p:tavLst>
                                            <p:tav tm="0">
                                              <p:val>
                                                <p:fltVal val="0"/>
                                              </p:val>
                                            </p:tav>
                                            <p:tav tm="100000">
                                              <p:val>
                                                <p:strVal val="#ppt_w"/>
                                              </p:val>
                                            </p:tav>
                                          </p:tavLst>
                                        </p:anim>
                                        <p:anim calcmode="lin" valueType="num">
                                          <p:cBhvr>
                                            <p:cTn id="81" dur="500" fill="hold"/>
                                            <p:tgtEl>
                                              <p:spTgt spid="54"/>
                                            </p:tgtEl>
                                            <p:attrNameLst>
                                              <p:attrName>ppt_h</p:attrName>
                                            </p:attrNameLst>
                                          </p:cBhvr>
                                          <p:tavLst>
                                            <p:tav tm="0">
                                              <p:val>
                                                <p:fltVal val="0"/>
                                              </p:val>
                                            </p:tav>
                                            <p:tav tm="100000">
                                              <p:val>
                                                <p:strVal val="#ppt_h"/>
                                              </p:val>
                                            </p:tav>
                                          </p:tavLst>
                                        </p:anim>
                                        <p:animEffect transition="in" filter="fade">
                                          <p:cBhvr>
                                            <p:cTn id="82" dur="500"/>
                                            <p:tgtEl>
                                              <p:spTgt spid="54"/>
                                            </p:tgtEl>
                                          </p:cBhvr>
                                        </p:animEffect>
                                      </p:childTnLst>
                                    </p:cTn>
                                  </p:par>
                                  <p:par>
                                    <p:cTn id="83" presetID="53" presetClass="entr" presetSubtype="16" fill="hold" nodeType="withEffect">
                                      <p:stCondLst>
                                        <p:cond delay="500"/>
                                      </p:stCondLst>
                                      <p:childTnLst>
                                        <p:set>
                                          <p:cBhvr>
                                            <p:cTn id="84" dur="1" fill="hold">
                                              <p:stCondLst>
                                                <p:cond delay="0"/>
                                              </p:stCondLst>
                                            </p:cTn>
                                            <p:tgtEl>
                                              <p:spTgt spid="42"/>
                                            </p:tgtEl>
                                            <p:attrNameLst>
                                              <p:attrName>style.visibility</p:attrName>
                                            </p:attrNameLst>
                                          </p:cBhvr>
                                          <p:to>
                                            <p:strVal val="visible"/>
                                          </p:to>
                                        </p:set>
                                        <p:anim calcmode="lin" valueType="num">
                                          <p:cBhvr>
                                            <p:cTn id="85" dur="500" fill="hold"/>
                                            <p:tgtEl>
                                              <p:spTgt spid="42"/>
                                            </p:tgtEl>
                                            <p:attrNameLst>
                                              <p:attrName>ppt_w</p:attrName>
                                            </p:attrNameLst>
                                          </p:cBhvr>
                                          <p:tavLst>
                                            <p:tav tm="0">
                                              <p:val>
                                                <p:fltVal val="0"/>
                                              </p:val>
                                            </p:tav>
                                            <p:tav tm="100000">
                                              <p:val>
                                                <p:strVal val="#ppt_w"/>
                                              </p:val>
                                            </p:tav>
                                          </p:tavLst>
                                        </p:anim>
                                        <p:anim calcmode="lin" valueType="num">
                                          <p:cBhvr>
                                            <p:cTn id="86" dur="500" fill="hold"/>
                                            <p:tgtEl>
                                              <p:spTgt spid="42"/>
                                            </p:tgtEl>
                                            <p:attrNameLst>
                                              <p:attrName>ppt_h</p:attrName>
                                            </p:attrNameLst>
                                          </p:cBhvr>
                                          <p:tavLst>
                                            <p:tav tm="0">
                                              <p:val>
                                                <p:fltVal val="0"/>
                                              </p:val>
                                            </p:tav>
                                            <p:tav tm="100000">
                                              <p:val>
                                                <p:strVal val="#ppt_h"/>
                                              </p:val>
                                            </p:tav>
                                          </p:tavLst>
                                        </p:anim>
                                        <p:animEffect transition="in" filter="fade">
                                          <p:cBhvr>
                                            <p:cTn id="87" dur="500"/>
                                            <p:tgtEl>
                                              <p:spTgt spid="42"/>
                                            </p:tgtEl>
                                          </p:cBhvr>
                                        </p:animEffect>
                                      </p:childTnLst>
                                    </p:cTn>
                                  </p:par>
                                  <p:par>
                                    <p:cTn id="88" presetID="53" presetClass="entr" presetSubtype="16" fill="hold" nodeType="withEffect">
                                      <p:stCondLst>
                                        <p:cond delay="1000"/>
                                      </p:stCondLst>
                                      <p:childTnLst>
                                        <p:set>
                                          <p:cBhvr>
                                            <p:cTn id="89" dur="1" fill="hold">
                                              <p:stCondLst>
                                                <p:cond delay="0"/>
                                              </p:stCondLst>
                                            </p:cTn>
                                            <p:tgtEl>
                                              <p:spTgt spid="45"/>
                                            </p:tgtEl>
                                            <p:attrNameLst>
                                              <p:attrName>style.visibility</p:attrName>
                                            </p:attrNameLst>
                                          </p:cBhvr>
                                          <p:to>
                                            <p:strVal val="visible"/>
                                          </p:to>
                                        </p:set>
                                        <p:anim calcmode="lin" valueType="num">
                                          <p:cBhvr>
                                            <p:cTn id="90" dur="500" fill="hold"/>
                                            <p:tgtEl>
                                              <p:spTgt spid="45"/>
                                            </p:tgtEl>
                                            <p:attrNameLst>
                                              <p:attrName>ppt_w</p:attrName>
                                            </p:attrNameLst>
                                          </p:cBhvr>
                                          <p:tavLst>
                                            <p:tav tm="0">
                                              <p:val>
                                                <p:fltVal val="0"/>
                                              </p:val>
                                            </p:tav>
                                            <p:tav tm="100000">
                                              <p:val>
                                                <p:strVal val="#ppt_w"/>
                                              </p:val>
                                            </p:tav>
                                          </p:tavLst>
                                        </p:anim>
                                        <p:anim calcmode="lin" valueType="num">
                                          <p:cBhvr>
                                            <p:cTn id="91" dur="500" fill="hold"/>
                                            <p:tgtEl>
                                              <p:spTgt spid="45"/>
                                            </p:tgtEl>
                                            <p:attrNameLst>
                                              <p:attrName>ppt_h</p:attrName>
                                            </p:attrNameLst>
                                          </p:cBhvr>
                                          <p:tavLst>
                                            <p:tav tm="0">
                                              <p:val>
                                                <p:fltVal val="0"/>
                                              </p:val>
                                            </p:tav>
                                            <p:tav tm="100000">
                                              <p:val>
                                                <p:strVal val="#ppt_h"/>
                                              </p:val>
                                            </p:tav>
                                          </p:tavLst>
                                        </p:anim>
                                        <p:animEffect transition="in" filter="fade">
                                          <p:cBhvr>
                                            <p:cTn id="92" dur="500"/>
                                            <p:tgtEl>
                                              <p:spTgt spid="45"/>
                                            </p:tgtEl>
                                          </p:cBhvr>
                                        </p:animEffect>
                                      </p:childTnLst>
                                    </p:cTn>
                                  </p:par>
                                  <p:par>
                                    <p:cTn id="93" presetID="53" presetClass="entr" presetSubtype="16" fill="hold" nodeType="withEffect">
                                      <p:stCondLst>
                                        <p:cond delay="1500"/>
                                      </p:stCondLst>
                                      <p:childTnLst>
                                        <p:set>
                                          <p:cBhvr>
                                            <p:cTn id="94" dur="1" fill="hold">
                                              <p:stCondLst>
                                                <p:cond delay="0"/>
                                              </p:stCondLst>
                                            </p:cTn>
                                            <p:tgtEl>
                                              <p:spTgt spid="48"/>
                                            </p:tgtEl>
                                            <p:attrNameLst>
                                              <p:attrName>style.visibility</p:attrName>
                                            </p:attrNameLst>
                                          </p:cBhvr>
                                          <p:to>
                                            <p:strVal val="visible"/>
                                          </p:to>
                                        </p:set>
                                        <p:anim calcmode="lin" valueType="num">
                                          <p:cBhvr>
                                            <p:cTn id="95" dur="500" fill="hold"/>
                                            <p:tgtEl>
                                              <p:spTgt spid="48"/>
                                            </p:tgtEl>
                                            <p:attrNameLst>
                                              <p:attrName>ppt_w</p:attrName>
                                            </p:attrNameLst>
                                          </p:cBhvr>
                                          <p:tavLst>
                                            <p:tav tm="0">
                                              <p:val>
                                                <p:fltVal val="0"/>
                                              </p:val>
                                            </p:tav>
                                            <p:tav tm="100000">
                                              <p:val>
                                                <p:strVal val="#ppt_w"/>
                                              </p:val>
                                            </p:tav>
                                          </p:tavLst>
                                        </p:anim>
                                        <p:anim calcmode="lin" valueType="num">
                                          <p:cBhvr>
                                            <p:cTn id="96" dur="500" fill="hold"/>
                                            <p:tgtEl>
                                              <p:spTgt spid="48"/>
                                            </p:tgtEl>
                                            <p:attrNameLst>
                                              <p:attrName>ppt_h</p:attrName>
                                            </p:attrNameLst>
                                          </p:cBhvr>
                                          <p:tavLst>
                                            <p:tav tm="0">
                                              <p:val>
                                                <p:fltVal val="0"/>
                                              </p:val>
                                            </p:tav>
                                            <p:tav tm="100000">
                                              <p:val>
                                                <p:strVal val="#ppt_h"/>
                                              </p:val>
                                            </p:tav>
                                          </p:tavLst>
                                        </p:anim>
                                        <p:animEffect transition="in" filter="fade">
                                          <p:cBhvr>
                                            <p:cTn id="97" dur="500"/>
                                            <p:tgtEl>
                                              <p:spTgt spid="48"/>
                                            </p:tgtEl>
                                          </p:cBhvr>
                                        </p:animEffect>
                                      </p:childTnLst>
                                    </p:cTn>
                                  </p:par>
                                  <p:par>
                                    <p:cTn id="98" presetID="53" presetClass="entr" presetSubtype="16" fill="hold" nodeType="withEffect">
                                      <p:stCondLst>
                                        <p:cond delay="2000"/>
                                      </p:stCondLst>
                                      <p:childTnLst>
                                        <p:set>
                                          <p:cBhvr>
                                            <p:cTn id="99" dur="1" fill="hold">
                                              <p:stCondLst>
                                                <p:cond delay="0"/>
                                              </p:stCondLst>
                                            </p:cTn>
                                            <p:tgtEl>
                                              <p:spTgt spid="51"/>
                                            </p:tgtEl>
                                            <p:attrNameLst>
                                              <p:attrName>style.visibility</p:attrName>
                                            </p:attrNameLst>
                                          </p:cBhvr>
                                          <p:to>
                                            <p:strVal val="visible"/>
                                          </p:to>
                                        </p:set>
                                        <p:anim calcmode="lin" valueType="num">
                                          <p:cBhvr>
                                            <p:cTn id="100" dur="500" fill="hold"/>
                                            <p:tgtEl>
                                              <p:spTgt spid="51"/>
                                            </p:tgtEl>
                                            <p:attrNameLst>
                                              <p:attrName>ppt_w</p:attrName>
                                            </p:attrNameLst>
                                          </p:cBhvr>
                                          <p:tavLst>
                                            <p:tav tm="0">
                                              <p:val>
                                                <p:fltVal val="0"/>
                                              </p:val>
                                            </p:tav>
                                            <p:tav tm="100000">
                                              <p:val>
                                                <p:strVal val="#ppt_w"/>
                                              </p:val>
                                            </p:tav>
                                          </p:tavLst>
                                        </p:anim>
                                        <p:anim calcmode="lin" valueType="num">
                                          <p:cBhvr>
                                            <p:cTn id="101" dur="500" fill="hold"/>
                                            <p:tgtEl>
                                              <p:spTgt spid="51"/>
                                            </p:tgtEl>
                                            <p:attrNameLst>
                                              <p:attrName>ppt_h</p:attrName>
                                            </p:attrNameLst>
                                          </p:cBhvr>
                                          <p:tavLst>
                                            <p:tav tm="0">
                                              <p:val>
                                                <p:fltVal val="0"/>
                                              </p:val>
                                            </p:tav>
                                            <p:tav tm="100000">
                                              <p:val>
                                                <p:strVal val="#ppt_h"/>
                                              </p:val>
                                            </p:tav>
                                          </p:tavLst>
                                        </p:anim>
                                        <p:animEffect transition="in" filter="fade">
                                          <p:cBhvr>
                                            <p:cTn id="102" dur="500"/>
                                            <p:tgtEl>
                                              <p:spTgt spid="51"/>
                                            </p:tgtEl>
                                          </p:cBhvr>
                                        </p:animEffect>
                                      </p:childTnLst>
                                    </p:cTn>
                                  </p:par>
                                </p:childTnLst>
                              </p:cTn>
                            </p:par>
                            <p:par>
                              <p:cTn id="103" fill="hold">
                                <p:stCondLst>
                                  <p:cond delay="5500"/>
                                </p:stCondLst>
                                <p:childTnLst>
                                  <p:par>
                                    <p:cTn id="104" presetID="42" presetClass="entr" presetSubtype="0" fill="hold" nodeType="afterEffect">
                                      <p:stCondLst>
                                        <p:cond delay="0"/>
                                      </p:stCondLst>
                                      <p:childTnLst>
                                        <p:set>
                                          <p:cBhvr>
                                            <p:cTn id="105" dur="1" fill="hold">
                                              <p:stCondLst>
                                                <p:cond delay="0"/>
                                              </p:stCondLst>
                                            </p:cTn>
                                            <p:tgtEl>
                                              <p:spTgt spid="27"/>
                                            </p:tgtEl>
                                            <p:attrNameLst>
                                              <p:attrName>style.visibility</p:attrName>
                                            </p:attrNameLst>
                                          </p:cBhvr>
                                          <p:to>
                                            <p:strVal val="visible"/>
                                          </p:to>
                                        </p:set>
                                        <p:animEffect transition="in" filter="fade">
                                          <p:cBhvr>
                                            <p:cTn id="106" dur="1000"/>
                                            <p:tgtEl>
                                              <p:spTgt spid="27"/>
                                            </p:tgtEl>
                                          </p:cBhvr>
                                        </p:animEffect>
                                        <p:anim calcmode="lin" valueType="num">
                                          <p:cBhvr>
                                            <p:cTn id="107" dur="1000" fill="hold"/>
                                            <p:tgtEl>
                                              <p:spTgt spid="27"/>
                                            </p:tgtEl>
                                            <p:attrNameLst>
                                              <p:attrName>ppt_x</p:attrName>
                                            </p:attrNameLst>
                                          </p:cBhvr>
                                          <p:tavLst>
                                            <p:tav tm="0">
                                              <p:val>
                                                <p:strVal val="#ppt_x"/>
                                              </p:val>
                                            </p:tav>
                                            <p:tav tm="100000">
                                              <p:val>
                                                <p:strVal val="#ppt_x"/>
                                              </p:val>
                                            </p:tav>
                                          </p:tavLst>
                                        </p:anim>
                                        <p:anim calcmode="lin" valueType="num">
                                          <p:cBhvr>
                                            <p:cTn id="108" dur="1000" fill="hold"/>
                                            <p:tgtEl>
                                              <p:spTgt spid="27"/>
                                            </p:tgtEl>
                                            <p:attrNameLst>
                                              <p:attrName>ppt_y</p:attrName>
                                            </p:attrNameLst>
                                          </p:cBhvr>
                                          <p:tavLst>
                                            <p:tav tm="0">
                                              <p:val>
                                                <p:strVal val="#ppt_y+.1"/>
                                              </p:val>
                                            </p:tav>
                                            <p:tav tm="100000">
                                              <p:val>
                                                <p:strVal val="#ppt_y"/>
                                              </p:val>
                                            </p:tav>
                                          </p:tavLst>
                                        </p:anim>
                                      </p:childTnLst>
                                    </p:cTn>
                                  </p:par>
                                  <p:par>
                                    <p:cTn id="109" presetID="47" presetClass="entr" presetSubtype="0" fill="hold" nodeType="withEffect">
                                      <p:stCondLst>
                                        <p:cond delay="300"/>
                                      </p:stCondLst>
                                      <p:childTnLst>
                                        <p:set>
                                          <p:cBhvr>
                                            <p:cTn id="110" dur="1" fill="hold">
                                              <p:stCondLst>
                                                <p:cond delay="0"/>
                                              </p:stCondLst>
                                            </p:cTn>
                                            <p:tgtEl>
                                              <p:spTgt spid="30"/>
                                            </p:tgtEl>
                                            <p:attrNameLst>
                                              <p:attrName>style.visibility</p:attrName>
                                            </p:attrNameLst>
                                          </p:cBhvr>
                                          <p:to>
                                            <p:strVal val="visible"/>
                                          </p:to>
                                        </p:set>
                                        <p:animEffect transition="in" filter="fade">
                                          <p:cBhvr>
                                            <p:cTn id="111" dur="1000"/>
                                            <p:tgtEl>
                                              <p:spTgt spid="30"/>
                                            </p:tgtEl>
                                          </p:cBhvr>
                                        </p:animEffect>
                                        <p:anim calcmode="lin" valueType="num">
                                          <p:cBhvr>
                                            <p:cTn id="112" dur="1000" fill="hold"/>
                                            <p:tgtEl>
                                              <p:spTgt spid="30"/>
                                            </p:tgtEl>
                                            <p:attrNameLst>
                                              <p:attrName>ppt_x</p:attrName>
                                            </p:attrNameLst>
                                          </p:cBhvr>
                                          <p:tavLst>
                                            <p:tav tm="0">
                                              <p:val>
                                                <p:strVal val="#ppt_x"/>
                                              </p:val>
                                            </p:tav>
                                            <p:tav tm="100000">
                                              <p:val>
                                                <p:strVal val="#ppt_x"/>
                                              </p:val>
                                            </p:tav>
                                          </p:tavLst>
                                        </p:anim>
                                        <p:anim calcmode="lin" valueType="num">
                                          <p:cBhvr>
                                            <p:cTn id="113" dur="1000" fill="hold"/>
                                            <p:tgtEl>
                                              <p:spTgt spid="30"/>
                                            </p:tgtEl>
                                            <p:attrNameLst>
                                              <p:attrName>ppt_y</p:attrName>
                                            </p:attrNameLst>
                                          </p:cBhvr>
                                          <p:tavLst>
                                            <p:tav tm="0">
                                              <p:val>
                                                <p:strVal val="#ppt_y-.1"/>
                                              </p:val>
                                            </p:tav>
                                            <p:tav tm="100000">
                                              <p:val>
                                                <p:strVal val="#ppt_y"/>
                                              </p:val>
                                            </p:tav>
                                          </p:tavLst>
                                        </p:anim>
                                      </p:childTnLst>
                                    </p:cTn>
                                  </p:par>
                                  <p:par>
                                    <p:cTn id="114" presetID="42" presetClass="entr" presetSubtype="0" fill="hold" nodeType="withEffect">
                                      <p:stCondLst>
                                        <p:cond delay="600"/>
                                      </p:stCondLst>
                                      <p:childTnLst>
                                        <p:set>
                                          <p:cBhvr>
                                            <p:cTn id="115" dur="1" fill="hold">
                                              <p:stCondLst>
                                                <p:cond delay="0"/>
                                              </p:stCondLst>
                                            </p:cTn>
                                            <p:tgtEl>
                                              <p:spTgt spid="33"/>
                                            </p:tgtEl>
                                            <p:attrNameLst>
                                              <p:attrName>style.visibility</p:attrName>
                                            </p:attrNameLst>
                                          </p:cBhvr>
                                          <p:to>
                                            <p:strVal val="visible"/>
                                          </p:to>
                                        </p:set>
                                        <p:animEffect transition="in" filter="fade">
                                          <p:cBhvr>
                                            <p:cTn id="116" dur="1000"/>
                                            <p:tgtEl>
                                              <p:spTgt spid="33"/>
                                            </p:tgtEl>
                                          </p:cBhvr>
                                        </p:animEffect>
                                        <p:anim calcmode="lin" valueType="num">
                                          <p:cBhvr>
                                            <p:cTn id="117" dur="1000" fill="hold"/>
                                            <p:tgtEl>
                                              <p:spTgt spid="33"/>
                                            </p:tgtEl>
                                            <p:attrNameLst>
                                              <p:attrName>ppt_x</p:attrName>
                                            </p:attrNameLst>
                                          </p:cBhvr>
                                          <p:tavLst>
                                            <p:tav tm="0">
                                              <p:val>
                                                <p:strVal val="#ppt_x"/>
                                              </p:val>
                                            </p:tav>
                                            <p:tav tm="100000">
                                              <p:val>
                                                <p:strVal val="#ppt_x"/>
                                              </p:val>
                                            </p:tav>
                                          </p:tavLst>
                                        </p:anim>
                                        <p:anim calcmode="lin" valueType="num">
                                          <p:cBhvr>
                                            <p:cTn id="118" dur="1000" fill="hold"/>
                                            <p:tgtEl>
                                              <p:spTgt spid="33"/>
                                            </p:tgtEl>
                                            <p:attrNameLst>
                                              <p:attrName>ppt_y</p:attrName>
                                            </p:attrNameLst>
                                          </p:cBhvr>
                                          <p:tavLst>
                                            <p:tav tm="0">
                                              <p:val>
                                                <p:strVal val="#ppt_y+.1"/>
                                              </p:val>
                                            </p:tav>
                                            <p:tav tm="100000">
                                              <p:val>
                                                <p:strVal val="#ppt_y"/>
                                              </p:val>
                                            </p:tav>
                                          </p:tavLst>
                                        </p:anim>
                                      </p:childTnLst>
                                    </p:cTn>
                                  </p:par>
                                  <p:par>
                                    <p:cTn id="119" presetID="47" presetClass="entr" presetSubtype="0" fill="hold" nodeType="withEffect">
                                      <p:stCondLst>
                                        <p:cond delay="900"/>
                                      </p:stCondLst>
                                      <p:childTnLst>
                                        <p:set>
                                          <p:cBhvr>
                                            <p:cTn id="120" dur="1" fill="hold">
                                              <p:stCondLst>
                                                <p:cond delay="0"/>
                                              </p:stCondLst>
                                            </p:cTn>
                                            <p:tgtEl>
                                              <p:spTgt spid="36"/>
                                            </p:tgtEl>
                                            <p:attrNameLst>
                                              <p:attrName>style.visibility</p:attrName>
                                            </p:attrNameLst>
                                          </p:cBhvr>
                                          <p:to>
                                            <p:strVal val="visible"/>
                                          </p:to>
                                        </p:set>
                                        <p:animEffect transition="in" filter="fade">
                                          <p:cBhvr>
                                            <p:cTn id="121" dur="1000"/>
                                            <p:tgtEl>
                                              <p:spTgt spid="36"/>
                                            </p:tgtEl>
                                          </p:cBhvr>
                                        </p:animEffect>
                                        <p:anim calcmode="lin" valueType="num">
                                          <p:cBhvr>
                                            <p:cTn id="122" dur="1000" fill="hold"/>
                                            <p:tgtEl>
                                              <p:spTgt spid="36"/>
                                            </p:tgtEl>
                                            <p:attrNameLst>
                                              <p:attrName>ppt_x</p:attrName>
                                            </p:attrNameLst>
                                          </p:cBhvr>
                                          <p:tavLst>
                                            <p:tav tm="0">
                                              <p:val>
                                                <p:strVal val="#ppt_x"/>
                                              </p:val>
                                            </p:tav>
                                            <p:tav tm="100000">
                                              <p:val>
                                                <p:strVal val="#ppt_x"/>
                                              </p:val>
                                            </p:tav>
                                          </p:tavLst>
                                        </p:anim>
                                        <p:anim calcmode="lin" valueType="num">
                                          <p:cBhvr>
                                            <p:cTn id="123" dur="1000" fill="hold"/>
                                            <p:tgtEl>
                                              <p:spTgt spid="36"/>
                                            </p:tgtEl>
                                            <p:attrNameLst>
                                              <p:attrName>ppt_y</p:attrName>
                                            </p:attrNameLst>
                                          </p:cBhvr>
                                          <p:tavLst>
                                            <p:tav tm="0">
                                              <p:val>
                                                <p:strVal val="#ppt_y-.1"/>
                                              </p:val>
                                            </p:tav>
                                            <p:tav tm="100000">
                                              <p:val>
                                                <p:strVal val="#ppt_y"/>
                                              </p:val>
                                            </p:tav>
                                          </p:tavLst>
                                        </p:anim>
                                      </p:childTnLst>
                                    </p:cTn>
                                  </p:par>
                                  <p:par>
                                    <p:cTn id="124" presetID="42" presetClass="entr" presetSubtype="0" fill="hold" nodeType="withEffect">
                                      <p:stCondLst>
                                        <p:cond delay="1200"/>
                                      </p:stCondLst>
                                      <p:childTnLst>
                                        <p:set>
                                          <p:cBhvr>
                                            <p:cTn id="125" dur="1" fill="hold">
                                              <p:stCondLst>
                                                <p:cond delay="0"/>
                                              </p:stCondLst>
                                            </p:cTn>
                                            <p:tgtEl>
                                              <p:spTgt spid="39"/>
                                            </p:tgtEl>
                                            <p:attrNameLst>
                                              <p:attrName>style.visibility</p:attrName>
                                            </p:attrNameLst>
                                          </p:cBhvr>
                                          <p:to>
                                            <p:strVal val="visible"/>
                                          </p:to>
                                        </p:set>
                                        <p:animEffect transition="in" filter="fade">
                                          <p:cBhvr>
                                            <p:cTn id="126" dur="1000"/>
                                            <p:tgtEl>
                                              <p:spTgt spid="39"/>
                                            </p:tgtEl>
                                          </p:cBhvr>
                                        </p:animEffect>
                                        <p:anim calcmode="lin" valueType="num">
                                          <p:cBhvr>
                                            <p:cTn id="127" dur="1000" fill="hold"/>
                                            <p:tgtEl>
                                              <p:spTgt spid="39"/>
                                            </p:tgtEl>
                                            <p:attrNameLst>
                                              <p:attrName>ppt_x</p:attrName>
                                            </p:attrNameLst>
                                          </p:cBhvr>
                                          <p:tavLst>
                                            <p:tav tm="0">
                                              <p:val>
                                                <p:strVal val="#ppt_x"/>
                                              </p:val>
                                            </p:tav>
                                            <p:tav tm="100000">
                                              <p:val>
                                                <p:strVal val="#ppt_x"/>
                                              </p:val>
                                            </p:tav>
                                          </p:tavLst>
                                        </p:anim>
                                        <p:anim calcmode="lin" valueType="num">
                                          <p:cBhvr>
                                            <p:cTn id="128" dur="1000" fill="hold"/>
                                            <p:tgtEl>
                                              <p:spTgt spid="3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60" grpId="0" animBg="1"/>
          <p:bldP spid="61" grpId="0" animBg="1"/>
          <p:bldP spid="62" grpId="0" animBg="1"/>
          <p:bldP spid="63" grpId="0" animBg="1"/>
          <p:bldP spid="64" grpId="0" animBg="1"/>
          <p:bldP spid="65" grpId="0" animBg="1"/>
          <p:bldP spid="66" grpId="0" animBg="1"/>
          <p:bldP spid="67" grpId="0" animBg="1"/>
          <p:bldP spid="68" grpId="0" animBg="1"/>
          <p:bldP spid="69" grpId="0" animBg="1"/>
          <p:bldP spid="70" grpId="0" animBg="1"/>
          <p:bldP spid="71" grpId="0"/>
          <p:bldP spid="72"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accel="35000" fill="hold" nodeType="withEffect">
                                      <p:stCondLst>
                                        <p:cond delay="0"/>
                                      </p:stCondLst>
                                      <p:childTnLst>
                                        <p:set>
                                          <p:cBhvr>
                                            <p:cTn id="6" dur="1" fill="hold">
                                              <p:stCondLst>
                                                <p:cond delay="0"/>
                                              </p:stCondLst>
                                            </p:cTn>
                                            <p:tgtEl>
                                              <p:spTgt spid="57"/>
                                            </p:tgtEl>
                                            <p:attrNameLst>
                                              <p:attrName>style.visibility</p:attrName>
                                            </p:attrNameLst>
                                          </p:cBhvr>
                                          <p:to>
                                            <p:strVal val="visible"/>
                                          </p:to>
                                        </p:set>
                                        <p:anim calcmode="lin" valueType="num">
                                          <p:cBhvr additive="base">
                                            <p:cTn id="7" dur="2000" fill="hold"/>
                                            <p:tgtEl>
                                              <p:spTgt spid="57"/>
                                            </p:tgtEl>
                                            <p:attrNameLst>
                                              <p:attrName>ppt_x</p:attrName>
                                            </p:attrNameLst>
                                          </p:cBhvr>
                                          <p:tavLst>
                                            <p:tav tm="0">
                                              <p:val>
                                                <p:strVal val="#ppt_x"/>
                                              </p:val>
                                            </p:tav>
                                            <p:tav tm="100000">
                                              <p:val>
                                                <p:strVal val="#ppt_x"/>
                                              </p:val>
                                            </p:tav>
                                          </p:tavLst>
                                        </p:anim>
                                        <p:anim calcmode="lin" valueType="num">
                                          <p:cBhvr additive="base">
                                            <p:cTn id="8" dur="2000" fill="hold"/>
                                            <p:tgtEl>
                                              <p:spTgt spid="57"/>
                                            </p:tgtEl>
                                            <p:attrNameLst>
                                              <p:attrName>ppt_y</p:attrName>
                                            </p:attrNameLst>
                                          </p:cBhvr>
                                          <p:tavLst>
                                            <p:tav tm="0">
                                              <p:val>
                                                <p:strVal val="0-#ppt_h/2"/>
                                              </p:val>
                                            </p:tav>
                                            <p:tav tm="100000">
                                              <p:val>
                                                <p:strVal val="#ppt_y"/>
                                              </p:val>
                                            </p:tav>
                                          </p:tavLst>
                                        </p:anim>
                                      </p:childTnLst>
                                    </p:cTn>
                                  </p:par>
                                  <p:par>
                                    <p:cTn id="9" presetID="56" presetClass="entr" presetSubtype="0" fill="hold" grpId="0" nodeType="withEffect">
                                      <p:stCondLst>
                                        <p:cond delay="1000"/>
                                      </p:stCondLst>
                                      <p:iterate type="lt">
                                        <p:tmPct val="10000"/>
                                      </p:iterate>
                                      <p:childTnLst>
                                        <p:set>
                                          <p:cBhvr>
                                            <p:cTn id="10" dur="1" fill="hold">
                                              <p:stCondLst>
                                                <p:cond delay="0"/>
                                              </p:stCondLst>
                                            </p:cTn>
                                            <p:tgtEl>
                                              <p:spTgt spid="71"/>
                                            </p:tgtEl>
                                            <p:attrNameLst>
                                              <p:attrName>style.visibility</p:attrName>
                                            </p:attrNameLst>
                                          </p:cBhvr>
                                          <p:to>
                                            <p:strVal val="visible"/>
                                          </p:to>
                                        </p:set>
                                        <p:anim by="(-#ppt_w*2)" calcmode="lin" valueType="num">
                                          <p:cBhvr rctx="PPT">
                                            <p:cTn id="11" dur="500" autoRev="1" fill="hold">
                                              <p:stCondLst>
                                                <p:cond delay="0"/>
                                              </p:stCondLst>
                                            </p:cTn>
                                            <p:tgtEl>
                                              <p:spTgt spid="71"/>
                                            </p:tgtEl>
                                            <p:attrNameLst>
                                              <p:attrName>ppt_w</p:attrName>
                                            </p:attrNameLst>
                                          </p:cBhvr>
                                        </p:anim>
                                        <p:anim by="(#ppt_w*0.50)" calcmode="lin" valueType="num">
                                          <p:cBhvr>
                                            <p:cTn id="12" dur="500" decel="50000" autoRev="1" fill="hold">
                                              <p:stCondLst>
                                                <p:cond delay="0"/>
                                              </p:stCondLst>
                                            </p:cTn>
                                            <p:tgtEl>
                                              <p:spTgt spid="71"/>
                                            </p:tgtEl>
                                            <p:attrNameLst>
                                              <p:attrName>ppt_x</p:attrName>
                                            </p:attrNameLst>
                                          </p:cBhvr>
                                        </p:anim>
                                        <p:anim from="(-#ppt_h/2)" to="(#ppt_y)" calcmode="lin" valueType="num">
                                          <p:cBhvr>
                                            <p:cTn id="13" dur="1000" fill="hold">
                                              <p:stCondLst>
                                                <p:cond delay="0"/>
                                              </p:stCondLst>
                                            </p:cTn>
                                            <p:tgtEl>
                                              <p:spTgt spid="71"/>
                                            </p:tgtEl>
                                            <p:attrNameLst>
                                              <p:attrName>ppt_y</p:attrName>
                                            </p:attrNameLst>
                                          </p:cBhvr>
                                        </p:anim>
                                        <p:animRot by="21600000">
                                          <p:cBhvr>
                                            <p:cTn id="14" dur="1000" fill="hold">
                                              <p:stCondLst>
                                                <p:cond delay="0"/>
                                              </p:stCondLst>
                                            </p:cTn>
                                            <p:tgtEl>
                                              <p:spTgt spid="71"/>
                                            </p:tgtEl>
                                            <p:attrNameLst>
                                              <p:attrName>r</p:attrName>
                                            </p:attrNameLst>
                                          </p:cBhvr>
                                        </p:animRot>
                                      </p:childTnLst>
                                    </p:cTn>
                                  </p:par>
                                  <p:par>
                                    <p:cTn id="15" presetID="22" presetClass="entr" presetSubtype="8" fill="hold" grpId="0" nodeType="withEffect">
                                      <p:stCondLst>
                                        <p:cond delay="1500"/>
                                      </p:stCondLst>
                                      <p:childTnLst>
                                        <p:set>
                                          <p:cBhvr>
                                            <p:cTn id="16" dur="1" fill="hold">
                                              <p:stCondLst>
                                                <p:cond delay="0"/>
                                              </p:stCondLst>
                                            </p:cTn>
                                            <p:tgtEl>
                                              <p:spTgt spid="72"/>
                                            </p:tgtEl>
                                            <p:attrNameLst>
                                              <p:attrName>style.visibility</p:attrName>
                                            </p:attrNameLst>
                                          </p:cBhvr>
                                          <p:to>
                                            <p:strVal val="visible"/>
                                          </p:to>
                                        </p:set>
                                        <p:animEffect transition="in" filter="wipe(left)">
                                          <p:cBhvr>
                                            <p:cTn id="17" dur="500"/>
                                            <p:tgtEl>
                                              <p:spTgt spid="72"/>
                                            </p:tgtEl>
                                          </p:cBhvr>
                                        </p:animEffect>
                                      </p:childTnLst>
                                    </p:cTn>
                                  </p:par>
                                </p:childTnLst>
                              </p:cTn>
                            </p:par>
                            <p:par>
                              <p:cTn id="18" fill="hold">
                                <p:stCondLst>
                                  <p:cond delay="2100"/>
                                </p:stCondLst>
                                <p:childTnLst>
                                  <p:par>
                                    <p:cTn id="19" presetID="53" presetClass="entr" presetSubtype="16" fill="hold" grpId="0" nodeType="afterEffect">
                                      <p:stCondLst>
                                        <p:cond delay="0"/>
                                      </p:stCondLst>
                                      <p:childTnLst>
                                        <p:set>
                                          <p:cBhvr>
                                            <p:cTn id="20" dur="1" fill="hold">
                                              <p:stCondLst>
                                                <p:cond delay="0"/>
                                              </p:stCondLst>
                                            </p:cTn>
                                            <p:tgtEl>
                                              <p:spTgt spid="60"/>
                                            </p:tgtEl>
                                            <p:attrNameLst>
                                              <p:attrName>style.visibility</p:attrName>
                                            </p:attrNameLst>
                                          </p:cBhvr>
                                          <p:to>
                                            <p:strVal val="visible"/>
                                          </p:to>
                                        </p:set>
                                        <p:anim calcmode="lin" valueType="num">
                                          <p:cBhvr>
                                            <p:cTn id="21" dur="500" fill="hold"/>
                                            <p:tgtEl>
                                              <p:spTgt spid="60"/>
                                            </p:tgtEl>
                                            <p:attrNameLst>
                                              <p:attrName>ppt_w</p:attrName>
                                            </p:attrNameLst>
                                          </p:cBhvr>
                                          <p:tavLst>
                                            <p:tav tm="0">
                                              <p:val>
                                                <p:fltVal val="0"/>
                                              </p:val>
                                            </p:tav>
                                            <p:tav tm="100000">
                                              <p:val>
                                                <p:strVal val="#ppt_w"/>
                                              </p:val>
                                            </p:tav>
                                          </p:tavLst>
                                        </p:anim>
                                        <p:anim calcmode="lin" valueType="num">
                                          <p:cBhvr>
                                            <p:cTn id="22" dur="500" fill="hold"/>
                                            <p:tgtEl>
                                              <p:spTgt spid="60"/>
                                            </p:tgtEl>
                                            <p:attrNameLst>
                                              <p:attrName>ppt_h</p:attrName>
                                            </p:attrNameLst>
                                          </p:cBhvr>
                                          <p:tavLst>
                                            <p:tav tm="0">
                                              <p:val>
                                                <p:fltVal val="0"/>
                                              </p:val>
                                            </p:tav>
                                            <p:tav tm="100000">
                                              <p:val>
                                                <p:strVal val="#ppt_h"/>
                                              </p:val>
                                            </p:tav>
                                          </p:tavLst>
                                        </p:anim>
                                        <p:animEffect transition="in" filter="fade">
                                          <p:cBhvr>
                                            <p:cTn id="23" dur="500"/>
                                            <p:tgtEl>
                                              <p:spTgt spid="60"/>
                                            </p:tgtEl>
                                          </p:cBhvr>
                                        </p:animEffect>
                                      </p:childTnLst>
                                    </p:cTn>
                                  </p:par>
                                  <p:par>
                                    <p:cTn id="24" presetID="53" presetClass="entr" presetSubtype="16" fill="hold" grpId="0" nodeType="withEffect">
                                      <p:stCondLst>
                                        <p:cond delay="0"/>
                                      </p:stCondLst>
                                      <p:childTnLst>
                                        <p:set>
                                          <p:cBhvr>
                                            <p:cTn id="25" dur="1" fill="hold">
                                              <p:stCondLst>
                                                <p:cond delay="0"/>
                                              </p:stCondLst>
                                            </p:cTn>
                                            <p:tgtEl>
                                              <p:spTgt spid="61"/>
                                            </p:tgtEl>
                                            <p:attrNameLst>
                                              <p:attrName>style.visibility</p:attrName>
                                            </p:attrNameLst>
                                          </p:cBhvr>
                                          <p:to>
                                            <p:strVal val="visible"/>
                                          </p:to>
                                        </p:set>
                                        <p:anim calcmode="lin" valueType="num">
                                          <p:cBhvr>
                                            <p:cTn id="26" dur="500" fill="hold"/>
                                            <p:tgtEl>
                                              <p:spTgt spid="61"/>
                                            </p:tgtEl>
                                            <p:attrNameLst>
                                              <p:attrName>ppt_w</p:attrName>
                                            </p:attrNameLst>
                                          </p:cBhvr>
                                          <p:tavLst>
                                            <p:tav tm="0">
                                              <p:val>
                                                <p:fltVal val="0"/>
                                              </p:val>
                                            </p:tav>
                                            <p:tav tm="100000">
                                              <p:val>
                                                <p:strVal val="#ppt_w"/>
                                              </p:val>
                                            </p:tav>
                                          </p:tavLst>
                                        </p:anim>
                                        <p:anim calcmode="lin" valueType="num">
                                          <p:cBhvr>
                                            <p:cTn id="27" dur="500" fill="hold"/>
                                            <p:tgtEl>
                                              <p:spTgt spid="61"/>
                                            </p:tgtEl>
                                            <p:attrNameLst>
                                              <p:attrName>ppt_h</p:attrName>
                                            </p:attrNameLst>
                                          </p:cBhvr>
                                          <p:tavLst>
                                            <p:tav tm="0">
                                              <p:val>
                                                <p:fltVal val="0"/>
                                              </p:val>
                                            </p:tav>
                                            <p:tav tm="100000">
                                              <p:val>
                                                <p:strVal val="#ppt_h"/>
                                              </p:val>
                                            </p:tav>
                                          </p:tavLst>
                                        </p:anim>
                                        <p:animEffect transition="in" filter="fade">
                                          <p:cBhvr>
                                            <p:cTn id="28" dur="500"/>
                                            <p:tgtEl>
                                              <p:spTgt spid="61"/>
                                            </p:tgtEl>
                                          </p:cBhvr>
                                        </p:animEffect>
                                      </p:childTnLst>
                                    </p:cTn>
                                  </p:par>
                                  <p:par>
                                    <p:cTn id="29" presetID="53" presetClass="entr" presetSubtype="16" fill="hold" grpId="0" nodeType="withEffect">
                                      <p:stCondLst>
                                        <p:cond delay="200"/>
                                      </p:stCondLst>
                                      <p:childTnLst>
                                        <p:set>
                                          <p:cBhvr>
                                            <p:cTn id="30" dur="1" fill="hold">
                                              <p:stCondLst>
                                                <p:cond delay="0"/>
                                              </p:stCondLst>
                                            </p:cTn>
                                            <p:tgtEl>
                                              <p:spTgt spid="62"/>
                                            </p:tgtEl>
                                            <p:attrNameLst>
                                              <p:attrName>style.visibility</p:attrName>
                                            </p:attrNameLst>
                                          </p:cBhvr>
                                          <p:to>
                                            <p:strVal val="visible"/>
                                          </p:to>
                                        </p:set>
                                        <p:anim calcmode="lin" valueType="num">
                                          <p:cBhvr>
                                            <p:cTn id="31" dur="500" fill="hold"/>
                                            <p:tgtEl>
                                              <p:spTgt spid="62"/>
                                            </p:tgtEl>
                                            <p:attrNameLst>
                                              <p:attrName>ppt_w</p:attrName>
                                            </p:attrNameLst>
                                          </p:cBhvr>
                                          <p:tavLst>
                                            <p:tav tm="0">
                                              <p:val>
                                                <p:fltVal val="0"/>
                                              </p:val>
                                            </p:tav>
                                            <p:tav tm="100000">
                                              <p:val>
                                                <p:strVal val="#ppt_w"/>
                                              </p:val>
                                            </p:tav>
                                          </p:tavLst>
                                        </p:anim>
                                        <p:anim calcmode="lin" valueType="num">
                                          <p:cBhvr>
                                            <p:cTn id="32" dur="500" fill="hold"/>
                                            <p:tgtEl>
                                              <p:spTgt spid="62"/>
                                            </p:tgtEl>
                                            <p:attrNameLst>
                                              <p:attrName>ppt_h</p:attrName>
                                            </p:attrNameLst>
                                          </p:cBhvr>
                                          <p:tavLst>
                                            <p:tav tm="0">
                                              <p:val>
                                                <p:fltVal val="0"/>
                                              </p:val>
                                            </p:tav>
                                            <p:tav tm="100000">
                                              <p:val>
                                                <p:strVal val="#ppt_h"/>
                                              </p:val>
                                            </p:tav>
                                          </p:tavLst>
                                        </p:anim>
                                        <p:animEffect transition="in" filter="fade">
                                          <p:cBhvr>
                                            <p:cTn id="33" dur="500"/>
                                            <p:tgtEl>
                                              <p:spTgt spid="62"/>
                                            </p:tgtEl>
                                          </p:cBhvr>
                                        </p:animEffect>
                                      </p:childTnLst>
                                    </p:cTn>
                                  </p:par>
                                  <p:par>
                                    <p:cTn id="34" presetID="53" presetClass="entr" presetSubtype="16" fill="hold" grpId="0" nodeType="withEffect">
                                      <p:stCondLst>
                                        <p:cond delay="0"/>
                                      </p:stCondLst>
                                      <p:childTnLst>
                                        <p:set>
                                          <p:cBhvr>
                                            <p:cTn id="35" dur="1" fill="hold">
                                              <p:stCondLst>
                                                <p:cond delay="0"/>
                                              </p:stCondLst>
                                            </p:cTn>
                                            <p:tgtEl>
                                              <p:spTgt spid="63"/>
                                            </p:tgtEl>
                                            <p:attrNameLst>
                                              <p:attrName>style.visibility</p:attrName>
                                            </p:attrNameLst>
                                          </p:cBhvr>
                                          <p:to>
                                            <p:strVal val="visible"/>
                                          </p:to>
                                        </p:set>
                                        <p:anim calcmode="lin" valueType="num">
                                          <p:cBhvr>
                                            <p:cTn id="36" dur="500" fill="hold"/>
                                            <p:tgtEl>
                                              <p:spTgt spid="63"/>
                                            </p:tgtEl>
                                            <p:attrNameLst>
                                              <p:attrName>ppt_w</p:attrName>
                                            </p:attrNameLst>
                                          </p:cBhvr>
                                          <p:tavLst>
                                            <p:tav tm="0">
                                              <p:val>
                                                <p:fltVal val="0"/>
                                              </p:val>
                                            </p:tav>
                                            <p:tav tm="100000">
                                              <p:val>
                                                <p:strVal val="#ppt_w"/>
                                              </p:val>
                                            </p:tav>
                                          </p:tavLst>
                                        </p:anim>
                                        <p:anim calcmode="lin" valueType="num">
                                          <p:cBhvr>
                                            <p:cTn id="37" dur="500" fill="hold"/>
                                            <p:tgtEl>
                                              <p:spTgt spid="63"/>
                                            </p:tgtEl>
                                            <p:attrNameLst>
                                              <p:attrName>ppt_h</p:attrName>
                                            </p:attrNameLst>
                                          </p:cBhvr>
                                          <p:tavLst>
                                            <p:tav tm="0">
                                              <p:val>
                                                <p:fltVal val="0"/>
                                              </p:val>
                                            </p:tav>
                                            <p:tav tm="100000">
                                              <p:val>
                                                <p:strVal val="#ppt_h"/>
                                              </p:val>
                                            </p:tav>
                                          </p:tavLst>
                                        </p:anim>
                                        <p:animEffect transition="in" filter="fade">
                                          <p:cBhvr>
                                            <p:cTn id="38" dur="500"/>
                                            <p:tgtEl>
                                              <p:spTgt spid="63"/>
                                            </p:tgtEl>
                                          </p:cBhvr>
                                        </p:animEffect>
                                      </p:childTnLst>
                                    </p:cTn>
                                  </p:par>
                                  <p:par>
                                    <p:cTn id="39" presetID="53" presetClass="entr" presetSubtype="16" fill="hold" grpId="0" nodeType="withEffect">
                                      <p:stCondLst>
                                        <p:cond delay="200"/>
                                      </p:stCondLst>
                                      <p:childTnLst>
                                        <p:set>
                                          <p:cBhvr>
                                            <p:cTn id="40" dur="1" fill="hold">
                                              <p:stCondLst>
                                                <p:cond delay="0"/>
                                              </p:stCondLst>
                                            </p:cTn>
                                            <p:tgtEl>
                                              <p:spTgt spid="64"/>
                                            </p:tgtEl>
                                            <p:attrNameLst>
                                              <p:attrName>style.visibility</p:attrName>
                                            </p:attrNameLst>
                                          </p:cBhvr>
                                          <p:to>
                                            <p:strVal val="visible"/>
                                          </p:to>
                                        </p:set>
                                        <p:anim calcmode="lin" valueType="num">
                                          <p:cBhvr>
                                            <p:cTn id="41" dur="500" fill="hold"/>
                                            <p:tgtEl>
                                              <p:spTgt spid="64"/>
                                            </p:tgtEl>
                                            <p:attrNameLst>
                                              <p:attrName>ppt_w</p:attrName>
                                            </p:attrNameLst>
                                          </p:cBhvr>
                                          <p:tavLst>
                                            <p:tav tm="0">
                                              <p:val>
                                                <p:fltVal val="0"/>
                                              </p:val>
                                            </p:tav>
                                            <p:tav tm="100000">
                                              <p:val>
                                                <p:strVal val="#ppt_w"/>
                                              </p:val>
                                            </p:tav>
                                          </p:tavLst>
                                        </p:anim>
                                        <p:anim calcmode="lin" valueType="num">
                                          <p:cBhvr>
                                            <p:cTn id="42" dur="500" fill="hold"/>
                                            <p:tgtEl>
                                              <p:spTgt spid="64"/>
                                            </p:tgtEl>
                                            <p:attrNameLst>
                                              <p:attrName>ppt_h</p:attrName>
                                            </p:attrNameLst>
                                          </p:cBhvr>
                                          <p:tavLst>
                                            <p:tav tm="0">
                                              <p:val>
                                                <p:fltVal val="0"/>
                                              </p:val>
                                            </p:tav>
                                            <p:tav tm="100000">
                                              <p:val>
                                                <p:strVal val="#ppt_h"/>
                                              </p:val>
                                            </p:tav>
                                          </p:tavLst>
                                        </p:anim>
                                        <p:animEffect transition="in" filter="fade">
                                          <p:cBhvr>
                                            <p:cTn id="43" dur="500"/>
                                            <p:tgtEl>
                                              <p:spTgt spid="64"/>
                                            </p:tgtEl>
                                          </p:cBhvr>
                                        </p:animEffect>
                                      </p:childTnLst>
                                    </p:cTn>
                                  </p:par>
                                  <p:par>
                                    <p:cTn id="44" presetID="53" presetClass="entr" presetSubtype="16" fill="hold" grpId="0" nodeType="withEffect">
                                      <p:stCondLst>
                                        <p:cond delay="200"/>
                                      </p:stCondLst>
                                      <p:childTnLst>
                                        <p:set>
                                          <p:cBhvr>
                                            <p:cTn id="45" dur="1" fill="hold">
                                              <p:stCondLst>
                                                <p:cond delay="0"/>
                                              </p:stCondLst>
                                            </p:cTn>
                                            <p:tgtEl>
                                              <p:spTgt spid="65"/>
                                            </p:tgtEl>
                                            <p:attrNameLst>
                                              <p:attrName>style.visibility</p:attrName>
                                            </p:attrNameLst>
                                          </p:cBhvr>
                                          <p:to>
                                            <p:strVal val="visible"/>
                                          </p:to>
                                        </p:set>
                                        <p:anim calcmode="lin" valueType="num">
                                          <p:cBhvr>
                                            <p:cTn id="46" dur="500" fill="hold"/>
                                            <p:tgtEl>
                                              <p:spTgt spid="65"/>
                                            </p:tgtEl>
                                            <p:attrNameLst>
                                              <p:attrName>ppt_w</p:attrName>
                                            </p:attrNameLst>
                                          </p:cBhvr>
                                          <p:tavLst>
                                            <p:tav tm="0">
                                              <p:val>
                                                <p:fltVal val="0"/>
                                              </p:val>
                                            </p:tav>
                                            <p:tav tm="100000">
                                              <p:val>
                                                <p:strVal val="#ppt_w"/>
                                              </p:val>
                                            </p:tav>
                                          </p:tavLst>
                                        </p:anim>
                                        <p:anim calcmode="lin" valueType="num">
                                          <p:cBhvr>
                                            <p:cTn id="47" dur="500" fill="hold"/>
                                            <p:tgtEl>
                                              <p:spTgt spid="65"/>
                                            </p:tgtEl>
                                            <p:attrNameLst>
                                              <p:attrName>ppt_h</p:attrName>
                                            </p:attrNameLst>
                                          </p:cBhvr>
                                          <p:tavLst>
                                            <p:tav tm="0">
                                              <p:val>
                                                <p:fltVal val="0"/>
                                              </p:val>
                                            </p:tav>
                                            <p:tav tm="100000">
                                              <p:val>
                                                <p:strVal val="#ppt_h"/>
                                              </p:val>
                                            </p:tav>
                                          </p:tavLst>
                                        </p:anim>
                                        <p:animEffect transition="in" filter="fade">
                                          <p:cBhvr>
                                            <p:cTn id="48" dur="500"/>
                                            <p:tgtEl>
                                              <p:spTgt spid="65"/>
                                            </p:tgtEl>
                                          </p:cBhvr>
                                        </p:animEffect>
                                      </p:childTnLst>
                                    </p:cTn>
                                  </p:par>
                                  <p:par>
                                    <p:cTn id="49" presetID="53" presetClass="entr" presetSubtype="16" fill="hold" grpId="0" nodeType="withEffect">
                                      <p:stCondLst>
                                        <p:cond delay="0"/>
                                      </p:stCondLst>
                                      <p:childTnLst>
                                        <p:set>
                                          <p:cBhvr>
                                            <p:cTn id="50" dur="1" fill="hold">
                                              <p:stCondLst>
                                                <p:cond delay="0"/>
                                              </p:stCondLst>
                                            </p:cTn>
                                            <p:tgtEl>
                                              <p:spTgt spid="66"/>
                                            </p:tgtEl>
                                            <p:attrNameLst>
                                              <p:attrName>style.visibility</p:attrName>
                                            </p:attrNameLst>
                                          </p:cBhvr>
                                          <p:to>
                                            <p:strVal val="visible"/>
                                          </p:to>
                                        </p:set>
                                        <p:anim calcmode="lin" valueType="num">
                                          <p:cBhvr>
                                            <p:cTn id="51" dur="500" fill="hold"/>
                                            <p:tgtEl>
                                              <p:spTgt spid="66"/>
                                            </p:tgtEl>
                                            <p:attrNameLst>
                                              <p:attrName>ppt_w</p:attrName>
                                            </p:attrNameLst>
                                          </p:cBhvr>
                                          <p:tavLst>
                                            <p:tav tm="0">
                                              <p:val>
                                                <p:fltVal val="0"/>
                                              </p:val>
                                            </p:tav>
                                            <p:tav tm="100000">
                                              <p:val>
                                                <p:strVal val="#ppt_w"/>
                                              </p:val>
                                            </p:tav>
                                          </p:tavLst>
                                        </p:anim>
                                        <p:anim calcmode="lin" valueType="num">
                                          <p:cBhvr>
                                            <p:cTn id="52" dur="500" fill="hold"/>
                                            <p:tgtEl>
                                              <p:spTgt spid="66"/>
                                            </p:tgtEl>
                                            <p:attrNameLst>
                                              <p:attrName>ppt_h</p:attrName>
                                            </p:attrNameLst>
                                          </p:cBhvr>
                                          <p:tavLst>
                                            <p:tav tm="0">
                                              <p:val>
                                                <p:fltVal val="0"/>
                                              </p:val>
                                            </p:tav>
                                            <p:tav tm="100000">
                                              <p:val>
                                                <p:strVal val="#ppt_h"/>
                                              </p:val>
                                            </p:tav>
                                          </p:tavLst>
                                        </p:anim>
                                        <p:animEffect transition="in" filter="fade">
                                          <p:cBhvr>
                                            <p:cTn id="53" dur="500"/>
                                            <p:tgtEl>
                                              <p:spTgt spid="66"/>
                                            </p:tgtEl>
                                          </p:cBhvr>
                                        </p:animEffect>
                                      </p:childTnLst>
                                    </p:cTn>
                                  </p:par>
                                  <p:par>
                                    <p:cTn id="54" presetID="53" presetClass="entr" presetSubtype="16" fill="hold" grpId="0" nodeType="withEffect">
                                      <p:stCondLst>
                                        <p:cond delay="200"/>
                                      </p:stCondLst>
                                      <p:childTnLst>
                                        <p:set>
                                          <p:cBhvr>
                                            <p:cTn id="55" dur="1" fill="hold">
                                              <p:stCondLst>
                                                <p:cond delay="0"/>
                                              </p:stCondLst>
                                            </p:cTn>
                                            <p:tgtEl>
                                              <p:spTgt spid="67"/>
                                            </p:tgtEl>
                                            <p:attrNameLst>
                                              <p:attrName>style.visibility</p:attrName>
                                            </p:attrNameLst>
                                          </p:cBhvr>
                                          <p:to>
                                            <p:strVal val="visible"/>
                                          </p:to>
                                        </p:set>
                                        <p:anim calcmode="lin" valueType="num">
                                          <p:cBhvr>
                                            <p:cTn id="56" dur="500" fill="hold"/>
                                            <p:tgtEl>
                                              <p:spTgt spid="67"/>
                                            </p:tgtEl>
                                            <p:attrNameLst>
                                              <p:attrName>ppt_w</p:attrName>
                                            </p:attrNameLst>
                                          </p:cBhvr>
                                          <p:tavLst>
                                            <p:tav tm="0">
                                              <p:val>
                                                <p:fltVal val="0"/>
                                              </p:val>
                                            </p:tav>
                                            <p:tav tm="100000">
                                              <p:val>
                                                <p:strVal val="#ppt_w"/>
                                              </p:val>
                                            </p:tav>
                                          </p:tavLst>
                                        </p:anim>
                                        <p:anim calcmode="lin" valueType="num">
                                          <p:cBhvr>
                                            <p:cTn id="57" dur="500" fill="hold"/>
                                            <p:tgtEl>
                                              <p:spTgt spid="67"/>
                                            </p:tgtEl>
                                            <p:attrNameLst>
                                              <p:attrName>ppt_h</p:attrName>
                                            </p:attrNameLst>
                                          </p:cBhvr>
                                          <p:tavLst>
                                            <p:tav tm="0">
                                              <p:val>
                                                <p:fltVal val="0"/>
                                              </p:val>
                                            </p:tav>
                                            <p:tav tm="100000">
                                              <p:val>
                                                <p:strVal val="#ppt_h"/>
                                              </p:val>
                                            </p:tav>
                                          </p:tavLst>
                                        </p:anim>
                                        <p:animEffect transition="in" filter="fade">
                                          <p:cBhvr>
                                            <p:cTn id="58" dur="500"/>
                                            <p:tgtEl>
                                              <p:spTgt spid="67"/>
                                            </p:tgtEl>
                                          </p:cBhvr>
                                        </p:animEffect>
                                      </p:childTnLst>
                                    </p:cTn>
                                  </p:par>
                                  <p:par>
                                    <p:cTn id="59" presetID="53" presetClass="entr" presetSubtype="16" fill="hold" grpId="0" nodeType="withEffect">
                                      <p:stCondLst>
                                        <p:cond delay="400"/>
                                      </p:stCondLst>
                                      <p:childTnLst>
                                        <p:set>
                                          <p:cBhvr>
                                            <p:cTn id="60" dur="1" fill="hold">
                                              <p:stCondLst>
                                                <p:cond delay="0"/>
                                              </p:stCondLst>
                                            </p:cTn>
                                            <p:tgtEl>
                                              <p:spTgt spid="68"/>
                                            </p:tgtEl>
                                            <p:attrNameLst>
                                              <p:attrName>style.visibility</p:attrName>
                                            </p:attrNameLst>
                                          </p:cBhvr>
                                          <p:to>
                                            <p:strVal val="visible"/>
                                          </p:to>
                                        </p:set>
                                        <p:anim calcmode="lin" valueType="num">
                                          <p:cBhvr>
                                            <p:cTn id="61" dur="500" fill="hold"/>
                                            <p:tgtEl>
                                              <p:spTgt spid="68"/>
                                            </p:tgtEl>
                                            <p:attrNameLst>
                                              <p:attrName>ppt_w</p:attrName>
                                            </p:attrNameLst>
                                          </p:cBhvr>
                                          <p:tavLst>
                                            <p:tav tm="0">
                                              <p:val>
                                                <p:fltVal val="0"/>
                                              </p:val>
                                            </p:tav>
                                            <p:tav tm="100000">
                                              <p:val>
                                                <p:strVal val="#ppt_w"/>
                                              </p:val>
                                            </p:tav>
                                          </p:tavLst>
                                        </p:anim>
                                        <p:anim calcmode="lin" valueType="num">
                                          <p:cBhvr>
                                            <p:cTn id="62" dur="500" fill="hold"/>
                                            <p:tgtEl>
                                              <p:spTgt spid="68"/>
                                            </p:tgtEl>
                                            <p:attrNameLst>
                                              <p:attrName>ppt_h</p:attrName>
                                            </p:attrNameLst>
                                          </p:cBhvr>
                                          <p:tavLst>
                                            <p:tav tm="0">
                                              <p:val>
                                                <p:fltVal val="0"/>
                                              </p:val>
                                            </p:tav>
                                            <p:tav tm="100000">
                                              <p:val>
                                                <p:strVal val="#ppt_h"/>
                                              </p:val>
                                            </p:tav>
                                          </p:tavLst>
                                        </p:anim>
                                        <p:animEffect transition="in" filter="fade">
                                          <p:cBhvr>
                                            <p:cTn id="63" dur="500"/>
                                            <p:tgtEl>
                                              <p:spTgt spid="68"/>
                                            </p:tgtEl>
                                          </p:cBhvr>
                                        </p:animEffect>
                                      </p:childTnLst>
                                    </p:cTn>
                                  </p:par>
                                  <p:par>
                                    <p:cTn id="64" presetID="53" presetClass="entr" presetSubtype="16" fill="hold" grpId="0" nodeType="withEffect">
                                      <p:stCondLst>
                                        <p:cond delay="200"/>
                                      </p:stCondLst>
                                      <p:childTnLst>
                                        <p:set>
                                          <p:cBhvr>
                                            <p:cTn id="65" dur="1" fill="hold">
                                              <p:stCondLst>
                                                <p:cond delay="0"/>
                                              </p:stCondLst>
                                            </p:cTn>
                                            <p:tgtEl>
                                              <p:spTgt spid="69"/>
                                            </p:tgtEl>
                                            <p:attrNameLst>
                                              <p:attrName>style.visibility</p:attrName>
                                            </p:attrNameLst>
                                          </p:cBhvr>
                                          <p:to>
                                            <p:strVal val="visible"/>
                                          </p:to>
                                        </p:set>
                                        <p:anim calcmode="lin" valueType="num">
                                          <p:cBhvr>
                                            <p:cTn id="66" dur="500" fill="hold"/>
                                            <p:tgtEl>
                                              <p:spTgt spid="69"/>
                                            </p:tgtEl>
                                            <p:attrNameLst>
                                              <p:attrName>ppt_w</p:attrName>
                                            </p:attrNameLst>
                                          </p:cBhvr>
                                          <p:tavLst>
                                            <p:tav tm="0">
                                              <p:val>
                                                <p:fltVal val="0"/>
                                              </p:val>
                                            </p:tav>
                                            <p:tav tm="100000">
                                              <p:val>
                                                <p:strVal val="#ppt_w"/>
                                              </p:val>
                                            </p:tav>
                                          </p:tavLst>
                                        </p:anim>
                                        <p:anim calcmode="lin" valueType="num">
                                          <p:cBhvr>
                                            <p:cTn id="67" dur="500" fill="hold"/>
                                            <p:tgtEl>
                                              <p:spTgt spid="69"/>
                                            </p:tgtEl>
                                            <p:attrNameLst>
                                              <p:attrName>ppt_h</p:attrName>
                                            </p:attrNameLst>
                                          </p:cBhvr>
                                          <p:tavLst>
                                            <p:tav tm="0">
                                              <p:val>
                                                <p:fltVal val="0"/>
                                              </p:val>
                                            </p:tav>
                                            <p:tav tm="100000">
                                              <p:val>
                                                <p:strVal val="#ppt_h"/>
                                              </p:val>
                                            </p:tav>
                                          </p:tavLst>
                                        </p:anim>
                                        <p:animEffect transition="in" filter="fade">
                                          <p:cBhvr>
                                            <p:cTn id="68" dur="500"/>
                                            <p:tgtEl>
                                              <p:spTgt spid="69"/>
                                            </p:tgtEl>
                                          </p:cBhvr>
                                        </p:animEffect>
                                      </p:childTnLst>
                                    </p:cTn>
                                  </p:par>
                                  <p:par>
                                    <p:cTn id="69" presetID="53" presetClass="entr" presetSubtype="16" fill="hold" grpId="0" nodeType="withEffect">
                                      <p:stCondLst>
                                        <p:cond delay="0"/>
                                      </p:stCondLst>
                                      <p:childTnLst>
                                        <p:set>
                                          <p:cBhvr>
                                            <p:cTn id="70" dur="1" fill="hold">
                                              <p:stCondLst>
                                                <p:cond delay="0"/>
                                              </p:stCondLst>
                                            </p:cTn>
                                            <p:tgtEl>
                                              <p:spTgt spid="70"/>
                                            </p:tgtEl>
                                            <p:attrNameLst>
                                              <p:attrName>style.visibility</p:attrName>
                                            </p:attrNameLst>
                                          </p:cBhvr>
                                          <p:to>
                                            <p:strVal val="visible"/>
                                          </p:to>
                                        </p:set>
                                        <p:anim calcmode="lin" valueType="num">
                                          <p:cBhvr>
                                            <p:cTn id="71" dur="500" fill="hold"/>
                                            <p:tgtEl>
                                              <p:spTgt spid="70"/>
                                            </p:tgtEl>
                                            <p:attrNameLst>
                                              <p:attrName>ppt_w</p:attrName>
                                            </p:attrNameLst>
                                          </p:cBhvr>
                                          <p:tavLst>
                                            <p:tav tm="0">
                                              <p:val>
                                                <p:fltVal val="0"/>
                                              </p:val>
                                            </p:tav>
                                            <p:tav tm="100000">
                                              <p:val>
                                                <p:strVal val="#ppt_w"/>
                                              </p:val>
                                            </p:tav>
                                          </p:tavLst>
                                        </p:anim>
                                        <p:anim calcmode="lin" valueType="num">
                                          <p:cBhvr>
                                            <p:cTn id="72" dur="500" fill="hold"/>
                                            <p:tgtEl>
                                              <p:spTgt spid="70"/>
                                            </p:tgtEl>
                                            <p:attrNameLst>
                                              <p:attrName>ppt_h</p:attrName>
                                            </p:attrNameLst>
                                          </p:cBhvr>
                                          <p:tavLst>
                                            <p:tav tm="0">
                                              <p:val>
                                                <p:fltVal val="0"/>
                                              </p:val>
                                            </p:tav>
                                            <p:tav tm="100000">
                                              <p:val>
                                                <p:strVal val="#ppt_h"/>
                                              </p:val>
                                            </p:tav>
                                          </p:tavLst>
                                        </p:anim>
                                        <p:animEffect transition="in" filter="fade">
                                          <p:cBhvr>
                                            <p:cTn id="73" dur="500"/>
                                            <p:tgtEl>
                                              <p:spTgt spid="70"/>
                                            </p:tgtEl>
                                          </p:cBhvr>
                                        </p:animEffect>
                                      </p:childTnLst>
                                    </p:cTn>
                                  </p:par>
                                </p:childTnLst>
                              </p:cTn>
                            </p:par>
                            <p:par>
                              <p:cTn id="74" fill="hold">
                                <p:stCondLst>
                                  <p:cond delay="3000"/>
                                </p:stCondLst>
                                <p:childTnLst>
                                  <p:par>
                                    <p:cTn id="75" presetID="22" presetClass="entr" presetSubtype="8" fill="hold" grpId="0" nodeType="afterEffect">
                                      <p:stCondLst>
                                        <p:cond delay="0"/>
                                      </p:stCondLst>
                                      <p:childTnLst>
                                        <p:set>
                                          <p:cBhvr>
                                            <p:cTn id="76" dur="1" fill="hold">
                                              <p:stCondLst>
                                                <p:cond delay="0"/>
                                              </p:stCondLst>
                                            </p:cTn>
                                            <p:tgtEl>
                                              <p:spTgt spid="26"/>
                                            </p:tgtEl>
                                            <p:attrNameLst>
                                              <p:attrName>style.visibility</p:attrName>
                                            </p:attrNameLst>
                                          </p:cBhvr>
                                          <p:to>
                                            <p:strVal val="visible"/>
                                          </p:to>
                                        </p:set>
                                        <p:animEffect transition="in" filter="wipe(left)">
                                          <p:cBhvr>
                                            <p:cTn id="77" dur="2500"/>
                                            <p:tgtEl>
                                              <p:spTgt spid="26"/>
                                            </p:tgtEl>
                                          </p:cBhvr>
                                        </p:animEffect>
                                      </p:childTnLst>
                                    </p:cTn>
                                  </p:par>
                                  <p:par>
                                    <p:cTn id="78" presetID="53" presetClass="entr" presetSubtype="16" fill="hold" nodeType="withEffect">
                                      <p:stCondLst>
                                        <p:cond delay="0"/>
                                      </p:stCondLst>
                                      <p:childTnLst>
                                        <p:set>
                                          <p:cBhvr>
                                            <p:cTn id="79" dur="1" fill="hold">
                                              <p:stCondLst>
                                                <p:cond delay="0"/>
                                              </p:stCondLst>
                                            </p:cTn>
                                            <p:tgtEl>
                                              <p:spTgt spid="54"/>
                                            </p:tgtEl>
                                            <p:attrNameLst>
                                              <p:attrName>style.visibility</p:attrName>
                                            </p:attrNameLst>
                                          </p:cBhvr>
                                          <p:to>
                                            <p:strVal val="visible"/>
                                          </p:to>
                                        </p:set>
                                        <p:anim calcmode="lin" valueType="num">
                                          <p:cBhvr>
                                            <p:cTn id="80" dur="500" fill="hold"/>
                                            <p:tgtEl>
                                              <p:spTgt spid="54"/>
                                            </p:tgtEl>
                                            <p:attrNameLst>
                                              <p:attrName>ppt_w</p:attrName>
                                            </p:attrNameLst>
                                          </p:cBhvr>
                                          <p:tavLst>
                                            <p:tav tm="0">
                                              <p:val>
                                                <p:fltVal val="0"/>
                                              </p:val>
                                            </p:tav>
                                            <p:tav tm="100000">
                                              <p:val>
                                                <p:strVal val="#ppt_w"/>
                                              </p:val>
                                            </p:tav>
                                          </p:tavLst>
                                        </p:anim>
                                        <p:anim calcmode="lin" valueType="num">
                                          <p:cBhvr>
                                            <p:cTn id="81" dur="500" fill="hold"/>
                                            <p:tgtEl>
                                              <p:spTgt spid="54"/>
                                            </p:tgtEl>
                                            <p:attrNameLst>
                                              <p:attrName>ppt_h</p:attrName>
                                            </p:attrNameLst>
                                          </p:cBhvr>
                                          <p:tavLst>
                                            <p:tav tm="0">
                                              <p:val>
                                                <p:fltVal val="0"/>
                                              </p:val>
                                            </p:tav>
                                            <p:tav tm="100000">
                                              <p:val>
                                                <p:strVal val="#ppt_h"/>
                                              </p:val>
                                            </p:tav>
                                          </p:tavLst>
                                        </p:anim>
                                        <p:animEffect transition="in" filter="fade">
                                          <p:cBhvr>
                                            <p:cTn id="82" dur="500"/>
                                            <p:tgtEl>
                                              <p:spTgt spid="54"/>
                                            </p:tgtEl>
                                          </p:cBhvr>
                                        </p:animEffect>
                                      </p:childTnLst>
                                    </p:cTn>
                                  </p:par>
                                  <p:par>
                                    <p:cTn id="83" presetID="53" presetClass="entr" presetSubtype="16" fill="hold" nodeType="withEffect">
                                      <p:stCondLst>
                                        <p:cond delay="500"/>
                                      </p:stCondLst>
                                      <p:childTnLst>
                                        <p:set>
                                          <p:cBhvr>
                                            <p:cTn id="84" dur="1" fill="hold">
                                              <p:stCondLst>
                                                <p:cond delay="0"/>
                                              </p:stCondLst>
                                            </p:cTn>
                                            <p:tgtEl>
                                              <p:spTgt spid="42"/>
                                            </p:tgtEl>
                                            <p:attrNameLst>
                                              <p:attrName>style.visibility</p:attrName>
                                            </p:attrNameLst>
                                          </p:cBhvr>
                                          <p:to>
                                            <p:strVal val="visible"/>
                                          </p:to>
                                        </p:set>
                                        <p:anim calcmode="lin" valueType="num">
                                          <p:cBhvr>
                                            <p:cTn id="85" dur="500" fill="hold"/>
                                            <p:tgtEl>
                                              <p:spTgt spid="42"/>
                                            </p:tgtEl>
                                            <p:attrNameLst>
                                              <p:attrName>ppt_w</p:attrName>
                                            </p:attrNameLst>
                                          </p:cBhvr>
                                          <p:tavLst>
                                            <p:tav tm="0">
                                              <p:val>
                                                <p:fltVal val="0"/>
                                              </p:val>
                                            </p:tav>
                                            <p:tav tm="100000">
                                              <p:val>
                                                <p:strVal val="#ppt_w"/>
                                              </p:val>
                                            </p:tav>
                                          </p:tavLst>
                                        </p:anim>
                                        <p:anim calcmode="lin" valueType="num">
                                          <p:cBhvr>
                                            <p:cTn id="86" dur="500" fill="hold"/>
                                            <p:tgtEl>
                                              <p:spTgt spid="42"/>
                                            </p:tgtEl>
                                            <p:attrNameLst>
                                              <p:attrName>ppt_h</p:attrName>
                                            </p:attrNameLst>
                                          </p:cBhvr>
                                          <p:tavLst>
                                            <p:tav tm="0">
                                              <p:val>
                                                <p:fltVal val="0"/>
                                              </p:val>
                                            </p:tav>
                                            <p:tav tm="100000">
                                              <p:val>
                                                <p:strVal val="#ppt_h"/>
                                              </p:val>
                                            </p:tav>
                                          </p:tavLst>
                                        </p:anim>
                                        <p:animEffect transition="in" filter="fade">
                                          <p:cBhvr>
                                            <p:cTn id="87" dur="500"/>
                                            <p:tgtEl>
                                              <p:spTgt spid="42"/>
                                            </p:tgtEl>
                                          </p:cBhvr>
                                        </p:animEffect>
                                      </p:childTnLst>
                                    </p:cTn>
                                  </p:par>
                                  <p:par>
                                    <p:cTn id="88" presetID="53" presetClass="entr" presetSubtype="16" fill="hold" nodeType="withEffect">
                                      <p:stCondLst>
                                        <p:cond delay="1000"/>
                                      </p:stCondLst>
                                      <p:childTnLst>
                                        <p:set>
                                          <p:cBhvr>
                                            <p:cTn id="89" dur="1" fill="hold">
                                              <p:stCondLst>
                                                <p:cond delay="0"/>
                                              </p:stCondLst>
                                            </p:cTn>
                                            <p:tgtEl>
                                              <p:spTgt spid="45"/>
                                            </p:tgtEl>
                                            <p:attrNameLst>
                                              <p:attrName>style.visibility</p:attrName>
                                            </p:attrNameLst>
                                          </p:cBhvr>
                                          <p:to>
                                            <p:strVal val="visible"/>
                                          </p:to>
                                        </p:set>
                                        <p:anim calcmode="lin" valueType="num">
                                          <p:cBhvr>
                                            <p:cTn id="90" dur="500" fill="hold"/>
                                            <p:tgtEl>
                                              <p:spTgt spid="45"/>
                                            </p:tgtEl>
                                            <p:attrNameLst>
                                              <p:attrName>ppt_w</p:attrName>
                                            </p:attrNameLst>
                                          </p:cBhvr>
                                          <p:tavLst>
                                            <p:tav tm="0">
                                              <p:val>
                                                <p:fltVal val="0"/>
                                              </p:val>
                                            </p:tav>
                                            <p:tav tm="100000">
                                              <p:val>
                                                <p:strVal val="#ppt_w"/>
                                              </p:val>
                                            </p:tav>
                                          </p:tavLst>
                                        </p:anim>
                                        <p:anim calcmode="lin" valueType="num">
                                          <p:cBhvr>
                                            <p:cTn id="91" dur="500" fill="hold"/>
                                            <p:tgtEl>
                                              <p:spTgt spid="45"/>
                                            </p:tgtEl>
                                            <p:attrNameLst>
                                              <p:attrName>ppt_h</p:attrName>
                                            </p:attrNameLst>
                                          </p:cBhvr>
                                          <p:tavLst>
                                            <p:tav tm="0">
                                              <p:val>
                                                <p:fltVal val="0"/>
                                              </p:val>
                                            </p:tav>
                                            <p:tav tm="100000">
                                              <p:val>
                                                <p:strVal val="#ppt_h"/>
                                              </p:val>
                                            </p:tav>
                                          </p:tavLst>
                                        </p:anim>
                                        <p:animEffect transition="in" filter="fade">
                                          <p:cBhvr>
                                            <p:cTn id="92" dur="500"/>
                                            <p:tgtEl>
                                              <p:spTgt spid="45"/>
                                            </p:tgtEl>
                                          </p:cBhvr>
                                        </p:animEffect>
                                      </p:childTnLst>
                                    </p:cTn>
                                  </p:par>
                                  <p:par>
                                    <p:cTn id="93" presetID="53" presetClass="entr" presetSubtype="16" fill="hold" nodeType="withEffect">
                                      <p:stCondLst>
                                        <p:cond delay="1500"/>
                                      </p:stCondLst>
                                      <p:childTnLst>
                                        <p:set>
                                          <p:cBhvr>
                                            <p:cTn id="94" dur="1" fill="hold">
                                              <p:stCondLst>
                                                <p:cond delay="0"/>
                                              </p:stCondLst>
                                            </p:cTn>
                                            <p:tgtEl>
                                              <p:spTgt spid="48"/>
                                            </p:tgtEl>
                                            <p:attrNameLst>
                                              <p:attrName>style.visibility</p:attrName>
                                            </p:attrNameLst>
                                          </p:cBhvr>
                                          <p:to>
                                            <p:strVal val="visible"/>
                                          </p:to>
                                        </p:set>
                                        <p:anim calcmode="lin" valueType="num">
                                          <p:cBhvr>
                                            <p:cTn id="95" dur="500" fill="hold"/>
                                            <p:tgtEl>
                                              <p:spTgt spid="48"/>
                                            </p:tgtEl>
                                            <p:attrNameLst>
                                              <p:attrName>ppt_w</p:attrName>
                                            </p:attrNameLst>
                                          </p:cBhvr>
                                          <p:tavLst>
                                            <p:tav tm="0">
                                              <p:val>
                                                <p:fltVal val="0"/>
                                              </p:val>
                                            </p:tav>
                                            <p:tav tm="100000">
                                              <p:val>
                                                <p:strVal val="#ppt_w"/>
                                              </p:val>
                                            </p:tav>
                                          </p:tavLst>
                                        </p:anim>
                                        <p:anim calcmode="lin" valueType="num">
                                          <p:cBhvr>
                                            <p:cTn id="96" dur="500" fill="hold"/>
                                            <p:tgtEl>
                                              <p:spTgt spid="48"/>
                                            </p:tgtEl>
                                            <p:attrNameLst>
                                              <p:attrName>ppt_h</p:attrName>
                                            </p:attrNameLst>
                                          </p:cBhvr>
                                          <p:tavLst>
                                            <p:tav tm="0">
                                              <p:val>
                                                <p:fltVal val="0"/>
                                              </p:val>
                                            </p:tav>
                                            <p:tav tm="100000">
                                              <p:val>
                                                <p:strVal val="#ppt_h"/>
                                              </p:val>
                                            </p:tav>
                                          </p:tavLst>
                                        </p:anim>
                                        <p:animEffect transition="in" filter="fade">
                                          <p:cBhvr>
                                            <p:cTn id="97" dur="500"/>
                                            <p:tgtEl>
                                              <p:spTgt spid="48"/>
                                            </p:tgtEl>
                                          </p:cBhvr>
                                        </p:animEffect>
                                      </p:childTnLst>
                                    </p:cTn>
                                  </p:par>
                                  <p:par>
                                    <p:cTn id="98" presetID="53" presetClass="entr" presetSubtype="16" fill="hold" nodeType="withEffect">
                                      <p:stCondLst>
                                        <p:cond delay="2000"/>
                                      </p:stCondLst>
                                      <p:childTnLst>
                                        <p:set>
                                          <p:cBhvr>
                                            <p:cTn id="99" dur="1" fill="hold">
                                              <p:stCondLst>
                                                <p:cond delay="0"/>
                                              </p:stCondLst>
                                            </p:cTn>
                                            <p:tgtEl>
                                              <p:spTgt spid="51"/>
                                            </p:tgtEl>
                                            <p:attrNameLst>
                                              <p:attrName>style.visibility</p:attrName>
                                            </p:attrNameLst>
                                          </p:cBhvr>
                                          <p:to>
                                            <p:strVal val="visible"/>
                                          </p:to>
                                        </p:set>
                                        <p:anim calcmode="lin" valueType="num">
                                          <p:cBhvr>
                                            <p:cTn id="100" dur="500" fill="hold"/>
                                            <p:tgtEl>
                                              <p:spTgt spid="51"/>
                                            </p:tgtEl>
                                            <p:attrNameLst>
                                              <p:attrName>ppt_w</p:attrName>
                                            </p:attrNameLst>
                                          </p:cBhvr>
                                          <p:tavLst>
                                            <p:tav tm="0">
                                              <p:val>
                                                <p:fltVal val="0"/>
                                              </p:val>
                                            </p:tav>
                                            <p:tav tm="100000">
                                              <p:val>
                                                <p:strVal val="#ppt_w"/>
                                              </p:val>
                                            </p:tav>
                                          </p:tavLst>
                                        </p:anim>
                                        <p:anim calcmode="lin" valueType="num">
                                          <p:cBhvr>
                                            <p:cTn id="101" dur="500" fill="hold"/>
                                            <p:tgtEl>
                                              <p:spTgt spid="51"/>
                                            </p:tgtEl>
                                            <p:attrNameLst>
                                              <p:attrName>ppt_h</p:attrName>
                                            </p:attrNameLst>
                                          </p:cBhvr>
                                          <p:tavLst>
                                            <p:tav tm="0">
                                              <p:val>
                                                <p:fltVal val="0"/>
                                              </p:val>
                                            </p:tav>
                                            <p:tav tm="100000">
                                              <p:val>
                                                <p:strVal val="#ppt_h"/>
                                              </p:val>
                                            </p:tav>
                                          </p:tavLst>
                                        </p:anim>
                                        <p:animEffect transition="in" filter="fade">
                                          <p:cBhvr>
                                            <p:cTn id="102" dur="500"/>
                                            <p:tgtEl>
                                              <p:spTgt spid="51"/>
                                            </p:tgtEl>
                                          </p:cBhvr>
                                        </p:animEffect>
                                      </p:childTnLst>
                                    </p:cTn>
                                  </p:par>
                                </p:childTnLst>
                              </p:cTn>
                            </p:par>
                            <p:par>
                              <p:cTn id="103" fill="hold">
                                <p:stCondLst>
                                  <p:cond delay="5500"/>
                                </p:stCondLst>
                                <p:childTnLst>
                                  <p:par>
                                    <p:cTn id="104" presetID="42" presetClass="entr" presetSubtype="0" fill="hold" nodeType="afterEffect">
                                      <p:stCondLst>
                                        <p:cond delay="0"/>
                                      </p:stCondLst>
                                      <p:childTnLst>
                                        <p:set>
                                          <p:cBhvr>
                                            <p:cTn id="105" dur="1" fill="hold">
                                              <p:stCondLst>
                                                <p:cond delay="0"/>
                                              </p:stCondLst>
                                            </p:cTn>
                                            <p:tgtEl>
                                              <p:spTgt spid="27"/>
                                            </p:tgtEl>
                                            <p:attrNameLst>
                                              <p:attrName>style.visibility</p:attrName>
                                            </p:attrNameLst>
                                          </p:cBhvr>
                                          <p:to>
                                            <p:strVal val="visible"/>
                                          </p:to>
                                        </p:set>
                                        <p:animEffect transition="in" filter="fade">
                                          <p:cBhvr>
                                            <p:cTn id="106" dur="1000"/>
                                            <p:tgtEl>
                                              <p:spTgt spid="27"/>
                                            </p:tgtEl>
                                          </p:cBhvr>
                                        </p:animEffect>
                                        <p:anim calcmode="lin" valueType="num">
                                          <p:cBhvr>
                                            <p:cTn id="107" dur="1000" fill="hold"/>
                                            <p:tgtEl>
                                              <p:spTgt spid="27"/>
                                            </p:tgtEl>
                                            <p:attrNameLst>
                                              <p:attrName>ppt_x</p:attrName>
                                            </p:attrNameLst>
                                          </p:cBhvr>
                                          <p:tavLst>
                                            <p:tav tm="0">
                                              <p:val>
                                                <p:strVal val="#ppt_x"/>
                                              </p:val>
                                            </p:tav>
                                            <p:tav tm="100000">
                                              <p:val>
                                                <p:strVal val="#ppt_x"/>
                                              </p:val>
                                            </p:tav>
                                          </p:tavLst>
                                        </p:anim>
                                        <p:anim calcmode="lin" valueType="num">
                                          <p:cBhvr>
                                            <p:cTn id="108" dur="1000" fill="hold"/>
                                            <p:tgtEl>
                                              <p:spTgt spid="27"/>
                                            </p:tgtEl>
                                            <p:attrNameLst>
                                              <p:attrName>ppt_y</p:attrName>
                                            </p:attrNameLst>
                                          </p:cBhvr>
                                          <p:tavLst>
                                            <p:tav tm="0">
                                              <p:val>
                                                <p:strVal val="#ppt_y+.1"/>
                                              </p:val>
                                            </p:tav>
                                            <p:tav tm="100000">
                                              <p:val>
                                                <p:strVal val="#ppt_y"/>
                                              </p:val>
                                            </p:tav>
                                          </p:tavLst>
                                        </p:anim>
                                      </p:childTnLst>
                                    </p:cTn>
                                  </p:par>
                                  <p:par>
                                    <p:cTn id="109" presetID="47" presetClass="entr" presetSubtype="0" fill="hold" nodeType="withEffect">
                                      <p:stCondLst>
                                        <p:cond delay="300"/>
                                      </p:stCondLst>
                                      <p:childTnLst>
                                        <p:set>
                                          <p:cBhvr>
                                            <p:cTn id="110" dur="1" fill="hold">
                                              <p:stCondLst>
                                                <p:cond delay="0"/>
                                              </p:stCondLst>
                                            </p:cTn>
                                            <p:tgtEl>
                                              <p:spTgt spid="30"/>
                                            </p:tgtEl>
                                            <p:attrNameLst>
                                              <p:attrName>style.visibility</p:attrName>
                                            </p:attrNameLst>
                                          </p:cBhvr>
                                          <p:to>
                                            <p:strVal val="visible"/>
                                          </p:to>
                                        </p:set>
                                        <p:animEffect transition="in" filter="fade">
                                          <p:cBhvr>
                                            <p:cTn id="111" dur="1000"/>
                                            <p:tgtEl>
                                              <p:spTgt spid="30"/>
                                            </p:tgtEl>
                                          </p:cBhvr>
                                        </p:animEffect>
                                        <p:anim calcmode="lin" valueType="num">
                                          <p:cBhvr>
                                            <p:cTn id="112" dur="1000" fill="hold"/>
                                            <p:tgtEl>
                                              <p:spTgt spid="30"/>
                                            </p:tgtEl>
                                            <p:attrNameLst>
                                              <p:attrName>ppt_x</p:attrName>
                                            </p:attrNameLst>
                                          </p:cBhvr>
                                          <p:tavLst>
                                            <p:tav tm="0">
                                              <p:val>
                                                <p:strVal val="#ppt_x"/>
                                              </p:val>
                                            </p:tav>
                                            <p:tav tm="100000">
                                              <p:val>
                                                <p:strVal val="#ppt_x"/>
                                              </p:val>
                                            </p:tav>
                                          </p:tavLst>
                                        </p:anim>
                                        <p:anim calcmode="lin" valueType="num">
                                          <p:cBhvr>
                                            <p:cTn id="113" dur="1000" fill="hold"/>
                                            <p:tgtEl>
                                              <p:spTgt spid="30"/>
                                            </p:tgtEl>
                                            <p:attrNameLst>
                                              <p:attrName>ppt_y</p:attrName>
                                            </p:attrNameLst>
                                          </p:cBhvr>
                                          <p:tavLst>
                                            <p:tav tm="0">
                                              <p:val>
                                                <p:strVal val="#ppt_y-.1"/>
                                              </p:val>
                                            </p:tav>
                                            <p:tav tm="100000">
                                              <p:val>
                                                <p:strVal val="#ppt_y"/>
                                              </p:val>
                                            </p:tav>
                                          </p:tavLst>
                                        </p:anim>
                                      </p:childTnLst>
                                    </p:cTn>
                                  </p:par>
                                  <p:par>
                                    <p:cTn id="114" presetID="42" presetClass="entr" presetSubtype="0" fill="hold" nodeType="withEffect">
                                      <p:stCondLst>
                                        <p:cond delay="600"/>
                                      </p:stCondLst>
                                      <p:childTnLst>
                                        <p:set>
                                          <p:cBhvr>
                                            <p:cTn id="115" dur="1" fill="hold">
                                              <p:stCondLst>
                                                <p:cond delay="0"/>
                                              </p:stCondLst>
                                            </p:cTn>
                                            <p:tgtEl>
                                              <p:spTgt spid="33"/>
                                            </p:tgtEl>
                                            <p:attrNameLst>
                                              <p:attrName>style.visibility</p:attrName>
                                            </p:attrNameLst>
                                          </p:cBhvr>
                                          <p:to>
                                            <p:strVal val="visible"/>
                                          </p:to>
                                        </p:set>
                                        <p:animEffect transition="in" filter="fade">
                                          <p:cBhvr>
                                            <p:cTn id="116" dur="1000"/>
                                            <p:tgtEl>
                                              <p:spTgt spid="33"/>
                                            </p:tgtEl>
                                          </p:cBhvr>
                                        </p:animEffect>
                                        <p:anim calcmode="lin" valueType="num">
                                          <p:cBhvr>
                                            <p:cTn id="117" dur="1000" fill="hold"/>
                                            <p:tgtEl>
                                              <p:spTgt spid="33"/>
                                            </p:tgtEl>
                                            <p:attrNameLst>
                                              <p:attrName>ppt_x</p:attrName>
                                            </p:attrNameLst>
                                          </p:cBhvr>
                                          <p:tavLst>
                                            <p:tav tm="0">
                                              <p:val>
                                                <p:strVal val="#ppt_x"/>
                                              </p:val>
                                            </p:tav>
                                            <p:tav tm="100000">
                                              <p:val>
                                                <p:strVal val="#ppt_x"/>
                                              </p:val>
                                            </p:tav>
                                          </p:tavLst>
                                        </p:anim>
                                        <p:anim calcmode="lin" valueType="num">
                                          <p:cBhvr>
                                            <p:cTn id="118" dur="1000" fill="hold"/>
                                            <p:tgtEl>
                                              <p:spTgt spid="33"/>
                                            </p:tgtEl>
                                            <p:attrNameLst>
                                              <p:attrName>ppt_y</p:attrName>
                                            </p:attrNameLst>
                                          </p:cBhvr>
                                          <p:tavLst>
                                            <p:tav tm="0">
                                              <p:val>
                                                <p:strVal val="#ppt_y+.1"/>
                                              </p:val>
                                            </p:tav>
                                            <p:tav tm="100000">
                                              <p:val>
                                                <p:strVal val="#ppt_y"/>
                                              </p:val>
                                            </p:tav>
                                          </p:tavLst>
                                        </p:anim>
                                      </p:childTnLst>
                                    </p:cTn>
                                  </p:par>
                                  <p:par>
                                    <p:cTn id="119" presetID="47" presetClass="entr" presetSubtype="0" fill="hold" nodeType="withEffect">
                                      <p:stCondLst>
                                        <p:cond delay="900"/>
                                      </p:stCondLst>
                                      <p:childTnLst>
                                        <p:set>
                                          <p:cBhvr>
                                            <p:cTn id="120" dur="1" fill="hold">
                                              <p:stCondLst>
                                                <p:cond delay="0"/>
                                              </p:stCondLst>
                                            </p:cTn>
                                            <p:tgtEl>
                                              <p:spTgt spid="36"/>
                                            </p:tgtEl>
                                            <p:attrNameLst>
                                              <p:attrName>style.visibility</p:attrName>
                                            </p:attrNameLst>
                                          </p:cBhvr>
                                          <p:to>
                                            <p:strVal val="visible"/>
                                          </p:to>
                                        </p:set>
                                        <p:animEffect transition="in" filter="fade">
                                          <p:cBhvr>
                                            <p:cTn id="121" dur="1000"/>
                                            <p:tgtEl>
                                              <p:spTgt spid="36"/>
                                            </p:tgtEl>
                                          </p:cBhvr>
                                        </p:animEffect>
                                        <p:anim calcmode="lin" valueType="num">
                                          <p:cBhvr>
                                            <p:cTn id="122" dur="1000" fill="hold"/>
                                            <p:tgtEl>
                                              <p:spTgt spid="36"/>
                                            </p:tgtEl>
                                            <p:attrNameLst>
                                              <p:attrName>ppt_x</p:attrName>
                                            </p:attrNameLst>
                                          </p:cBhvr>
                                          <p:tavLst>
                                            <p:tav tm="0">
                                              <p:val>
                                                <p:strVal val="#ppt_x"/>
                                              </p:val>
                                            </p:tav>
                                            <p:tav tm="100000">
                                              <p:val>
                                                <p:strVal val="#ppt_x"/>
                                              </p:val>
                                            </p:tav>
                                          </p:tavLst>
                                        </p:anim>
                                        <p:anim calcmode="lin" valueType="num">
                                          <p:cBhvr>
                                            <p:cTn id="123" dur="1000" fill="hold"/>
                                            <p:tgtEl>
                                              <p:spTgt spid="36"/>
                                            </p:tgtEl>
                                            <p:attrNameLst>
                                              <p:attrName>ppt_y</p:attrName>
                                            </p:attrNameLst>
                                          </p:cBhvr>
                                          <p:tavLst>
                                            <p:tav tm="0">
                                              <p:val>
                                                <p:strVal val="#ppt_y-.1"/>
                                              </p:val>
                                            </p:tav>
                                            <p:tav tm="100000">
                                              <p:val>
                                                <p:strVal val="#ppt_y"/>
                                              </p:val>
                                            </p:tav>
                                          </p:tavLst>
                                        </p:anim>
                                      </p:childTnLst>
                                    </p:cTn>
                                  </p:par>
                                  <p:par>
                                    <p:cTn id="124" presetID="42" presetClass="entr" presetSubtype="0" fill="hold" nodeType="withEffect">
                                      <p:stCondLst>
                                        <p:cond delay="1200"/>
                                      </p:stCondLst>
                                      <p:childTnLst>
                                        <p:set>
                                          <p:cBhvr>
                                            <p:cTn id="125" dur="1" fill="hold">
                                              <p:stCondLst>
                                                <p:cond delay="0"/>
                                              </p:stCondLst>
                                            </p:cTn>
                                            <p:tgtEl>
                                              <p:spTgt spid="39"/>
                                            </p:tgtEl>
                                            <p:attrNameLst>
                                              <p:attrName>style.visibility</p:attrName>
                                            </p:attrNameLst>
                                          </p:cBhvr>
                                          <p:to>
                                            <p:strVal val="visible"/>
                                          </p:to>
                                        </p:set>
                                        <p:animEffect transition="in" filter="fade">
                                          <p:cBhvr>
                                            <p:cTn id="126" dur="1000"/>
                                            <p:tgtEl>
                                              <p:spTgt spid="39"/>
                                            </p:tgtEl>
                                          </p:cBhvr>
                                        </p:animEffect>
                                        <p:anim calcmode="lin" valueType="num">
                                          <p:cBhvr>
                                            <p:cTn id="127" dur="1000" fill="hold"/>
                                            <p:tgtEl>
                                              <p:spTgt spid="39"/>
                                            </p:tgtEl>
                                            <p:attrNameLst>
                                              <p:attrName>ppt_x</p:attrName>
                                            </p:attrNameLst>
                                          </p:cBhvr>
                                          <p:tavLst>
                                            <p:tav tm="0">
                                              <p:val>
                                                <p:strVal val="#ppt_x"/>
                                              </p:val>
                                            </p:tav>
                                            <p:tav tm="100000">
                                              <p:val>
                                                <p:strVal val="#ppt_x"/>
                                              </p:val>
                                            </p:tav>
                                          </p:tavLst>
                                        </p:anim>
                                        <p:anim calcmode="lin" valueType="num">
                                          <p:cBhvr>
                                            <p:cTn id="128" dur="1000" fill="hold"/>
                                            <p:tgtEl>
                                              <p:spTgt spid="3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60" grpId="0" animBg="1"/>
          <p:bldP spid="61" grpId="0" animBg="1"/>
          <p:bldP spid="62" grpId="0" animBg="1"/>
          <p:bldP spid="63" grpId="0" animBg="1"/>
          <p:bldP spid="64" grpId="0" animBg="1"/>
          <p:bldP spid="65" grpId="0" animBg="1"/>
          <p:bldP spid="66" grpId="0" animBg="1"/>
          <p:bldP spid="67" grpId="0" animBg="1"/>
          <p:bldP spid="68" grpId="0" animBg="1"/>
          <p:bldP spid="69" grpId="0" animBg="1"/>
          <p:bldP spid="70" grpId="0" animBg="1"/>
          <p:bldP spid="71" grpId="0"/>
          <p:bldP spid="72" grpId="0"/>
        </p:bldLst>
      </p:timing>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8" name="组合 127"/>
          <p:cNvGrpSpPr>
            <a:grpSpLocks noChangeAspect="1"/>
          </p:cNvGrpSpPr>
          <p:nvPr/>
        </p:nvGrpSpPr>
        <p:grpSpPr>
          <a:xfrm>
            <a:off x="359581" y="328252"/>
            <a:ext cx="411518" cy="411464"/>
            <a:chOff x="304800" y="673100"/>
            <a:chExt cx="4000500" cy="4000500"/>
          </a:xfrm>
          <a:effectLst>
            <a:outerShdw blurRad="444500" dist="254000" dir="8100000" algn="tr" rotWithShape="0">
              <a:prstClr val="black">
                <a:alpha val="24000"/>
              </a:prstClr>
            </a:outerShdw>
          </a:effectLst>
        </p:grpSpPr>
        <p:sp>
          <p:nvSpPr>
            <p:cNvPr id="129" name="同心圆 128"/>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微软雅黑"/>
              </a:endParaRPr>
            </a:p>
          </p:txBody>
        </p:sp>
        <p:sp>
          <p:nvSpPr>
            <p:cNvPr id="130" name="椭圆 129"/>
            <p:cNvSpPr/>
            <p:nvPr/>
          </p:nvSpPr>
          <p:spPr>
            <a:xfrm>
              <a:off x="392100" y="760400"/>
              <a:ext cx="3825879" cy="3825879"/>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a:endParaRPr>
            </a:p>
          </p:txBody>
        </p:sp>
      </p:grpSp>
      <p:cxnSp>
        <p:nvCxnSpPr>
          <p:cNvPr id="131" name="直接连接符 130"/>
          <p:cNvCxnSpPr/>
          <p:nvPr/>
        </p:nvCxnSpPr>
        <p:spPr>
          <a:xfrm>
            <a:off x="898771" y="611565"/>
            <a:ext cx="7084961" cy="0"/>
          </a:xfrm>
          <a:prstGeom prst="line">
            <a:avLst/>
          </a:prstGeom>
          <a:ln w="158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7885677" y="411510"/>
            <a:ext cx="1150819" cy="400110"/>
          </a:xfrm>
          <a:prstGeom prst="rect">
            <a:avLst/>
          </a:prstGeom>
          <a:noFill/>
        </p:spPr>
        <p:txBody>
          <a:bodyPr wrap="square" rtlCol="0">
            <a:spAutoFit/>
          </a:bodyPr>
          <a:lstStyle/>
          <a:p>
            <a:pPr algn="ctr"/>
            <a:r>
              <a:rPr lang="en-US" altLang="zh-CN" sz="2000" b="1" dirty="0" smtClean="0">
                <a:solidFill>
                  <a:schemeClr val="tx1">
                    <a:lumMod val="50000"/>
                    <a:lumOff val="50000"/>
                  </a:schemeClr>
                </a:solidFill>
                <a:ea typeface="微软雅黑"/>
              </a:rPr>
              <a:t>LOGO</a:t>
            </a:r>
            <a:endParaRPr lang="zh-CN" altLang="en-US" sz="2000" b="1" dirty="0">
              <a:solidFill>
                <a:schemeClr val="tx1">
                  <a:lumMod val="50000"/>
                  <a:lumOff val="50000"/>
                </a:schemeClr>
              </a:solidFill>
              <a:ea typeface="微软雅黑"/>
            </a:endParaRPr>
          </a:p>
        </p:txBody>
      </p:sp>
      <p:sp>
        <p:nvSpPr>
          <p:cNvPr id="133" name="Text Box 18"/>
          <p:cNvSpPr txBox="1">
            <a:spLocks noChangeArrowheads="1"/>
          </p:cNvSpPr>
          <p:nvPr/>
        </p:nvSpPr>
        <p:spPr bwMode="gray">
          <a:xfrm>
            <a:off x="970779" y="288980"/>
            <a:ext cx="281044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zh-CN" altLang="en-US" sz="1600" b="1" dirty="0">
                <a:solidFill>
                  <a:schemeClr val="tx1">
                    <a:lumMod val="75000"/>
                    <a:lumOff val="25000"/>
                  </a:schemeClr>
                </a:solidFill>
                <a:latin typeface="微软雅黑"/>
                <a:ea typeface="微软雅黑"/>
              </a:rPr>
              <a:t>添加您想要的标题</a:t>
            </a:r>
          </a:p>
        </p:txBody>
      </p:sp>
      <p:grpSp>
        <p:nvGrpSpPr>
          <p:cNvPr id="71" name="组合 70"/>
          <p:cNvGrpSpPr/>
          <p:nvPr/>
        </p:nvGrpSpPr>
        <p:grpSpPr>
          <a:xfrm>
            <a:off x="1318669" y="3157509"/>
            <a:ext cx="639830" cy="638339"/>
            <a:chOff x="1941706" y="3231482"/>
            <a:chExt cx="1212300" cy="1209474"/>
          </a:xfrm>
        </p:grpSpPr>
        <p:sp>
          <p:nvSpPr>
            <p:cNvPr id="72" name="任意多边形 71"/>
            <p:cNvSpPr/>
            <p:nvPr/>
          </p:nvSpPr>
          <p:spPr>
            <a:xfrm>
              <a:off x="1941706" y="3231482"/>
              <a:ext cx="1212300" cy="1209474"/>
            </a:xfrm>
            <a:custGeom>
              <a:avLst/>
              <a:gdLst>
                <a:gd name="connsiteX0" fmla="*/ 606149 w 1212300"/>
                <a:gd name="connsiteY0" fmla="*/ 219778 h 1209474"/>
                <a:gd name="connsiteX1" fmla="*/ 221190 w 1212300"/>
                <a:gd name="connsiteY1" fmla="*/ 604737 h 1209474"/>
                <a:gd name="connsiteX2" fmla="*/ 606149 w 1212300"/>
                <a:gd name="connsiteY2" fmla="*/ 989696 h 1209474"/>
                <a:gd name="connsiteX3" fmla="*/ 991108 w 1212300"/>
                <a:gd name="connsiteY3" fmla="*/ 604737 h 1209474"/>
                <a:gd name="connsiteX4" fmla="*/ 606149 w 1212300"/>
                <a:gd name="connsiteY4" fmla="*/ 219778 h 1209474"/>
                <a:gd name="connsiteX5" fmla="*/ 570726 w 1212300"/>
                <a:gd name="connsiteY5" fmla="*/ 0 h 1209474"/>
                <a:gd name="connsiteX6" fmla="*/ 641573 w 1212300"/>
                <a:gd name="connsiteY6" fmla="*/ 0 h 1209474"/>
                <a:gd name="connsiteX7" fmla="*/ 653064 w 1212300"/>
                <a:gd name="connsiteY7" fmla="*/ 60414 h 1209474"/>
                <a:gd name="connsiteX8" fmla="*/ 661820 w 1212300"/>
                <a:gd name="connsiteY8" fmla="*/ 60857 h 1209474"/>
                <a:gd name="connsiteX9" fmla="*/ 707034 w 1212300"/>
                <a:gd name="connsiteY9" fmla="*/ 69786 h 1209474"/>
                <a:gd name="connsiteX10" fmla="*/ 735306 w 1212300"/>
                <a:gd name="connsiteY10" fmla="*/ 12884 h 1209474"/>
                <a:gd name="connsiteX11" fmla="*/ 803526 w 1212300"/>
                <a:gd name="connsiteY11" fmla="*/ 31998 h 1209474"/>
                <a:gd name="connsiteX12" fmla="*/ 798126 w 1212300"/>
                <a:gd name="connsiteY12" fmla="*/ 95198 h 1209474"/>
                <a:gd name="connsiteX13" fmla="*/ 848903 w 1212300"/>
                <a:gd name="connsiteY13" fmla="*/ 115557 h 1209474"/>
                <a:gd name="connsiteX14" fmla="*/ 890307 w 1212300"/>
                <a:gd name="connsiteY14" fmla="*/ 69692 h 1209474"/>
                <a:gd name="connsiteX15" fmla="*/ 950840 w 1212300"/>
                <a:gd name="connsiteY15" fmla="*/ 106503 h 1209474"/>
                <a:gd name="connsiteX16" fmla="*/ 928932 w 1212300"/>
                <a:gd name="connsiteY16" fmla="*/ 164987 h 1209474"/>
                <a:gd name="connsiteX17" fmla="*/ 971748 w 1212300"/>
                <a:gd name="connsiteY17" fmla="*/ 199360 h 1209474"/>
                <a:gd name="connsiteX18" fmla="*/ 1024233 w 1212300"/>
                <a:gd name="connsiteY18" fmla="*/ 166213 h 1209474"/>
                <a:gd name="connsiteX19" fmla="*/ 1072590 w 1212300"/>
                <a:gd name="connsiteY19" fmla="*/ 217989 h 1209474"/>
                <a:gd name="connsiteX20" fmla="*/ 1034905 w 1212300"/>
                <a:gd name="connsiteY20" fmla="*/ 269502 h 1209474"/>
                <a:gd name="connsiteX21" fmla="*/ 1047793 w 1212300"/>
                <a:gd name="connsiteY21" fmla="*/ 284006 h 1209474"/>
                <a:gd name="connsiteX22" fmla="*/ 1065896 w 1212300"/>
                <a:gd name="connsiteY22" fmla="*/ 313574 h 1209474"/>
                <a:gd name="connsiteX23" fmla="*/ 1127152 w 1212300"/>
                <a:gd name="connsiteY23" fmla="*/ 295286 h 1209474"/>
                <a:gd name="connsiteX24" fmla="*/ 1159745 w 1212300"/>
                <a:gd name="connsiteY24" fmla="*/ 358190 h 1209474"/>
                <a:gd name="connsiteX25" fmla="*/ 1109155 w 1212300"/>
                <a:gd name="connsiteY25" fmla="*/ 397943 h 1209474"/>
                <a:gd name="connsiteX26" fmla="*/ 1123476 w 1212300"/>
                <a:gd name="connsiteY26" fmla="*/ 432252 h 1209474"/>
                <a:gd name="connsiteX27" fmla="*/ 1127413 w 1212300"/>
                <a:gd name="connsiteY27" fmla="*/ 448425 h 1209474"/>
                <a:gd name="connsiteX28" fmla="*/ 1191430 w 1212300"/>
                <a:gd name="connsiteY28" fmla="*/ 447341 h 1209474"/>
                <a:gd name="connsiteX29" fmla="*/ 1205844 w 1212300"/>
                <a:gd name="connsiteY29" fmla="*/ 516706 h 1209474"/>
                <a:gd name="connsiteX30" fmla="*/ 1145770 w 1212300"/>
                <a:gd name="connsiteY30" fmla="*/ 541598 h 1209474"/>
                <a:gd name="connsiteX31" fmla="*/ 1150013 w 1212300"/>
                <a:gd name="connsiteY31" fmla="*/ 594780 h 1209474"/>
                <a:gd name="connsiteX32" fmla="*/ 1212300 w 1212300"/>
                <a:gd name="connsiteY32" fmla="*/ 611099 h 1209474"/>
                <a:gd name="connsiteX33" fmla="*/ 1207465 w 1212300"/>
                <a:gd name="connsiteY33" fmla="*/ 681780 h 1209474"/>
                <a:gd name="connsiteX34" fmla="*/ 1143038 w 1212300"/>
                <a:gd name="connsiteY34" fmla="*/ 689527 h 1209474"/>
                <a:gd name="connsiteX35" fmla="*/ 1139569 w 1212300"/>
                <a:gd name="connsiteY35" fmla="*/ 712257 h 1209474"/>
                <a:gd name="connsiteX36" fmla="*/ 1131043 w 1212300"/>
                <a:gd name="connsiteY36" fmla="*/ 740961 h 1209474"/>
                <a:gd name="connsiteX37" fmla="*/ 1188216 w 1212300"/>
                <a:gd name="connsiteY37" fmla="*/ 774415 h 1209474"/>
                <a:gd name="connsiteX38" fmla="*/ 1164491 w 1212300"/>
                <a:gd name="connsiteY38" fmla="*/ 841171 h 1209474"/>
                <a:gd name="connsiteX39" fmla="*/ 1098564 w 1212300"/>
                <a:gd name="connsiteY39" fmla="*/ 830969 h 1209474"/>
                <a:gd name="connsiteX40" fmla="*/ 1075268 w 1212300"/>
                <a:gd name="connsiteY40" fmla="*/ 877883 h 1209474"/>
                <a:gd name="connsiteX41" fmla="*/ 1120962 w 1212300"/>
                <a:gd name="connsiteY41" fmla="*/ 925178 h 1209474"/>
                <a:gd name="connsiteX42" fmla="*/ 1080106 w 1212300"/>
                <a:gd name="connsiteY42" fmla="*/ 983058 h 1209474"/>
                <a:gd name="connsiteX43" fmla="*/ 1019565 w 1212300"/>
                <a:gd name="connsiteY43" fmla="*/ 955533 h 1209474"/>
                <a:gd name="connsiteX44" fmla="*/ 986510 w 1212300"/>
                <a:gd name="connsiteY44" fmla="*/ 992122 h 1209474"/>
                <a:gd name="connsiteX45" fmla="*/ 984130 w 1212300"/>
                <a:gd name="connsiteY45" fmla="*/ 994044 h 1209474"/>
                <a:gd name="connsiteX46" fmla="*/ 1015527 w 1212300"/>
                <a:gd name="connsiteY46" fmla="*/ 1052205 h 1209474"/>
                <a:gd name="connsiteX47" fmla="*/ 960571 w 1212300"/>
                <a:gd name="connsiteY47" fmla="*/ 1096915 h 1209474"/>
                <a:gd name="connsiteX48" fmla="*/ 909748 w 1212300"/>
                <a:gd name="connsiteY48" fmla="*/ 1054117 h 1209474"/>
                <a:gd name="connsiteX49" fmla="*/ 906487 w 1212300"/>
                <a:gd name="connsiteY49" fmla="*/ 1056751 h 1209474"/>
                <a:gd name="connsiteX50" fmla="*/ 864880 w 1212300"/>
                <a:gd name="connsiteY50" fmla="*/ 1080229 h 1209474"/>
                <a:gd name="connsiteX51" fmla="*/ 879731 w 1212300"/>
                <a:gd name="connsiteY51" fmla="*/ 1146075 h 1209474"/>
                <a:gd name="connsiteX52" fmla="*/ 814749 w 1212300"/>
                <a:gd name="connsiteY52" fmla="*/ 1174300 h 1209474"/>
                <a:gd name="connsiteX53" fmla="*/ 777013 w 1212300"/>
                <a:gd name="connsiteY53" fmla="*/ 1118870 h 1209474"/>
                <a:gd name="connsiteX54" fmla="*/ 765662 w 1212300"/>
                <a:gd name="connsiteY54" fmla="*/ 1123267 h 1209474"/>
                <a:gd name="connsiteX55" fmla="*/ 727130 w 1212300"/>
                <a:gd name="connsiteY55" fmla="*/ 1132005 h 1209474"/>
                <a:gd name="connsiteX56" fmla="*/ 723644 w 1212300"/>
                <a:gd name="connsiteY56" fmla="*/ 1199827 h 1209474"/>
                <a:gd name="connsiteX57" fmla="*/ 653457 w 1212300"/>
                <a:gd name="connsiteY57" fmla="*/ 1209474 h 1209474"/>
                <a:gd name="connsiteX58" fmla="*/ 631798 w 1212300"/>
                <a:gd name="connsiteY58" fmla="*/ 1145096 h 1209474"/>
                <a:gd name="connsiteX59" fmla="*/ 606150 w 1212300"/>
                <a:gd name="connsiteY59" fmla="*/ 1147005 h 1209474"/>
                <a:gd name="connsiteX60" fmla="*/ 580299 w 1212300"/>
                <a:gd name="connsiteY60" fmla="*/ 1145700 h 1209474"/>
                <a:gd name="connsiteX61" fmla="*/ 558843 w 1212300"/>
                <a:gd name="connsiteY61" fmla="*/ 1209474 h 1209474"/>
                <a:gd name="connsiteX62" fmla="*/ 488656 w 1212300"/>
                <a:gd name="connsiteY62" fmla="*/ 1199827 h 1209474"/>
                <a:gd name="connsiteX63" fmla="*/ 485224 w 1212300"/>
                <a:gd name="connsiteY63" fmla="*/ 1133066 h 1209474"/>
                <a:gd name="connsiteX64" fmla="*/ 444238 w 1212300"/>
                <a:gd name="connsiteY64" fmla="*/ 1122527 h 1209474"/>
                <a:gd name="connsiteX65" fmla="*/ 435252 w 1212300"/>
                <a:gd name="connsiteY65" fmla="*/ 1118923 h 1209474"/>
                <a:gd name="connsiteX66" fmla="*/ 397552 w 1212300"/>
                <a:gd name="connsiteY66" fmla="*/ 1174300 h 1209474"/>
                <a:gd name="connsiteX67" fmla="*/ 332570 w 1212300"/>
                <a:gd name="connsiteY67" fmla="*/ 1146075 h 1209474"/>
                <a:gd name="connsiteX68" fmla="*/ 347390 w 1212300"/>
                <a:gd name="connsiteY68" fmla="*/ 1080362 h 1209474"/>
                <a:gd name="connsiteX69" fmla="*/ 302981 w 1212300"/>
                <a:gd name="connsiteY69" fmla="*/ 1053756 h 1209474"/>
                <a:gd name="connsiteX70" fmla="*/ 251730 w 1212300"/>
                <a:gd name="connsiteY70" fmla="*/ 1096915 h 1209474"/>
                <a:gd name="connsiteX71" fmla="*/ 196773 w 1212300"/>
                <a:gd name="connsiteY71" fmla="*/ 1052205 h 1209474"/>
                <a:gd name="connsiteX72" fmla="*/ 228407 w 1212300"/>
                <a:gd name="connsiteY72" fmla="*/ 993606 h 1209474"/>
                <a:gd name="connsiteX73" fmla="*/ 196589 w 1212300"/>
                <a:gd name="connsiteY73" fmla="*/ 961310 h 1209474"/>
                <a:gd name="connsiteX74" fmla="*/ 192451 w 1212300"/>
                <a:gd name="connsiteY74" fmla="*/ 955662 h 1209474"/>
                <a:gd name="connsiteX75" fmla="*/ 132195 w 1212300"/>
                <a:gd name="connsiteY75" fmla="*/ 983058 h 1209474"/>
                <a:gd name="connsiteX76" fmla="*/ 91339 w 1212300"/>
                <a:gd name="connsiteY76" fmla="*/ 925178 h 1209474"/>
                <a:gd name="connsiteX77" fmla="*/ 137009 w 1212300"/>
                <a:gd name="connsiteY77" fmla="*/ 877908 h 1209474"/>
                <a:gd name="connsiteX78" fmla="*/ 113994 w 1212300"/>
                <a:gd name="connsiteY78" fmla="*/ 830929 h 1209474"/>
                <a:gd name="connsiteX79" fmla="*/ 47809 w 1212300"/>
                <a:gd name="connsiteY79" fmla="*/ 841171 h 1209474"/>
                <a:gd name="connsiteX80" fmla="*/ 24084 w 1212300"/>
                <a:gd name="connsiteY80" fmla="*/ 774415 h 1209474"/>
                <a:gd name="connsiteX81" fmla="*/ 81587 w 1212300"/>
                <a:gd name="connsiteY81" fmla="*/ 740768 h 1209474"/>
                <a:gd name="connsiteX82" fmla="*/ 70938 w 1212300"/>
                <a:gd name="connsiteY82" fmla="*/ 703091 h 1209474"/>
                <a:gd name="connsiteX83" fmla="*/ 69043 w 1212300"/>
                <a:gd name="connsiteY83" fmla="*/ 689500 h 1209474"/>
                <a:gd name="connsiteX84" fmla="*/ 4835 w 1212300"/>
                <a:gd name="connsiteY84" fmla="*/ 681780 h 1209474"/>
                <a:gd name="connsiteX85" fmla="*/ 0 w 1212300"/>
                <a:gd name="connsiteY85" fmla="*/ 611099 h 1209474"/>
                <a:gd name="connsiteX86" fmla="*/ 62033 w 1212300"/>
                <a:gd name="connsiteY86" fmla="*/ 594846 h 1209474"/>
                <a:gd name="connsiteX87" fmla="*/ 64142 w 1212300"/>
                <a:gd name="connsiteY87" fmla="*/ 550291 h 1209474"/>
                <a:gd name="connsiteX88" fmla="*/ 65806 w 1212300"/>
                <a:gd name="connsiteY88" fmla="*/ 541298 h 1209474"/>
                <a:gd name="connsiteX89" fmla="*/ 6456 w 1212300"/>
                <a:gd name="connsiteY89" fmla="*/ 516706 h 1209474"/>
                <a:gd name="connsiteX90" fmla="*/ 20870 w 1212300"/>
                <a:gd name="connsiteY90" fmla="*/ 447341 h 1209474"/>
                <a:gd name="connsiteX91" fmla="*/ 84476 w 1212300"/>
                <a:gd name="connsiteY91" fmla="*/ 448419 h 1209474"/>
                <a:gd name="connsiteX92" fmla="*/ 103307 w 1212300"/>
                <a:gd name="connsiteY92" fmla="*/ 398070 h 1209474"/>
                <a:gd name="connsiteX93" fmla="*/ 52555 w 1212300"/>
                <a:gd name="connsiteY93" fmla="*/ 358190 h 1209474"/>
                <a:gd name="connsiteX94" fmla="*/ 85149 w 1212300"/>
                <a:gd name="connsiteY94" fmla="*/ 295286 h 1209474"/>
                <a:gd name="connsiteX95" fmla="*/ 145210 w 1212300"/>
                <a:gd name="connsiteY95" fmla="*/ 313217 h 1209474"/>
                <a:gd name="connsiteX96" fmla="*/ 148057 w 1212300"/>
                <a:gd name="connsiteY96" fmla="*/ 308107 h 1209474"/>
                <a:gd name="connsiteX97" fmla="*/ 176724 w 1212300"/>
                <a:gd name="connsiteY97" fmla="*/ 268584 h 1209474"/>
                <a:gd name="connsiteX98" fmla="*/ 139711 w 1212300"/>
                <a:gd name="connsiteY98" fmla="*/ 217989 h 1209474"/>
                <a:gd name="connsiteX99" fmla="*/ 188068 w 1212300"/>
                <a:gd name="connsiteY99" fmla="*/ 166213 h 1209474"/>
                <a:gd name="connsiteX100" fmla="*/ 241027 w 1212300"/>
                <a:gd name="connsiteY100" fmla="*/ 199659 h 1209474"/>
                <a:gd name="connsiteX101" fmla="*/ 269262 w 1212300"/>
                <a:gd name="connsiteY101" fmla="*/ 174752 h 1209474"/>
                <a:gd name="connsiteX102" fmla="*/ 283412 w 1212300"/>
                <a:gd name="connsiteY102" fmla="*/ 165102 h 1209474"/>
                <a:gd name="connsiteX103" fmla="*/ 261461 w 1212300"/>
                <a:gd name="connsiteY103" fmla="*/ 106503 h 1209474"/>
                <a:gd name="connsiteX104" fmla="*/ 321994 w 1212300"/>
                <a:gd name="connsiteY104" fmla="*/ 69692 h 1209474"/>
                <a:gd name="connsiteX105" fmla="*/ 363991 w 1212300"/>
                <a:gd name="connsiteY105" fmla="*/ 116215 h 1209474"/>
                <a:gd name="connsiteX106" fmla="*/ 399902 w 1212300"/>
                <a:gd name="connsiteY106" fmla="*/ 98466 h 1209474"/>
                <a:gd name="connsiteX107" fmla="*/ 414057 w 1212300"/>
                <a:gd name="connsiteY107" fmla="*/ 93815 h 1209474"/>
                <a:gd name="connsiteX108" fmla="*/ 408775 w 1212300"/>
                <a:gd name="connsiteY108" fmla="*/ 31998 h 1209474"/>
                <a:gd name="connsiteX109" fmla="*/ 476994 w 1212300"/>
                <a:gd name="connsiteY109" fmla="*/ 12884 h 1209474"/>
                <a:gd name="connsiteX110" fmla="*/ 504807 w 1212300"/>
                <a:gd name="connsiteY110" fmla="*/ 68861 h 1209474"/>
                <a:gd name="connsiteX111" fmla="*/ 550480 w 1212300"/>
                <a:gd name="connsiteY111" fmla="*/ 60857 h 1209474"/>
                <a:gd name="connsiteX112" fmla="*/ 559236 w 1212300"/>
                <a:gd name="connsiteY112" fmla="*/ 60414 h 1209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1212300" h="1209474">
                  <a:moveTo>
                    <a:pt x="606149" y="219778"/>
                  </a:moveTo>
                  <a:cubicBezTo>
                    <a:pt x="393542" y="219778"/>
                    <a:pt x="221190" y="392130"/>
                    <a:pt x="221190" y="604737"/>
                  </a:cubicBezTo>
                  <a:cubicBezTo>
                    <a:pt x="221190" y="817344"/>
                    <a:pt x="393542" y="989696"/>
                    <a:pt x="606149" y="989696"/>
                  </a:cubicBezTo>
                  <a:cubicBezTo>
                    <a:pt x="818756" y="989696"/>
                    <a:pt x="991108" y="817344"/>
                    <a:pt x="991108" y="604737"/>
                  </a:cubicBezTo>
                  <a:cubicBezTo>
                    <a:pt x="991108" y="392130"/>
                    <a:pt x="818756" y="219778"/>
                    <a:pt x="606149" y="219778"/>
                  </a:cubicBezTo>
                  <a:close/>
                  <a:moveTo>
                    <a:pt x="570726" y="0"/>
                  </a:moveTo>
                  <a:lnTo>
                    <a:pt x="641573" y="0"/>
                  </a:lnTo>
                  <a:lnTo>
                    <a:pt x="653064" y="60414"/>
                  </a:lnTo>
                  <a:lnTo>
                    <a:pt x="661820" y="60857"/>
                  </a:lnTo>
                  <a:lnTo>
                    <a:pt x="707034" y="69786"/>
                  </a:lnTo>
                  <a:lnTo>
                    <a:pt x="735306" y="12884"/>
                  </a:lnTo>
                  <a:lnTo>
                    <a:pt x="803526" y="31998"/>
                  </a:lnTo>
                  <a:lnTo>
                    <a:pt x="798126" y="95198"/>
                  </a:lnTo>
                  <a:lnTo>
                    <a:pt x="848903" y="115557"/>
                  </a:lnTo>
                  <a:lnTo>
                    <a:pt x="890307" y="69692"/>
                  </a:lnTo>
                  <a:lnTo>
                    <a:pt x="950840" y="106503"/>
                  </a:lnTo>
                  <a:lnTo>
                    <a:pt x="928932" y="164987"/>
                  </a:lnTo>
                  <a:lnTo>
                    <a:pt x="971748" y="199360"/>
                  </a:lnTo>
                  <a:lnTo>
                    <a:pt x="1024233" y="166213"/>
                  </a:lnTo>
                  <a:lnTo>
                    <a:pt x="1072590" y="217989"/>
                  </a:lnTo>
                  <a:lnTo>
                    <a:pt x="1034905" y="269502"/>
                  </a:lnTo>
                  <a:lnTo>
                    <a:pt x="1047793" y="284006"/>
                  </a:lnTo>
                  <a:lnTo>
                    <a:pt x="1065896" y="313574"/>
                  </a:lnTo>
                  <a:lnTo>
                    <a:pt x="1127152" y="295286"/>
                  </a:lnTo>
                  <a:lnTo>
                    <a:pt x="1159745" y="358190"/>
                  </a:lnTo>
                  <a:lnTo>
                    <a:pt x="1109155" y="397943"/>
                  </a:lnTo>
                  <a:lnTo>
                    <a:pt x="1123476" y="432252"/>
                  </a:lnTo>
                  <a:lnTo>
                    <a:pt x="1127413" y="448425"/>
                  </a:lnTo>
                  <a:lnTo>
                    <a:pt x="1191430" y="447341"/>
                  </a:lnTo>
                  <a:lnTo>
                    <a:pt x="1205844" y="516706"/>
                  </a:lnTo>
                  <a:lnTo>
                    <a:pt x="1145770" y="541598"/>
                  </a:lnTo>
                  <a:lnTo>
                    <a:pt x="1150013" y="594780"/>
                  </a:lnTo>
                  <a:lnTo>
                    <a:pt x="1212300" y="611099"/>
                  </a:lnTo>
                  <a:lnTo>
                    <a:pt x="1207465" y="681780"/>
                  </a:lnTo>
                  <a:lnTo>
                    <a:pt x="1143038" y="689527"/>
                  </a:lnTo>
                  <a:lnTo>
                    <a:pt x="1139569" y="712257"/>
                  </a:lnTo>
                  <a:lnTo>
                    <a:pt x="1131043" y="740961"/>
                  </a:lnTo>
                  <a:lnTo>
                    <a:pt x="1188216" y="774415"/>
                  </a:lnTo>
                  <a:lnTo>
                    <a:pt x="1164491" y="841171"/>
                  </a:lnTo>
                  <a:lnTo>
                    <a:pt x="1098564" y="830969"/>
                  </a:lnTo>
                  <a:lnTo>
                    <a:pt x="1075268" y="877883"/>
                  </a:lnTo>
                  <a:lnTo>
                    <a:pt x="1120962" y="925178"/>
                  </a:lnTo>
                  <a:lnTo>
                    <a:pt x="1080106" y="983058"/>
                  </a:lnTo>
                  <a:lnTo>
                    <a:pt x="1019565" y="955533"/>
                  </a:lnTo>
                  <a:lnTo>
                    <a:pt x="986510" y="992122"/>
                  </a:lnTo>
                  <a:lnTo>
                    <a:pt x="984130" y="994044"/>
                  </a:lnTo>
                  <a:lnTo>
                    <a:pt x="1015527" y="1052205"/>
                  </a:lnTo>
                  <a:lnTo>
                    <a:pt x="960571" y="1096915"/>
                  </a:lnTo>
                  <a:lnTo>
                    <a:pt x="909748" y="1054117"/>
                  </a:lnTo>
                  <a:lnTo>
                    <a:pt x="906487" y="1056751"/>
                  </a:lnTo>
                  <a:lnTo>
                    <a:pt x="864880" y="1080229"/>
                  </a:lnTo>
                  <a:lnTo>
                    <a:pt x="879731" y="1146075"/>
                  </a:lnTo>
                  <a:lnTo>
                    <a:pt x="814749" y="1174300"/>
                  </a:lnTo>
                  <a:lnTo>
                    <a:pt x="777013" y="1118870"/>
                  </a:lnTo>
                  <a:lnTo>
                    <a:pt x="765662" y="1123267"/>
                  </a:lnTo>
                  <a:lnTo>
                    <a:pt x="727130" y="1132005"/>
                  </a:lnTo>
                  <a:lnTo>
                    <a:pt x="723644" y="1199827"/>
                  </a:lnTo>
                  <a:lnTo>
                    <a:pt x="653457" y="1209474"/>
                  </a:lnTo>
                  <a:lnTo>
                    <a:pt x="631798" y="1145096"/>
                  </a:lnTo>
                  <a:lnTo>
                    <a:pt x="606150" y="1147005"/>
                  </a:lnTo>
                  <a:lnTo>
                    <a:pt x="580299" y="1145700"/>
                  </a:lnTo>
                  <a:lnTo>
                    <a:pt x="558843" y="1209474"/>
                  </a:lnTo>
                  <a:lnTo>
                    <a:pt x="488656" y="1199827"/>
                  </a:lnTo>
                  <a:lnTo>
                    <a:pt x="485224" y="1133066"/>
                  </a:lnTo>
                  <a:lnTo>
                    <a:pt x="444238" y="1122527"/>
                  </a:lnTo>
                  <a:lnTo>
                    <a:pt x="435252" y="1118923"/>
                  </a:lnTo>
                  <a:lnTo>
                    <a:pt x="397552" y="1174300"/>
                  </a:lnTo>
                  <a:lnTo>
                    <a:pt x="332570" y="1146075"/>
                  </a:lnTo>
                  <a:lnTo>
                    <a:pt x="347390" y="1080362"/>
                  </a:lnTo>
                  <a:lnTo>
                    <a:pt x="302981" y="1053756"/>
                  </a:lnTo>
                  <a:lnTo>
                    <a:pt x="251730" y="1096915"/>
                  </a:lnTo>
                  <a:lnTo>
                    <a:pt x="196773" y="1052205"/>
                  </a:lnTo>
                  <a:lnTo>
                    <a:pt x="228407" y="993606"/>
                  </a:lnTo>
                  <a:lnTo>
                    <a:pt x="196589" y="961310"/>
                  </a:lnTo>
                  <a:lnTo>
                    <a:pt x="192451" y="955662"/>
                  </a:lnTo>
                  <a:lnTo>
                    <a:pt x="132195" y="983058"/>
                  </a:lnTo>
                  <a:lnTo>
                    <a:pt x="91339" y="925178"/>
                  </a:lnTo>
                  <a:lnTo>
                    <a:pt x="137009" y="877908"/>
                  </a:lnTo>
                  <a:lnTo>
                    <a:pt x="113994" y="830929"/>
                  </a:lnTo>
                  <a:lnTo>
                    <a:pt x="47809" y="841171"/>
                  </a:lnTo>
                  <a:lnTo>
                    <a:pt x="24084" y="774415"/>
                  </a:lnTo>
                  <a:lnTo>
                    <a:pt x="81587" y="740768"/>
                  </a:lnTo>
                  <a:lnTo>
                    <a:pt x="70938" y="703091"/>
                  </a:lnTo>
                  <a:lnTo>
                    <a:pt x="69043" y="689500"/>
                  </a:lnTo>
                  <a:lnTo>
                    <a:pt x="4835" y="681780"/>
                  </a:lnTo>
                  <a:lnTo>
                    <a:pt x="0" y="611099"/>
                  </a:lnTo>
                  <a:lnTo>
                    <a:pt x="62033" y="594846"/>
                  </a:lnTo>
                  <a:lnTo>
                    <a:pt x="64142" y="550291"/>
                  </a:lnTo>
                  <a:lnTo>
                    <a:pt x="65806" y="541298"/>
                  </a:lnTo>
                  <a:lnTo>
                    <a:pt x="6456" y="516706"/>
                  </a:lnTo>
                  <a:lnTo>
                    <a:pt x="20870" y="447341"/>
                  </a:lnTo>
                  <a:lnTo>
                    <a:pt x="84476" y="448419"/>
                  </a:lnTo>
                  <a:lnTo>
                    <a:pt x="103307" y="398070"/>
                  </a:lnTo>
                  <a:lnTo>
                    <a:pt x="52555" y="358190"/>
                  </a:lnTo>
                  <a:lnTo>
                    <a:pt x="85149" y="295286"/>
                  </a:lnTo>
                  <a:lnTo>
                    <a:pt x="145210" y="313217"/>
                  </a:lnTo>
                  <a:lnTo>
                    <a:pt x="148057" y="308107"/>
                  </a:lnTo>
                  <a:lnTo>
                    <a:pt x="176724" y="268584"/>
                  </a:lnTo>
                  <a:lnTo>
                    <a:pt x="139711" y="217989"/>
                  </a:lnTo>
                  <a:lnTo>
                    <a:pt x="188068" y="166213"/>
                  </a:lnTo>
                  <a:lnTo>
                    <a:pt x="241027" y="199659"/>
                  </a:lnTo>
                  <a:lnTo>
                    <a:pt x="269262" y="174752"/>
                  </a:lnTo>
                  <a:lnTo>
                    <a:pt x="283412" y="165102"/>
                  </a:lnTo>
                  <a:lnTo>
                    <a:pt x="261461" y="106503"/>
                  </a:lnTo>
                  <a:lnTo>
                    <a:pt x="321994" y="69692"/>
                  </a:lnTo>
                  <a:lnTo>
                    <a:pt x="363991" y="116215"/>
                  </a:lnTo>
                  <a:lnTo>
                    <a:pt x="399902" y="98466"/>
                  </a:lnTo>
                  <a:lnTo>
                    <a:pt x="414057" y="93815"/>
                  </a:lnTo>
                  <a:lnTo>
                    <a:pt x="408775" y="31998"/>
                  </a:lnTo>
                  <a:lnTo>
                    <a:pt x="476994" y="12884"/>
                  </a:lnTo>
                  <a:lnTo>
                    <a:pt x="504807" y="68861"/>
                  </a:lnTo>
                  <a:lnTo>
                    <a:pt x="550480" y="60857"/>
                  </a:lnTo>
                  <a:lnTo>
                    <a:pt x="559236" y="60414"/>
                  </a:lnTo>
                  <a:close/>
                </a:path>
              </a:pathLst>
            </a:custGeom>
            <a:gradFill flip="none" rotWithShape="1">
              <a:gsLst>
                <a:gs pos="100000">
                  <a:srgbClr val="E0E0E0"/>
                </a:gs>
                <a:gs pos="0">
                  <a:srgbClr val="F9F9F9"/>
                </a:gs>
              </a:gsLst>
              <a:lin ang="2700000" scaled="1"/>
              <a:tileRect/>
            </a:gradFill>
            <a:ln>
              <a:noFill/>
            </a:ln>
            <a:effectLst>
              <a:outerShdw blurRad="101600" dist="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3" name="椭圆 72"/>
            <p:cNvSpPr/>
            <p:nvPr/>
          </p:nvSpPr>
          <p:spPr>
            <a:xfrm>
              <a:off x="2162897" y="3451260"/>
              <a:ext cx="769918" cy="769918"/>
            </a:xfrm>
            <a:prstGeom prst="ellipse">
              <a:avLst/>
            </a:prstGeom>
            <a:noFill/>
            <a:ln w="19050">
              <a:gradFill flip="none" rotWithShape="1">
                <a:gsLst>
                  <a:gs pos="0">
                    <a:schemeClr val="bg1">
                      <a:lumMod val="85000"/>
                    </a:schemeClr>
                  </a:gs>
                  <a:gs pos="100000">
                    <a:schemeClr val="bg1"/>
                  </a:gs>
                </a:gsLst>
                <a:lin ang="2700000" scaled="1"/>
                <a:tileRect/>
              </a:gradFill>
            </a:ln>
            <a:effectLst>
              <a:innerShdw blurRad="88900" dist="38100" dir="13500000">
                <a:prstClr val="black">
                  <a:alpha val="3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4" name="组合 73"/>
          <p:cNvGrpSpPr/>
          <p:nvPr/>
        </p:nvGrpSpPr>
        <p:grpSpPr>
          <a:xfrm>
            <a:off x="1980995" y="2636172"/>
            <a:ext cx="1518108" cy="1518108"/>
            <a:chOff x="2508643" y="3155719"/>
            <a:chExt cx="2161075" cy="2161075"/>
          </a:xfrm>
        </p:grpSpPr>
        <p:sp>
          <p:nvSpPr>
            <p:cNvPr id="75" name="任意多边形 74"/>
            <p:cNvSpPr/>
            <p:nvPr/>
          </p:nvSpPr>
          <p:spPr>
            <a:xfrm>
              <a:off x="2508643" y="3155719"/>
              <a:ext cx="2161075" cy="2161075"/>
            </a:xfrm>
            <a:custGeom>
              <a:avLst/>
              <a:gdLst>
                <a:gd name="connsiteX0" fmla="*/ 1589098 w 3178196"/>
                <a:gd name="connsiteY0" fmla="*/ 425696 h 3178196"/>
                <a:gd name="connsiteX1" fmla="*/ 425696 w 3178196"/>
                <a:gd name="connsiteY1" fmla="*/ 1589098 h 3178196"/>
                <a:gd name="connsiteX2" fmla="*/ 1589098 w 3178196"/>
                <a:gd name="connsiteY2" fmla="*/ 2752500 h 3178196"/>
                <a:gd name="connsiteX3" fmla="*/ 2752500 w 3178196"/>
                <a:gd name="connsiteY3" fmla="*/ 1589098 h 3178196"/>
                <a:gd name="connsiteX4" fmla="*/ 1589098 w 3178196"/>
                <a:gd name="connsiteY4" fmla="*/ 425696 h 3178196"/>
                <a:gd name="connsiteX5" fmla="*/ 1408737 w 3178196"/>
                <a:gd name="connsiteY5" fmla="*/ 0 h 3178196"/>
                <a:gd name="connsiteX6" fmla="*/ 1769461 w 3178196"/>
                <a:gd name="connsiteY6" fmla="*/ 0 h 3178196"/>
                <a:gd name="connsiteX7" fmla="*/ 1839795 w 3178196"/>
                <a:gd name="connsiteY7" fmla="*/ 328139 h 3178196"/>
                <a:gd name="connsiteX8" fmla="*/ 1856789 w 3178196"/>
                <a:gd name="connsiteY8" fmla="*/ 330732 h 3178196"/>
                <a:gd name="connsiteX9" fmla="*/ 2000849 w 3178196"/>
                <a:gd name="connsiteY9" fmla="*/ 373520 h 3178196"/>
                <a:gd name="connsiteX10" fmla="*/ 2227451 w 3178196"/>
                <a:gd name="connsiteY10" fmla="*/ 122720 h 3178196"/>
                <a:gd name="connsiteX11" fmla="*/ 2539846 w 3178196"/>
                <a:gd name="connsiteY11" fmla="*/ 303080 h 3178196"/>
                <a:gd name="connsiteX12" fmla="*/ 2439451 w 3178196"/>
                <a:gd name="connsiteY12" fmla="*/ 613872 h 3178196"/>
                <a:gd name="connsiteX13" fmla="*/ 2458340 w 3178196"/>
                <a:gd name="connsiteY13" fmla="*/ 627645 h 3178196"/>
                <a:gd name="connsiteX14" fmla="*/ 2558787 w 3178196"/>
                <a:gd name="connsiteY14" fmla="*/ 724273 h 3178196"/>
                <a:gd name="connsiteX15" fmla="*/ 2569563 w 3178196"/>
                <a:gd name="connsiteY15" fmla="*/ 737054 h 3178196"/>
                <a:gd name="connsiteX16" fmla="*/ 2875118 w 3178196"/>
                <a:gd name="connsiteY16" fmla="*/ 638354 h 3178196"/>
                <a:gd name="connsiteX17" fmla="*/ 3055480 w 3178196"/>
                <a:gd name="connsiteY17" fmla="*/ 950748 h 3178196"/>
                <a:gd name="connsiteX18" fmla="*/ 2827830 w 3178196"/>
                <a:gd name="connsiteY18" fmla="*/ 1156432 h 3178196"/>
                <a:gd name="connsiteX19" fmla="*/ 2846251 w 3178196"/>
                <a:gd name="connsiteY19" fmla="*/ 1202137 h 3178196"/>
                <a:gd name="connsiteX20" fmla="*/ 2882440 w 3178196"/>
                <a:gd name="connsiteY20" fmla="*/ 1345342 h 3178196"/>
                <a:gd name="connsiteX21" fmla="*/ 3178196 w 3178196"/>
                <a:gd name="connsiteY21" fmla="*/ 1408739 h 3178196"/>
                <a:gd name="connsiteX22" fmla="*/ 3178196 w 3178196"/>
                <a:gd name="connsiteY22" fmla="*/ 1769460 h 3178196"/>
                <a:gd name="connsiteX23" fmla="*/ 2901180 w 3178196"/>
                <a:gd name="connsiteY23" fmla="*/ 1828838 h 3178196"/>
                <a:gd name="connsiteX24" fmla="*/ 2890366 w 3178196"/>
                <a:gd name="connsiteY24" fmla="*/ 1899689 h 3178196"/>
                <a:gd name="connsiteX25" fmla="*/ 2862393 w 3178196"/>
                <a:gd name="connsiteY25" fmla="*/ 2011345 h 3178196"/>
                <a:gd name="connsiteX26" fmla="*/ 2851433 w 3178196"/>
                <a:gd name="connsiteY26" fmla="*/ 2043093 h 3178196"/>
                <a:gd name="connsiteX27" fmla="*/ 3055480 w 3178196"/>
                <a:gd name="connsiteY27" fmla="*/ 2227452 h 3178196"/>
                <a:gd name="connsiteX28" fmla="*/ 2875118 w 3178196"/>
                <a:gd name="connsiteY28" fmla="*/ 2539844 h 3178196"/>
                <a:gd name="connsiteX29" fmla="*/ 2624366 w 3178196"/>
                <a:gd name="connsiteY29" fmla="*/ 2458846 h 3178196"/>
                <a:gd name="connsiteX30" fmla="*/ 2593452 w 3178196"/>
                <a:gd name="connsiteY30" fmla="*/ 2501242 h 3178196"/>
                <a:gd name="connsiteX31" fmla="*/ 2496828 w 3178196"/>
                <a:gd name="connsiteY31" fmla="*/ 2601689 h 3178196"/>
                <a:gd name="connsiteX32" fmla="*/ 2461217 w 3178196"/>
                <a:gd name="connsiteY32" fmla="*/ 2631705 h 3178196"/>
                <a:gd name="connsiteX33" fmla="*/ 2539846 w 3178196"/>
                <a:gd name="connsiteY33" fmla="*/ 2875117 h 3178196"/>
                <a:gd name="connsiteX34" fmla="*/ 2227451 w 3178196"/>
                <a:gd name="connsiteY34" fmla="*/ 3055478 h 3178196"/>
                <a:gd name="connsiteX35" fmla="*/ 2061632 w 3178196"/>
                <a:gd name="connsiteY35" fmla="*/ 2871954 h 3178196"/>
                <a:gd name="connsiteX36" fmla="*/ 2018961 w 3178196"/>
                <a:gd name="connsiteY36" fmla="*/ 2889155 h 3178196"/>
                <a:gd name="connsiteX37" fmla="*/ 1820676 w 3178196"/>
                <a:gd name="connsiteY37" fmla="*/ 2939260 h 3178196"/>
                <a:gd name="connsiteX38" fmla="*/ 1769461 w 3178196"/>
                <a:gd name="connsiteY38" fmla="*/ 3178196 h 3178196"/>
                <a:gd name="connsiteX39" fmla="*/ 1408737 w 3178196"/>
                <a:gd name="connsiteY39" fmla="*/ 3178196 h 3178196"/>
                <a:gd name="connsiteX40" fmla="*/ 1357415 w 3178196"/>
                <a:gd name="connsiteY40" fmla="*/ 2938761 h 3178196"/>
                <a:gd name="connsiteX41" fmla="*/ 1321409 w 3178196"/>
                <a:gd name="connsiteY41" fmla="*/ 2933267 h 3178196"/>
                <a:gd name="connsiteX42" fmla="*/ 1116228 w 3178196"/>
                <a:gd name="connsiteY42" fmla="*/ 2872328 h 3178196"/>
                <a:gd name="connsiteX43" fmla="*/ 950747 w 3178196"/>
                <a:gd name="connsiteY43" fmla="*/ 3055478 h 3178196"/>
                <a:gd name="connsiteX44" fmla="*/ 638354 w 3178196"/>
                <a:gd name="connsiteY44" fmla="*/ 2875117 h 3178196"/>
                <a:gd name="connsiteX45" fmla="*/ 716567 w 3178196"/>
                <a:gd name="connsiteY45" fmla="*/ 2632987 h 3178196"/>
                <a:gd name="connsiteX46" fmla="*/ 564155 w 3178196"/>
                <a:gd name="connsiteY46" fmla="*/ 2476891 h 3178196"/>
                <a:gd name="connsiteX47" fmla="*/ 552049 w 3178196"/>
                <a:gd name="connsiteY47" fmla="*/ 2459421 h 3178196"/>
                <a:gd name="connsiteX48" fmla="*/ 303082 w 3178196"/>
                <a:gd name="connsiteY48" fmla="*/ 2539844 h 3178196"/>
                <a:gd name="connsiteX49" fmla="*/ 122720 w 3178196"/>
                <a:gd name="connsiteY49" fmla="*/ 2227452 h 3178196"/>
                <a:gd name="connsiteX50" fmla="*/ 326913 w 3178196"/>
                <a:gd name="connsiteY50" fmla="*/ 2042960 h 3178196"/>
                <a:gd name="connsiteX51" fmla="*/ 306855 w 3178196"/>
                <a:gd name="connsiteY51" fmla="*/ 1979828 h 3178196"/>
                <a:gd name="connsiteX52" fmla="*/ 276470 w 3178196"/>
                <a:gd name="connsiteY52" fmla="*/ 1828721 h 3178196"/>
                <a:gd name="connsiteX53" fmla="*/ 0 w 3178196"/>
                <a:gd name="connsiteY53" fmla="*/ 1769460 h 3178196"/>
                <a:gd name="connsiteX54" fmla="*/ 0 w 3178196"/>
                <a:gd name="connsiteY54" fmla="*/ 1408739 h 3178196"/>
                <a:gd name="connsiteX55" fmla="*/ 293010 w 3178196"/>
                <a:gd name="connsiteY55" fmla="*/ 1345931 h 3178196"/>
                <a:gd name="connsiteX56" fmla="*/ 306855 w 3178196"/>
                <a:gd name="connsiteY56" fmla="*/ 1284173 h 3178196"/>
                <a:gd name="connsiteX57" fmla="*/ 351046 w 3178196"/>
                <a:gd name="connsiteY57" fmla="*/ 1157043 h 3178196"/>
                <a:gd name="connsiteX58" fmla="*/ 122720 w 3178196"/>
                <a:gd name="connsiteY58" fmla="*/ 950748 h 3178196"/>
                <a:gd name="connsiteX59" fmla="*/ 303082 w 3178196"/>
                <a:gd name="connsiteY59" fmla="*/ 638354 h 3178196"/>
                <a:gd name="connsiteX60" fmla="*/ 611017 w 3178196"/>
                <a:gd name="connsiteY60" fmla="*/ 737822 h 3178196"/>
                <a:gd name="connsiteX61" fmla="*/ 678469 w 3178196"/>
                <a:gd name="connsiteY61" fmla="*/ 665039 h 3178196"/>
                <a:gd name="connsiteX62" fmla="*/ 739168 w 3178196"/>
                <a:gd name="connsiteY62" fmla="*/ 615179 h 3178196"/>
                <a:gd name="connsiteX63" fmla="*/ 638354 w 3178196"/>
                <a:gd name="connsiteY63" fmla="*/ 303080 h 3178196"/>
                <a:gd name="connsiteX64" fmla="*/ 950747 w 3178196"/>
                <a:gd name="connsiteY64" fmla="*/ 122720 h 3178196"/>
                <a:gd name="connsiteX65" fmla="*/ 1175530 w 3178196"/>
                <a:gd name="connsiteY65" fmla="*/ 371507 h 3178196"/>
                <a:gd name="connsiteX66" fmla="*/ 1321409 w 3178196"/>
                <a:gd name="connsiteY66" fmla="*/ 330732 h 3178196"/>
                <a:gd name="connsiteX67" fmla="*/ 1338401 w 3178196"/>
                <a:gd name="connsiteY67" fmla="*/ 328139 h 3178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3178196" h="3178196">
                  <a:moveTo>
                    <a:pt x="1589098" y="425696"/>
                  </a:moveTo>
                  <a:cubicBezTo>
                    <a:pt x="946569" y="425696"/>
                    <a:pt x="425696" y="946569"/>
                    <a:pt x="425696" y="1589098"/>
                  </a:cubicBezTo>
                  <a:cubicBezTo>
                    <a:pt x="425696" y="2231627"/>
                    <a:pt x="946569" y="2752500"/>
                    <a:pt x="1589098" y="2752500"/>
                  </a:cubicBezTo>
                  <a:cubicBezTo>
                    <a:pt x="2231627" y="2752500"/>
                    <a:pt x="2752500" y="2231627"/>
                    <a:pt x="2752500" y="1589098"/>
                  </a:cubicBezTo>
                  <a:cubicBezTo>
                    <a:pt x="2752500" y="946569"/>
                    <a:pt x="2231627" y="425696"/>
                    <a:pt x="1589098" y="425696"/>
                  </a:cubicBezTo>
                  <a:close/>
                  <a:moveTo>
                    <a:pt x="1408737" y="0"/>
                  </a:moveTo>
                  <a:lnTo>
                    <a:pt x="1769461" y="0"/>
                  </a:lnTo>
                  <a:lnTo>
                    <a:pt x="1839795" y="328139"/>
                  </a:lnTo>
                  <a:lnTo>
                    <a:pt x="1856789" y="330732"/>
                  </a:lnTo>
                  <a:lnTo>
                    <a:pt x="2000849" y="373520"/>
                  </a:lnTo>
                  <a:lnTo>
                    <a:pt x="2227451" y="122720"/>
                  </a:lnTo>
                  <a:lnTo>
                    <a:pt x="2539846" y="303080"/>
                  </a:lnTo>
                  <a:lnTo>
                    <a:pt x="2439451" y="613872"/>
                  </a:lnTo>
                  <a:lnTo>
                    <a:pt x="2458340" y="627645"/>
                  </a:lnTo>
                  <a:cubicBezTo>
                    <a:pt x="2493487" y="658090"/>
                    <a:pt x="2527017" y="690346"/>
                    <a:pt x="2558787" y="724273"/>
                  </a:cubicBezTo>
                  <a:lnTo>
                    <a:pt x="2569563" y="737054"/>
                  </a:lnTo>
                  <a:lnTo>
                    <a:pt x="2875118" y="638354"/>
                  </a:lnTo>
                  <a:lnTo>
                    <a:pt x="3055480" y="950748"/>
                  </a:lnTo>
                  <a:lnTo>
                    <a:pt x="2827830" y="1156432"/>
                  </a:lnTo>
                  <a:lnTo>
                    <a:pt x="2846251" y="1202137"/>
                  </a:lnTo>
                  <a:lnTo>
                    <a:pt x="2882440" y="1345342"/>
                  </a:lnTo>
                  <a:lnTo>
                    <a:pt x="3178196" y="1408739"/>
                  </a:lnTo>
                  <a:lnTo>
                    <a:pt x="3178196" y="1769460"/>
                  </a:lnTo>
                  <a:lnTo>
                    <a:pt x="2901180" y="1828838"/>
                  </a:lnTo>
                  <a:lnTo>
                    <a:pt x="2890366" y="1899689"/>
                  </a:lnTo>
                  <a:cubicBezTo>
                    <a:pt x="2882626" y="1937518"/>
                    <a:pt x="2873276" y="1974762"/>
                    <a:pt x="2862393" y="2011345"/>
                  </a:cubicBezTo>
                  <a:lnTo>
                    <a:pt x="2851433" y="2043093"/>
                  </a:lnTo>
                  <a:lnTo>
                    <a:pt x="3055480" y="2227452"/>
                  </a:lnTo>
                  <a:lnTo>
                    <a:pt x="2875118" y="2539844"/>
                  </a:lnTo>
                  <a:lnTo>
                    <a:pt x="2624366" y="2458846"/>
                  </a:lnTo>
                  <a:lnTo>
                    <a:pt x="2593452" y="2501242"/>
                  </a:lnTo>
                  <a:cubicBezTo>
                    <a:pt x="2563009" y="2536388"/>
                    <a:pt x="2530753" y="2569918"/>
                    <a:pt x="2496828" y="2601689"/>
                  </a:cubicBezTo>
                  <a:lnTo>
                    <a:pt x="2461217" y="2631705"/>
                  </a:lnTo>
                  <a:lnTo>
                    <a:pt x="2539846" y="2875117"/>
                  </a:lnTo>
                  <a:lnTo>
                    <a:pt x="2227451" y="3055478"/>
                  </a:lnTo>
                  <a:lnTo>
                    <a:pt x="2061632" y="2871954"/>
                  </a:lnTo>
                  <a:lnTo>
                    <a:pt x="2018961" y="2889155"/>
                  </a:lnTo>
                  <a:lnTo>
                    <a:pt x="1820676" y="2939260"/>
                  </a:lnTo>
                  <a:lnTo>
                    <a:pt x="1769461" y="3178196"/>
                  </a:lnTo>
                  <a:lnTo>
                    <a:pt x="1408737" y="3178196"/>
                  </a:lnTo>
                  <a:lnTo>
                    <a:pt x="1357415" y="2938761"/>
                  </a:lnTo>
                  <a:lnTo>
                    <a:pt x="1321409" y="2933267"/>
                  </a:lnTo>
                  <a:lnTo>
                    <a:pt x="1116228" y="2872328"/>
                  </a:lnTo>
                  <a:lnTo>
                    <a:pt x="950747" y="3055478"/>
                  </a:lnTo>
                  <a:lnTo>
                    <a:pt x="638354" y="2875117"/>
                  </a:lnTo>
                  <a:lnTo>
                    <a:pt x="716567" y="2632987"/>
                  </a:lnTo>
                  <a:lnTo>
                    <a:pt x="564155" y="2476891"/>
                  </a:lnTo>
                  <a:lnTo>
                    <a:pt x="552049" y="2459421"/>
                  </a:lnTo>
                  <a:lnTo>
                    <a:pt x="303082" y="2539844"/>
                  </a:lnTo>
                  <a:lnTo>
                    <a:pt x="122720" y="2227452"/>
                  </a:lnTo>
                  <a:lnTo>
                    <a:pt x="326913" y="2042960"/>
                  </a:lnTo>
                  <a:lnTo>
                    <a:pt x="306855" y="1979828"/>
                  </a:lnTo>
                  <a:lnTo>
                    <a:pt x="276470" y="1828721"/>
                  </a:lnTo>
                  <a:lnTo>
                    <a:pt x="0" y="1769460"/>
                  </a:lnTo>
                  <a:lnTo>
                    <a:pt x="0" y="1408739"/>
                  </a:lnTo>
                  <a:lnTo>
                    <a:pt x="293010" y="1345931"/>
                  </a:lnTo>
                  <a:lnTo>
                    <a:pt x="306855" y="1284173"/>
                  </a:lnTo>
                  <a:lnTo>
                    <a:pt x="351046" y="1157043"/>
                  </a:lnTo>
                  <a:lnTo>
                    <a:pt x="122720" y="950748"/>
                  </a:lnTo>
                  <a:lnTo>
                    <a:pt x="303082" y="638354"/>
                  </a:lnTo>
                  <a:lnTo>
                    <a:pt x="611017" y="737822"/>
                  </a:lnTo>
                  <a:lnTo>
                    <a:pt x="678469" y="665039"/>
                  </a:lnTo>
                  <a:lnTo>
                    <a:pt x="739168" y="615179"/>
                  </a:lnTo>
                  <a:lnTo>
                    <a:pt x="638354" y="303080"/>
                  </a:lnTo>
                  <a:lnTo>
                    <a:pt x="950747" y="122720"/>
                  </a:lnTo>
                  <a:lnTo>
                    <a:pt x="1175530" y="371507"/>
                  </a:lnTo>
                  <a:lnTo>
                    <a:pt x="1321409" y="330732"/>
                  </a:lnTo>
                  <a:lnTo>
                    <a:pt x="1338401" y="328139"/>
                  </a:lnTo>
                  <a:close/>
                </a:path>
              </a:pathLst>
            </a:custGeom>
            <a:gradFill>
              <a:gsLst>
                <a:gs pos="0">
                  <a:schemeClr val="bg1"/>
                </a:gs>
                <a:gs pos="100000">
                  <a:srgbClr val="E2E2E2"/>
                </a:gs>
              </a:gsLst>
              <a:lin ang="2700000" scaled="1"/>
            </a:gradFill>
            <a:ln>
              <a:noFill/>
            </a:ln>
            <a:effectLst>
              <a:outerShdw blurRad="190500" dist="762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6" name="椭圆 75"/>
            <p:cNvSpPr/>
            <p:nvPr/>
          </p:nvSpPr>
          <p:spPr>
            <a:xfrm>
              <a:off x="2798632" y="3445708"/>
              <a:ext cx="1581096" cy="1581096"/>
            </a:xfrm>
            <a:prstGeom prst="ellipse">
              <a:avLst/>
            </a:prstGeom>
            <a:noFill/>
            <a:ln w="38100">
              <a:gradFill flip="none" rotWithShape="1">
                <a:gsLst>
                  <a:gs pos="0">
                    <a:schemeClr val="bg1">
                      <a:lumMod val="85000"/>
                    </a:schemeClr>
                  </a:gs>
                  <a:gs pos="100000">
                    <a:schemeClr val="bg1"/>
                  </a:gs>
                </a:gsLst>
                <a:lin ang="2700000" scaled="1"/>
                <a:tileRect/>
              </a:gradFill>
            </a:ln>
            <a:effectLst>
              <a:innerShdw blurRad="88900" dist="38100" dir="13500000">
                <a:prstClr val="black">
                  <a:alpha val="3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7" name="组合 76"/>
          <p:cNvGrpSpPr/>
          <p:nvPr/>
        </p:nvGrpSpPr>
        <p:grpSpPr>
          <a:xfrm>
            <a:off x="5420045" y="2947361"/>
            <a:ext cx="1248256" cy="1248256"/>
            <a:chOff x="2508643" y="3155719"/>
            <a:chExt cx="2161075" cy="2161075"/>
          </a:xfrm>
        </p:grpSpPr>
        <p:sp>
          <p:nvSpPr>
            <p:cNvPr id="78" name="任意多边形 77"/>
            <p:cNvSpPr/>
            <p:nvPr/>
          </p:nvSpPr>
          <p:spPr>
            <a:xfrm>
              <a:off x="2508643" y="3155719"/>
              <a:ext cx="2161075" cy="2161075"/>
            </a:xfrm>
            <a:custGeom>
              <a:avLst/>
              <a:gdLst>
                <a:gd name="connsiteX0" fmla="*/ 1589098 w 3178196"/>
                <a:gd name="connsiteY0" fmla="*/ 425696 h 3178196"/>
                <a:gd name="connsiteX1" fmla="*/ 425696 w 3178196"/>
                <a:gd name="connsiteY1" fmla="*/ 1589098 h 3178196"/>
                <a:gd name="connsiteX2" fmla="*/ 1589098 w 3178196"/>
                <a:gd name="connsiteY2" fmla="*/ 2752500 h 3178196"/>
                <a:gd name="connsiteX3" fmla="*/ 2752500 w 3178196"/>
                <a:gd name="connsiteY3" fmla="*/ 1589098 h 3178196"/>
                <a:gd name="connsiteX4" fmla="*/ 1589098 w 3178196"/>
                <a:gd name="connsiteY4" fmla="*/ 425696 h 3178196"/>
                <a:gd name="connsiteX5" fmla="*/ 1408737 w 3178196"/>
                <a:gd name="connsiteY5" fmla="*/ 0 h 3178196"/>
                <a:gd name="connsiteX6" fmla="*/ 1769461 w 3178196"/>
                <a:gd name="connsiteY6" fmla="*/ 0 h 3178196"/>
                <a:gd name="connsiteX7" fmla="*/ 1839795 w 3178196"/>
                <a:gd name="connsiteY7" fmla="*/ 328139 h 3178196"/>
                <a:gd name="connsiteX8" fmla="*/ 1856789 w 3178196"/>
                <a:gd name="connsiteY8" fmla="*/ 330732 h 3178196"/>
                <a:gd name="connsiteX9" fmla="*/ 2000849 w 3178196"/>
                <a:gd name="connsiteY9" fmla="*/ 373520 h 3178196"/>
                <a:gd name="connsiteX10" fmla="*/ 2227451 w 3178196"/>
                <a:gd name="connsiteY10" fmla="*/ 122720 h 3178196"/>
                <a:gd name="connsiteX11" fmla="*/ 2539846 w 3178196"/>
                <a:gd name="connsiteY11" fmla="*/ 303080 h 3178196"/>
                <a:gd name="connsiteX12" fmla="*/ 2439451 w 3178196"/>
                <a:gd name="connsiteY12" fmla="*/ 613872 h 3178196"/>
                <a:gd name="connsiteX13" fmla="*/ 2458340 w 3178196"/>
                <a:gd name="connsiteY13" fmla="*/ 627645 h 3178196"/>
                <a:gd name="connsiteX14" fmla="*/ 2558787 w 3178196"/>
                <a:gd name="connsiteY14" fmla="*/ 724273 h 3178196"/>
                <a:gd name="connsiteX15" fmla="*/ 2569563 w 3178196"/>
                <a:gd name="connsiteY15" fmla="*/ 737054 h 3178196"/>
                <a:gd name="connsiteX16" fmla="*/ 2875118 w 3178196"/>
                <a:gd name="connsiteY16" fmla="*/ 638354 h 3178196"/>
                <a:gd name="connsiteX17" fmla="*/ 3055480 w 3178196"/>
                <a:gd name="connsiteY17" fmla="*/ 950748 h 3178196"/>
                <a:gd name="connsiteX18" fmla="*/ 2827830 w 3178196"/>
                <a:gd name="connsiteY18" fmla="*/ 1156432 h 3178196"/>
                <a:gd name="connsiteX19" fmla="*/ 2846251 w 3178196"/>
                <a:gd name="connsiteY19" fmla="*/ 1202137 h 3178196"/>
                <a:gd name="connsiteX20" fmla="*/ 2882440 w 3178196"/>
                <a:gd name="connsiteY20" fmla="*/ 1345342 h 3178196"/>
                <a:gd name="connsiteX21" fmla="*/ 3178196 w 3178196"/>
                <a:gd name="connsiteY21" fmla="*/ 1408739 h 3178196"/>
                <a:gd name="connsiteX22" fmla="*/ 3178196 w 3178196"/>
                <a:gd name="connsiteY22" fmla="*/ 1769460 h 3178196"/>
                <a:gd name="connsiteX23" fmla="*/ 2901180 w 3178196"/>
                <a:gd name="connsiteY23" fmla="*/ 1828838 h 3178196"/>
                <a:gd name="connsiteX24" fmla="*/ 2890366 w 3178196"/>
                <a:gd name="connsiteY24" fmla="*/ 1899689 h 3178196"/>
                <a:gd name="connsiteX25" fmla="*/ 2862393 w 3178196"/>
                <a:gd name="connsiteY25" fmla="*/ 2011345 h 3178196"/>
                <a:gd name="connsiteX26" fmla="*/ 2851433 w 3178196"/>
                <a:gd name="connsiteY26" fmla="*/ 2043093 h 3178196"/>
                <a:gd name="connsiteX27" fmla="*/ 3055480 w 3178196"/>
                <a:gd name="connsiteY27" fmla="*/ 2227452 h 3178196"/>
                <a:gd name="connsiteX28" fmla="*/ 2875118 w 3178196"/>
                <a:gd name="connsiteY28" fmla="*/ 2539844 h 3178196"/>
                <a:gd name="connsiteX29" fmla="*/ 2624366 w 3178196"/>
                <a:gd name="connsiteY29" fmla="*/ 2458846 h 3178196"/>
                <a:gd name="connsiteX30" fmla="*/ 2593452 w 3178196"/>
                <a:gd name="connsiteY30" fmla="*/ 2501242 h 3178196"/>
                <a:gd name="connsiteX31" fmla="*/ 2496828 w 3178196"/>
                <a:gd name="connsiteY31" fmla="*/ 2601689 h 3178196"/>
                <a:gd name="connsiteX32" fmla="*/ 2461217 w 3178196"/>
                <a:gd name="connsiteY32" fmla="*/ 2631705 h 3178196"/>
                <a:gd name="connsiteX33" fmla="*/ 2539846 w 3178196"/>
                <a:gd name="connsiteY33" fmla="*/ 2875117 h 3178196"/>
                <a:gd name="connsiteX34" fmla="*/ 2227451 w 3178196"/>
                <a:gd name="connsiteY34" fmla="*/ 3055478 h 3178196"/>
                <a:gd name="connsiteX35" fmla="*/ 2061632 w 3178196"/>
                <a:gd name="connsiteY35" fmla="*/ 2871954 h 3178196"/>
                <a:gd name="connsiteX36" fmla="*/ 2018961 w 3178196"/>
                <a:gd name="connsiteY36" fmla="*/ 2889155 h 3178196"/>
                <a:gd name="connsiteX37" fmla="*/ 1820676 w 3178196"/>
                <a:gd name="connsiteY37" fmla="*/ 2939260 h 3178196"/>
                <a:gd name="connsiteX38" fmla="*/ 1769461 w 3178196"/>
                <a:gd name="connsiteY38" fmla="*/ 3178196 h 3178196"/>
                <a:gd name="connsiteX39" fmla="*/ 1408737 w 3178196"/>
                <a:gd name="connsiteY39" fmla="*/ 3178196 h 3178196"/>
                <a:gd name="connsiteX40" fmla="*/ 1357415 w 3178196"/>
                <a:gd name="connsiteY40" fmla="*/ 2938761 h 3178196"/>
                <a:gd name="connsiteX41" fmla="*/ 1321409 w 3178196"/>
                <a:gd name="connsiteY41" fmla="*/ 2933267 h 3178196"/>
                <a:gd name="connsiteX42" fmla="*/ 1116228 w 3178196"/>
                <a:gd name="connsiteY42" fmla="*/ 2872328 h 3178196"/>
                <a:gd name="connsiteX43" fmla="*/ 950747 w 3178196"/>
                <a:gd name="connsiteY43" fmla="*/ 3055478 h 3178196"/>
                <a:gd name="connsiteX44" fmla="*/ 638354 w 3178196"/>
                <a:gd name="connsiteY44" fmla="*/ 2875117 h 3178196"/>
                <a:gd name="connsiteX45" fmla="*/ 716567 w 3178196"/>
                <a:gd name="connsiteY45" fmla="*/ 2632987 h 3178196"/>
                <a:gd name="connsiteX46" fmla="*/ 564155 w 3178196"/>
                <a:gd name="connsiteY46" fmla="*/ 2476891 h 3178196"/>
                <a:gd name="connsiteX47" fmla="*/ 552049 w 3178196"/>
                <a:gd name="connsiteY47" fmla="*/ 2459421 h 3178196"/>
                <a:gd name="connsiteX48" fmla="*/ 303082 w 3178196"/>
                <a:gd name="connsiteY48" fmla="*/ 2539844 h 3178196"/>
                <a:gd name="connsiteX49" fmla="*/ 122720 w 3178196"/>
                <a:gd name="connsiteY49" fmla="*/ 2227452 h 3178196"/>
                <a:gd name="connsiteX50" fmla="*/ 326913 w 3178196"/>
                <a:gd name="connsiteY50" fmla="*/ 2042960 h 3178196"/>
                <a:gd name="connsiteX51" fmla="*/ 306855 w 3178196"/>
                <a:gd name="connsiteY51" fmla="*/ 1979828 h 3178196"/>
                <a:gd name="connsiteX52" fmla="*/ 276470 w 3178196"/>
                <a:gd name="connsiteY52" fmla="*/ 1828721 h 3178196"/>
                <a:gd name="connsiteX53" fmla="*/ 0 w 3178196"/>
                <a:gd name="connsiteY53" fmla="*/ 1769460 h 3178196"/>
                <a:gd name="connsiteX54" fmla="*/ 0 w 3178196"/>
                <a:gd name="connsiteY54" fmla="*/ 1408739 h 3178196"/>
                <a:gd name="connsiteX55" fmla="*/ 293010 w 3178196"/>
                <a:gd name="connsiteY55" fmla="*/ 1345931 h 3178196"/>
                <a:gd name="connsiteX56" fmla="*/ 306855 w 3178196"/>
                <a:gd name="connsiteY56" fmla="*/ 1284173 h 3178196"/>
                <a:gd name="connsiteX57" fmla="*/ 351046 w 3178196"/>
                <a:gd name="connsiteY57" fmla="*/ 1157043 h 3178196"/>
                <a:gd name="connsiteX58" fmla="*/ 122720 w 3178196"/>
                <a:gd name="connsiteY58" fmla="*/ 950748 h 3178196"/>
                <a:gd name="connsiteX59" fmla="*/ 303082 w 3178196"/>
                <a:gd name="connsiteY59" fmla="*/ 638354 h 3178196"/>
                <a:gd name="connsiteX60" fmla="*/ 611017 w 3178196"/>
                <a:gd name="connsiteY60" fmla="*/ 737822 h 3178196"/>
                <a:gd name="connsiteX61" fmla="*/ 678469 w 3178196"/>
                <a:gd name="connsiteY61" fmla="*/ 665039 h 3178196"/>
                <a:gd name="connsiteX62" fmla="*/ 739168 w 3178196"/>
                <a:gd name="connsiteY62" fmla="*/ 615179 h 3178196"/>
                <a:gd name="connsiteX63" fmla="*/ 638354 w 3178196"/>
                <a:gd name="connsiteY63" fmla="*/ 303080 h 3178196"/>
                <a:gd name="connsiteX64" fmla="*/ 950747 w 3178196"/>
                <a:gd name="connsiteY64" fmla="*/ 122720 h 3178196"/>
                <a:gd name="connsiteX65" fmla="*/ 1175530 w 3178196"/>
                <a:gd name="connsiteY65" fmla="*/ 371507 h 3178196"/>
                <a:gd name="connsiteX66" fmla="*/ 1321409 w 3178196"/>
                <a:gd name="connsiteY66" fmla="*/ 330732 h 3178196"/>
                <a:gd name="connsiteX67" fmla="*/ 1338401 w 3178196"/>
                <a:gd name="connsiteY67" fmla="*/ 328139 h 3178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3178196" h="3178196">
                  <a:moveTo>
                    <a:pt x="1589098" y="425696"/>
                  </a:moveTo>
                  <a:cubicBezTo>
                    <a:pt x="946569" y="425696"/>
                    <a:pt x="425696" y="946569"/>
                    <a:pt x="425696" y="1589098"/>
                  </a:cubicBezTo>
                  <a:cubicBezTo>
                    <a:pt x="425696" y="2231627"/>
                    <a:pt x="946569" y="2752500"/>
                    <a:pt x="1589098" y="2752500"/>
                  </a:cubicBezTo>
                  <a:cubicBezTo>
                    <a:pt x="2231627" y="2752500"/>
                    <a:pt x="2752500" y="2231627"/>
                    <a:pt x="2752500" y="1589098"/>
                  </a:cubicBezTo>
                  <a:cubicBezTo>
                    <a:pt x="2752500" y="946569"/>
                    <a:pt x="2231627" y="425696"/>
                    <a:pt x="1589098" y="425696"/>
                  </a:cubicBezTo>
                  <a:close/>
                  <a:moveTo>
                    <a:pt x="1408737" y="0"/>
                  </a:moveTo>
                  <a:lnTo>
                    <a:pt x="1769461" y="0"/>
                  </a:lnTo>
                  <a:lnTo>
                    <a:pt x="1839795" y="328139"/>
                  </a:lnTo>
                  <a:lnTo>
                    <a:pt x="1856789" y="330732"/>
                  </a:lnTo>
                  <a:lnTo>
                    <a:pt x="2000849" y="373520"/>
                  </a:lnTo>
                  <a:lnTo>
                    <a:pt x="2227451" y="122720"/>
                  </a:lnTo>
                  <a:lnTo>
                    <a:pt x="2539846" y="303080"/>
                  </a:lnTo>
                  <a:lnTo>
                    <a:pt x="2439451" y="613872"/>
                  </a:lnTo>
                  <a:lnTo>
                    <a:pt x="2458340" y="627645"/>
                  </a:lnTo>
                  <a:cubicBezTo>
                    <a:pt x="2493487" y="658090"/>
                    <a:pt x="2527017" y="690346"/>
                    <a:pt x="2558787" y="724273"/>
                  </a:cubicBezTo>
                  <a:lnTo>
                    <a:pt x="2569563" y="737054"/>
                  </a:lnTo>
                  <a:lnTo>
                    <a:pt x="2875118" y="638354"/>
                  </a:lnTo>
                  <a:lnTo>
                    <a:pt x="3055480" y="950748"/>
                  </a:lnTo>
                  <a:lnTo>
                    <a:pt x="2827830" y="1156432"/>
                  </a:lnTo>
                  <a:lnTo>
                    <a:pt x="2846251" y="1202137"/>
                  </a:lnTo>
                  <a:lnTo>
                    <a:pt x="2882440" y="1345342"/>
                  </a:lnTo>
                  <a:lnTo>
                    <a:pt x="3178196" y="1408739"/>
                  </a:lnTo>
                  <a:lnTo>
                    <a:pt x="3178196" y="1769460"/>
                  </a:lnTo>
                  <a:lnTo>
                    <a:pt x="2901180" y="1828838"/>
                  </a:lnTo>
                  <a:lnTo>
                    <a:pt x="2890366" y="1899689"/>
                  </a:lnTo>
                  <a:cubicBezTo>
                    <a:pt x="2882626" y="1937518"/>
                    <a:pt x="2873276" y="1974762"/>
                    <a:pt x="2862393" y="2011345"/>
                  </a:cubicBezTo>
                  <a:lnTo>
                    <a:pt x="2851433" y="2043093"/>
                  </a:lnTo>
                  <a:lnTo>
                    <a:pt x="3055480" y="2227452"/>
                  </a:lnTo>
                  <a:lnTo>
                    <a:pt x="2875118" y="2539844"/>
                  </a:lnTo>
                  <a:lnTo>
                    <a:pt x="2624366" y="2458846"/>
                  </a:lnTo>
                  <a:lnTo>
                    <a:pt x="2593452" y="2501242"/>
                  </a:lnTo>
                  <a:cubicBezTo>
                    <a:pt x="2563009" y="2536388"/>
                    <a:pt x="2530753" y="2569918"/>
                    <a:pt x="2496828" y="2601689"/>
                  </a:cubicBezTo>
                  <a:lnTo>
                    <a:pt x="2461217" y="2631705"/>
                  </a:lnTo>
                  <a:lnTo>
                    <a:pt x="2539846" y="2875117"/>
                  </a:lnTo>
                  <a:lnTo>
                    <a:pt x="2227451" y="3055478"/>
                  </a:lnTo>
                  <a:lnTo>
                    <a:pt x="2061632" y="2871954"/>
                  </a:lnTo>
                  <a:lnTo>
                    <a:pt x="2018961" y="2889155"/>
                  </a:lnTo>
                  <a:lnTo>
                    <a:pt x="1820676" y="2939260"/>
                  </a:lnTo>
                  <a:lnTo>
                    <a:pt x="1769461" y="3178196"/>
                  </a:lnTo>
                  <a:lnTo>
                    <a:pt x="1408737" y="3178196"/>
                  </a:lnTo>
                  <a:lnTo>
                    <a:pt x="1357415" y="2938761"/>
                  </a:lnTo>
                  <a:lnTo>
                    <a:pt x="1321409" y="2933267"/>
                  </a:lnTo>
                  <a:lnTo>
                    <a:pt x="1116228" y="2872328"/>
                  </a:lnTo>
                  <a:lnTo>
                    <a:pt x="950747" y="3055478"/>
                  </a:lnTo>
                  <a:lnTo>
                    <a:pt x="638354" y="2875117"/>
                  </a:lnTo>
                  <a:lnTo>
                    <a:pt x="716567" y="2632987"/>
                  </a:lnTo>
                  <a:lnTo>
                    <a:pt x="564155" y="2476891"/>
                  </a:lnTo>
                  <a:lnTo>
                    <a:pt x="552049" y="2459421"/>
                  </a:lnTo>
                  <a:lnTo>
                    <a:pt x="303082" y="2539844"/>
                  </a:lnTo>
                  <a:lnTo>
                    <a:pt x="122720" y="2227452"/>
                  </a:lnTo>
                  <a:lnTo>
                    <a:pt x="326913" y="2042960"/>
                  </a:lnTo>
                  <a:lnTo>
                    <a:pt x="306855" y="1979828"/>
                  </a:lnTo>
                  <a:lnTo>
                    <a:pt x="276470" y="1828721"/>
                  </a:lnTo>
                  <a:lnTo>
                    <a:pt x="0" y="1769460"/>
                  </a:lnTo>
                  <a:lnTo>
                    <a:pt x="0" y="1408739"/>
                  </a:lnTo>
                  <a:lnTo>
                    <a:pt x="293010" y="1345931"/>
                  </a:lnTo>
                  <a:lnTo>
                    <a:pt x="306855" y="1284173"/>
                  </a:lnTo>
                  <a:lnTo>
                    <a:pt x="351046" y="1157043"/>
                  </a:lnTo>
                  <a:lnTo>
                    <a:pt x="122720" y="950748"/>
                  </a:lnTo>
                  <a:lnTo>
                    <a:pt x="303082" y="638354"/>
                  </a:lnTo>
                  <a:lnTo>
                    <a:pt x="611017" y="737822"/>
                  </a:lnTo>
                  <a:lnTo>
                    <a:pt x="678469" y="665039"/>
                  </a:lnTo>
                  <a:lnTo>
                    <a:pt x="739168" y="615179"/>
                  </a:lnTo>
                  <a:lnTo>
                    <a:pt x="638354" y="303080"/>
                  </a:lnTo>
                  <a:lnTo>
                    <a:pt x="950747" y="122720"/>
                  </a:lnTo>
                  <a:lnTo>
                    <a:pt x="1175530" y="371507"/>
                  </a:lnTo>
                  <a:lnTo>
                    <a:pt x="1321409" y="330732"/>
                  </a:lnTo>
                  <a:lnTo>
                    <a:pt x="1338401" y="328139"/>
                  </a:lnTo>
                  <a:close/>
                </a:path>
              </a:pathLst>
            </a:custGeom>
            <a:gradFill>
              <a:gsLst>
                <a:gs pos="0">
                  <a:schemeClr val="bg1"/>
                </a:gs>
                <a:gs pos="100000">
                  <a:srgbClr val="E2E2E2"/>
                </a:gs>
              </a:gsLst>
              <a:lin ang="2700000" scaled="1"/>
            </a:gradFill>
            <a:ln>
              <a:noFill/>
            </a:ln>
            <a:effectLst>
              <a:outerShdw blurRad="190500" dist="762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9" name="椭圆 78"/>
            <p:cNvSpPr/>
            <p:nvPr/>
          </p:nvSpPr>
          <p:spPr>
            <a:xfrm>
              <a:off x="2798632" y="3445708"/>
              <a:ext cx="1581096" cy="1581096"/>
            </a:xfrm>
            <a:prstGeom prst="ellipse">
              <a:avLst/>
            </a:prstGeom>
            <a:noFill/>
            <a:ln w="38100">
              <a:gradFill flip="none" rotWithShape="1">
                <a:gsLst>
                  <a:gs pos="0">
                    <a:schemeClr val="bg1">
                      <a:lumMod val="85000"/>
                    </a:schemeClr>
                  </a:gs>
                  <a:gs pos="100000">
                    <a:schemeClr val="bg1"/>
                  </a:gs>
                </a:gsLst>
                <a:lin ang="2700000" scaled="1"/>
                <a:tileRect/>
              </a:gradFill>
            </a:ln>
            <a:effectLst>
              <a:innerShdw blurRad="88900" dist="38100" dir="13500000">
                <a:prstClr val="black">
                  <a:alpha val="3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0" name="组合 79"/>
          <p:cNvGrpSpPr/>
          <p:nvPr/>
        </p:nvGrpSpPr>
        <p:grpSpPr>
          <a:xfrm>
            <a:off x="4833238" y="3077391"/>
            <a:ext cx="640553" cy="640553"/>
            <a:chOff x="2508643" y="3155719"/>
            <a:chExt cx="2161075" cy="2161075"/>
          </a:xfrm>
        </p:grpSpPr>
        <p:sp>
          <p:nvSpPr>
            <p:cNvPr id="116" name="任意多边形 115"/>
            <p:cNvSpPr/>
            <p:nvPr/>
          </p:nvSpPr>
          <p:spPr>
            <a:xfrm>
              <a:off x="2508643" y="3155719"/>
              <a:ext cx="2161075" cy="2161075"/>
            </a:xfrm>
            <a:custGeom>
              <a:avLst/>
              <a:gdLst>
                <a:gd name="connsiteX0" fmla="*/ 1589098 w 3178196"/>
                <a:gd name="connsiteY0" fmla="*/ 425696 h 3178196"/>
                <a:gd name="connsiteX1" fmla="*/ 425696 w 3178196"/>
                <a:gd name="connsiteY1" fmla="*/ 1589098 h 3178196"/>
                <a:gd name="connsiteX2" fmla="*/ 1589098 w 3178196"/>
                <a:gd name="connsiteY2" fmla="*/ 2752500 h 3178196"/>
                <a:gd name="connsiteX3" fmla="*/ 2752500 w 3178196"/>
                <a:gd name="connsiteY3" fmla="*/ 1589098 h 3178196"/>
                <a:gd name="connsiteX4" fmla="*/ 1589098 w 3178196"/>
                <a:gd name="connsiteY4" fmla="*/ 425696 h 3178196"/>
                <a:gd name="connsiteX5" fmla="*/ 1408737 w 3178196"/>
                <a:gd name="connsiteY5" fmla="*/ 0 h 3178196"/>
                <a:gd name="connsiteX6" fmla="*/ 1769461 w 3178196"/>
                <a:gd name="connsiteY6" fmla="*/ 0 h 3178196"/>
                <a:gd name="connsiteX7" fmla="*/ 1839795 w 3178196"/>
                <a:gd name="connsiteY7" fmla="*/ 328139 h 3178196"/>
                <a:gd name="connsiteX8" fmla="*/ 1856789 w 3178196"/>
                <a:gd name="connsiteY8" fmla="*/ 330732 h 3178196"/>
                <a:gd name="connsiteX9" fmla="*/ 2000849 w 3178196"/>
                <a:gd name="connsiteY9" fmla="*/ 373520 h 3178196"/>
                <a:gd name="connsiteX10" fmla="*/ 2227451 w 3178196"/>
                <a:gd name="connsiteY10" fmla="*/ 122720 h 3178196"/>
                <a:gd name="connsiteX11" fmla="*/ 2539846 w 3178196"/>
                <a:gd name="connsiteY11" fmla="*/ 303080 h 3178196"/>
                <a:gd name="connsiteX12" fmla="*/ 2439451 w 3178196"/>
                <a:gd name="connsiteY12" fmla="*/ 613872 h 3178196"/>
                <a:gd name="connsiteX13" fmla="*/ 2458340 w 3178196"/>
                <a:gd name="connsiteY13" fmla="*/ 627645 h 3178196"/>
                <a:gd name="connsiteX14" fmla="*/ 2558787 w 3178196"/>
                <a:gd name="connsiteY14" fmla="*/ 724273 h 3178196"/>
                <a:gd name="connsiteX15" fmla="*/ 2569563 w 3178196"/>
                <a:gd name="connsiteY15" fmla="*/ 737054 h 3178196"/>
                <a:gd name="connsiteX16" fmla="*/ 2875118 w 3178196"/>
                <a:gd name="connsiteY16" fmla="*/ 638354 h 3178196"/>
                <a:gd name="connsiteX17" fmla="*/ 3055480 w 3178196"/>
                <a:gd name="connsiteY17" fmla="*/ 950748 h 3178196"/>
                <a:gd name="connsiteX18" fmla="*/ 2827830 w 3178196"/>
                <a:gd name="connsiteY18" fmla="*/ 1156432 h 3178196"/>
                <a:gd name="connsiteX19" fmla="*/ 2846251 w 3178196"/>
                <a:gd name="connsiteY19" fmla="*/ 1202137 h 3178196"/>
                <a:gd name="connsiteX20" fmla="*/ 2882440 w 3178196"/>
                <a:gd name="connsiteY20" fmla="*/ 1345342 h 3178196"/>
                <a:gd name="connsiteX21" fmla="*/ 3178196 w 3178196"/>
                <a:gd name="connsiteY21" fmla="*/ 1408739 h 3178196"/>
                <a:gd name="connsiteX22" fmla="*/ 3178196 w 3178196"/>
                <a:gd name="connsiteY22" fmla="*/ 1769460 h 3178196"/>
                <a:gd name="connsiteX23" fmla="*/ 2901180 w 3178196"/>
                <a:gd name="connsiteY23" fmla="*/ 1828838 h 3178196"/>
                <a:gd name="connsiteX24" fmla="*/ 2890366 w 3178196"/>
                <a:gd name="connsiteY24" fmla="*/ 1899689 h 3178196"/>
                <a:gd name="connsiteX25" fmla="*/ 2862393 w 3178196"/>
                <a:gd name="connsiteY25" fmla="*/ 2011345 h 3178196"/>
                <a:gd name="connsiteX26" fmla="*/ 2851433 w 3178196"/>
                <a:gd name="connsiteY26" fmla="*/ 2043093 h 3178196"/>
                <a:gd name="connsiteX27" fmla="*/ 3055480 w 3178196"/>
                <a:gd name="connsiteY27" fmla="*/ 2227452 h 3178196"/>
                <a:gd name="connsiteX28" fmla="*/ 2875118 w 3178196"/>
                <a:gd name="connsiteY28" fmla="*/ 2539844 h 3178196"/>
                <a:gd name="connsiteX29" fmla="*/ 2624366 w 3178196"/>
                <a:gd name="connsiteY29" fmla="*/ 2458846 h 3178196"/>
                <a:gd name="connsiteX30" fmla="*/ 2593452 w 3178196"/>
                <a:gd name="connsiteY30" fmla="*/ 2501242 h 3178196"/>
                <a:gd name="connsiteX31" fmla="*/ 2496828 w 3178196"/>
                <a:gd name="connsiteY31" fmla="*/ 2601689 h 3178196"/>
                <a:gd name="connsiteX32" fmla="*/ 2461217 w 3178196"/>
                <a:gd name="connsiteY32" fmla="*/ 2631705 h 3178196"/>
                <a:gd name="connsiteX33" fmla="*/ 2539846 w 3178196"/>
                <a:gd name="connsiteY33" fmla="*/ 2875117 h 3178196"/>
                <a:gd name="connsiteX34" fmla="*/ 2227451 w 3178196"/>
                <a:gd name="connsiteY34" fmla="*/ 3055478 h 3178196"/>
                <a:gd name="connsiteX35" fmla="*/ 2061632 w 3178196"/>
                <a:gd name="connsiteY35" fmla="*/ 2871954 h 3178196"/>
                <a:gd name="connsiteX36" fmla="*/ 2018961 w 3178196"/>
                <a:gd name="connsiteY36" fmla="*/ 2889155 h 3178196"/>
                <a:gd name="connsiteX37" fmla="*/ 1820676 w 3178196"/>
                <a:gd name="connsiteY37" fmla="*/ 2939260 h 3178196"/>
                <a:gd name="connsiteX38" fmla="*/ 1769461 w 3178196"/>
                <a:gd name="connsiteY38" fmla="*/ 3178196 h 3178196"/>
                <a:gd name="connsiteX39" fmla="*/ 1408737 w 3178196"/>
                <a:gd name="connsiteY39" fmla="*/ 3178196 h 3178196"/>
                <a:gd name="connsiteX40" fmla="*/ 1357415 w 3178196"/>
                <a:gd name="connsiteY40" fmla="*/ 2938761 h 3178196"/>
                <a:gd name="connsiteX41" fmla="*/ 1321409 w 3178196"/>
                <a:gd name="connsiteY41" fmla="*/ 2933267 h 3178196"/>
                <a:gd name="connsiteX42" fmla="*/ 1116228 w 3178196"/>
                <a:gd name="connsiteY42" fmla="*/ 2872328 h 3178196"/>
                <a:gd name="connsiteX43" fmla="*/ 950747 w 3178196"/>
                <a:gd name="connsiteY43" fmla="*/ 3055478 h 3178196"/>
                <a:gd name="connsiteX44" fmla="*/ 638354 w 3178196"/>
                <a:gd name="connsiteY44" fmla="*/ 2875117 h 3178196"/>
                <a:gd name="connsiteX45" fmla="*/ 716567 w 3178196"/>
                <a:gd name="connsiteY45" fmla="*/ 2632987 h 3178196"/>
                <a:gd name="connsiteX46" fmla="*/ 564155 w 3178196"/>
                <a:gd name="connsiteY46" fmla="*/ 2476891 h 3178196"/>
                <a:gd name="connsiteX47" fmla="*/ 552049 w 3178196"/>
                <a:gd name="connsiteY47" fmla="*/ 2459421 h 3178196"/>
                <a:gd name="connsiteX48" fmla="*/ 303082 w 3178196"/>
                <a:gd name="connsiteY48" fmla="*/ 2539844 h 3178196"/>
                <a:gd name="connsiteX49" fmla="*/ 122720 w 3178196"/>
                <a:gd name="connsiteY49" fmla="*/ 2227452 h 3178196"/>
                <a:gd name="connsiteX50" fmla="*/ 326913 w 3178196"/>
                <a:gd name="connsiteY50" fmla="*/ 2042960 h 3178196"/>
                <a:gd name="connsiteX51" fmla="*/ 306855 w 3178196"/>
                <a:gd name="connsiteY51" fmla="*/ 1979828 h 3178196"/>
                <a:gd name="connsiteX52" fmla="*/ 276470 w 3178196"/>
                <a:gd name="connsiteY52" fmla="*/ 1828721 h 3178196"/>
                <a:gd name="connsiteX53" fmla="*/ 0 w 3178196"/>
                <a:gd name="connsiteY53" fmla="*/ 1769460 h 3178196"/>
                <a:gd name="connsiteX54" fmla="*/ 0 w 3178196"/>
                <a:gd name="connsiteY54" fmla="*/ 1408739 h 3178196"/>
                <a:gd name="connsiteX55" fmla="*/ 293010 w 3178196"/>
                <a:gd name="connsiteY55" fmla="*/ 1345931 h 3178196"/>
                <a:gd name="connsiteX56" fmla="*/ 306855 w 3178196"/>
                <a:gd name="connsiteY56" fmla="*/ 1284173 h 3178196"/>
                <a:gd name="connsiteX57" fmla="*/ 351046 w 3178196"/>
                <a:gd name="connsiteY57" fmla="*/ 1157043 h 3178196"/>
                <a:gd name="connsiteX58" fmla="*/ 122720 w 3178196"/>
                <a:gd name="connsiteY58" fmla="*/ 950748 h 3178196"/>
                <a:gd name="connsiteX59" fmla="*/ 303082 w 3178196"/>
                <a:gd name="connsiteY59" fmla="*/ 638354 h 3178196"/>
                <a:gd name="connsiteX60" fmla="*/ 611017 w 3178196"/>
                <a:gd name="connsiteY60" fmla="*/ 737822 h 3178196"/>
                <a:gd name="connsiteX61" fmla="*/ 678469 w 3178196"/>
                <a:gd name="connsiteY61" fmla="*/ 665039 h 3178196"/>
                <a:gd name="connsiteX62" fmla="*/ 739168 w 3178196"/>
                <a:gd name="connsiteY62" fmla="*/ 615179 h 3178196"/>
                <a:gd name="connsiteX63" fmla="*/ 638354 w 3178196"/>
                <a:gd name="connsiteY63" fmla="*/ 303080 h 3178196"/>
                <a:gd name="connsiteX64" fmla="*/ 950747 w 3178196"/>
                <a:gd name="connsiteY64" fmla="*/ 122720 h 3178196"/>
                <a:gd name="connsiteX65" fmla="*/ 1175530 w 3178196"/>
                <a:gd name="connsiteY65" fmla="*/ 371507 h 3178196"/>
                <a:gd name="connsiteX66" fmla="*/ 1321409 w 3178196"/>
                <a:gd name="connsiteY66" fmla="*/ 330732 h 3178196"/>
                <a:gd name="connsiteX67" fmla="*/ 1338401 w 3178196"/>
                <a:gd name="connsiteY67" fmla="*/ 328139 h 3178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3178196" h="3178196">
                  <a:moveTo>
                    <a:pt x="1589098" y="425696"/>
                  </a:moveTo>
                  <a:cubicBezTo>
                    <a:pt x="946569" y="425696"/>
                    <a:pt x="425696" y="946569"/>
                    <a:pt x="425696" y="1589098"/>
                  </a:cubicBezTo>
                  <a:cubicBezTo>
                    <a:pt x="425696" y="2231627"/>
                    <a:pt x="946569" y="2752500"/>
                    <a:pt x="1589098" y="2752500"/>
                  </a:cubicBezTo>
                  <a:cubicBezTo>
                    <a:pt x="2231627" y="2752500"/>
                    <a:pt x="2752500" y="2231627"/>
                    <a:pt x="2752500" y="1589098"/>
                  </a:cubicBezTo>
                  <a:cubicBezTo>
                    <a:pt x="2752500" y="946569"/>
                    <a:pt x="2231627" y="425696"/>
                    <a:pt x="1589098" y="425696"/>
                  </a:cubicBezTo>
                  <a:close/>
                  <a:moveTo>
                    <a:pt x="1408737" y="0"/>
                  </a:moveTo>
                  <a:lnTo>
                    <a:pt x="1769461" y="0"/>
                  </a:lnTo>
                  <a:lnTo>
                    <a:pt x="1839795" y="328139"/>
                  </a:lnTo>
                  <a:lnTo>
                    <a:pt x="1856789" y="330732"/>
                  </a:lnTo>
                  <a:lnTo>
                    <a:pt x="2000849" y="373520"/>
                  </a:lnTo>
                  <a:lnTo>
                    <a:pt x="2227451" y="122720"/>
                  </a:lnTo>
                  <a:lnTo>
                    <a:pt x="2539846" y="303080"/>
                  </a:lnTo>
                  <a:lnTo>
                    <a:pt x="2439451" y="613872"/>
                  </a:lnTo>
                  <a:lnTo>
                    <a:pt x="2458340" y="627645"/>
                  </a:lnTo>
                  <a:cubicBezTo>
                    <a:pt x="2493487" y="658090"/>
                    <a:pt x="2527017" y="690346"/>
                    <a:pt x="2558787" y="724273"/>
                  </a:cubicBezTo>
                  <a:lnTo>
                    <a:pt x="2569563" y="737054"/>
                  </a:lnTo>
                  <a:lnTo>
                    <a:pt x="2875118" y="638354"/>
                  </a:lnTo>
                  <a:lnTo>
                    <a:pt x="3055480" y="950748"/>
                  </a:lnTo>
                  <a:lnTo>
                    <a:pt x="2827830" y="1156432"/>
                  </a:lnTo>
                  <a:lnTo>
                    <a:pt x="2846251" y="1202137"/>
                  </a:lnTo>
                  <a:lnTo>
                    <a:pt x="2882440" y="1345342"/>
                  </a:lnTo>
                  <a:lnTo>
                    <a:pt x="3178196" y="1408739"/>
                  </a:lnTo>
                  <a:lnTo>
                    <a:pt x="3178196" y="1769460"/>
                  </a:lnTo>
                  <a:lnTo>
                    <a:pt x="2901180" y="1828838"/>
                  </a:lnTo>
                  <a:lnTo>
                    <a:pt x="2890366" y="1899689"/>
                  </a:lnTo>
                  <a:cubicBezTo>
                    <a:pt x="2882626" y="1937518"/>
                    <a:pt x="2873276" y="1974762"/>
                    <a:pt x="2862393" y="2011345"/>
                  </a:cubicBezTo>
                  <a:lnTo>
                    <a:pt x="2851433" y="2043093"/>
                  </a:lnTo>
                  <a:lnTo>
                    <a:pt x="3055480" y="2227452"/>
                  </a:lnTo>
                  <a:lnTo>
                    <a:pt x="2875118" y="2539844"/>
                  </a:lnTo>
                  <a:lnTo>
                    <a:pt x="2624366" y="2458846"/>
                  </a:lnTo>
                  <a:lnTo>
                    <a:pt x="2593452" y="2501242"/>
                  </a:lnTo>
                  <a:cubicBezTo>
                    <a:pt x="2563009" y="2536388"/>
                    <a:pt x="2530753" y="2569918"/>
                    <a:pt x="2496828" y="2601689"/>
                  </a:cubicBezTo>
                  <a:lnTo>
                    <a:pt x="2461217" y="2631705"/>
                  </a:lnTo>
                  <a:lnTo>
                    <a:pt x="2539846" y="2875117"/>
                  </a:lnTo>
                  <a:lnTo>
                    <a:pt x="2227451" y="3055478"/>
                  </a:lnTo>
                  <a:lnTo>
                    <a:pt x="2061632" y="2871954"/>
                  </a:lnTo>
                  <a:lnTo>
                    <a:pt x="2018961" y="2889155"/>
                  </a:lnTo>
                  <a:lnTo>
                    <a:pt x="1820676" y="2939260"/>
                  </a:lnTo>
                  <a:lnTo>
                    <a:pt x="1769461" y="3178196"/>
                  </a:lnTo>
                  <a:lnTo>
                    <a:pt x="1408737" y="3178196"/>
                  </a:lnTo>
                  <a:lnTo>
                    <a:pt x="1357415" y="2938761"/>
                  </a:lnTo>
                  <a:lnTo>
                    <a:pt x="1321409" y="2933267"/>
                  </a:lnTo>
                  <a:lnTo>
                    <a:pt x="1116228" y="2872328"/>
                  </a:lnTo>
                  <a:lnTo>
                    <a:pt x="950747" y="3055478"/>
                  </a:lnTo>
                  <a:lnTo>
                    <a:pt x="638354" y="2875117"/>
                  </a:lnTo>
                  <a:lnTo>
                    <a:pt x="716567" y="2632987"/>
                  </a:lnTo>
                  <a:lnTo>
                    <a:pt x="564155" y="2476891"/>
                  </a:lnTo>
                  <a:lnTo>
                    <a:pt x="552049" y="2459421"/>
                  </a:lnTo>
                  <a:lnTo>
                    <a:pt x="303082" y="2539844"/>
                  </a:lnTo>
                  <a:lnTo>
                    <a:pt x="122720" y="2227452"/>
                  </a:lnTo>
                  <a:lnTo>
                    <a:pt x="326913" y="2042960"/>
                  </a:lnTo>
                  <a:lnTo>
                    <a:pt x="306855" y="1979828"/>
                  </a:lnTo>
                  <a:lnTo>
                    <a:pt x="276470" y="1828721"/>
                  </a:lnTo>
                  <a:lnTo>
                    <a:pt x="0" y="1769460"/>
                  </a:lnTo>
                  <a:lnTo>
                    <a:pt x="0" y="1408739"/>
                  </a:lnTo>
                  <a:lnTo>
                    <a:pt x="293010" y="1345931"/>
                  </a:lnTo>
                  <a:lnTo>
                    <a:pt x="306855" y="1284173"/>
                  </a:lnTo>
                  <a:lnTo>
                    <a:pt x="351046" y="1157043"/>
                  </a:lnTo>
                  <a:lnTo>
                    <a:pt x="122720" y="950748"/>
                  </a:lnTo>
                  <a:lnTo>
                    <a:pt x="303082" y="638354"/>
                  </a:lnTo>
                  <a:lnTo>
                    <a:pt x="611017" y="737822"/>
                  </a:lnTo>
                  <a:lnTo>
                    <a:pt x="678469" y="665039"/>
                  </a:lnTo>
                  <a:lnTo>
                    <a:pt x="739168" y="615179"/>
                  </a:lnTo>
                  <a:lnTo>
                    <a:pt x="638354" y="303080"/>
                  </a:lnTo>
                  <a:lnTo>
                    <a:pt x="950747" y="122720"/>
                  </a:lnTo>
                  <a:lnTo>
                    <a:pt x="1175530" y="371507"/>
                  </a:lnTo>
                  <a:lnTo>
                    <a:pt x="1321409" y="330732"/>
                  </a:lnTo>
                  <a:lnTo>
                    <a:pt x="1338401" y="328139"/>
                  </a:lnTo>
                  <a:close/>
                </a:path>
              </a:pathLst>
            </a:custGeom>
            <a:gradFill>
              <a:gsLst>
                <a:gs pos="0">
                  <a:schemeClr val="bg1"/>
                </a:gs>
                <a:gs pos="100000">
                  <a:srgbClr val="E2E2E2"/>
                </a:gs>
              </a:gsLst>
              <a:lin ang="2700000" scaled="1"/>
            </a:gradFill>
            <a:ln>
              <a:noFill/>
            </a:ln>
            <a:effectLst>
              <a:outerShdw blurRad="139700" dist="508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17" name="椭圆 116"/>
            <p:cNvSpPr/>
            <p:nvPr/>
          </p:nvSpPr>
          <p:spPr>
            <a:xfrm>
              <a:off x="2798632" y="3445708"/>
              <a:ext cx="1581096" cy="1581096"/>
            </a:xfrm>
            <a:prstGeom prst="ellipse">
              <a:avLst/>
            </a:prstGeom>
            <a:noFill/>
            <a:ln w="38100">
              <a:gradFill flip="none" rotWithShape="1">
                <a:gsLst>
                  <a:gs pos="0">
                    <a:schemeClr val="bg1">
                      <a:lumMod val="85000"/>
                    </a:schemeClr>
                  </a:gs>
                  <a:gs pos="100000">
                    <a:schemeClr val="bg1"/>
                  </a:gs>
                </a:gsLst>
                <a:lin ang="2700000" scaled="1"/>
                <a:tileRect/>
              </a:gradFill>
            </a:ln>
            <a:effectLst>
              <a:innerShdw blurRad="88900" dist="38100" dir="13500000">
                <a:prstClr val="black">
                  <a:alpha val="3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8" name="组合 117"/>
          <p:cNvGrpSpPr/>
          <p:nvPr/>
        </p:nvGrpSpPr>
        <p:grpSpPr>
          <a:xfrm>
            <a:off x="5805462" y="1894608"/>
            <a:ext cx="927878" cy="925715"/>
            <a:chOff x="1941706" y="3231482"/>
            <a:chExt cx="1212300" cy="1209474"/>
          </a:xfrm>
        </p:grpSpPr>
        <p:sp>
          <p:nvSpPr>
            <p:cNvPr id="119" name="任意多边形 118"/>
            <p:cNvSpPr/>
            <p:nvPr/>
          </p:nvSpPr>
          <p:spPr>
            <a:xfrm>
              <a:off x="1941706" y="3231482"/>
              <a:ext cx="1212300" cy="1209474"/>
            </a:xfrm>
            <a:custGeom>
              <a:avLst/>
              <a:gdLst>
                <a:gd name="connsiteX0" fmla="*/ 606149 w 1212300"/>
                <a:gd name="connsiteY0" fmla="*/ 219778 h 1209474"/>
                <a:gd name="connsiteX1" fmla="*/ 221190 w 1212300"/>
                <a:gd name="connsiteY1" fmla="*/ 604737 h 1209474"/>
                <a:gd name="connsiteX2" fmla="*/ 606149 w 1212300"/>
                <a:gd name="connsiteY2" fmla="*/ 989696 h 1209474"/>
                <a:gd name="connsiteX3" fmla="*/ 991108 w 1212300"/>
                <a:gd name="connsiteY3" fmla="*/ 604737 h 1209474"/>
                <a:gd name="connsiteX4" fmla="*/ 606149 w 1212300"/>
                <a:gd name="connsiteY4" fmla="*/ 219778 h 1209474"/>
                <a:gd name="connsiteX5" fmla="*/ 570726 w 1212300"/>
                <a:gd name="connsiteY5" fmla="*/ 0 h 1209474"/>
                <a:gd name="connsiteX6" fmla="*/ 641573 w 1212300"/>
                <a:gd name="connsiteY6" fmla="*/ 0 h 1209474"/>
                <a:gd name="connsiteX7" fmla="*/ 653064 w 1212300"/>
                <a:gd name="connsiteY7" fmla="*/ 60414 h 1209474"/>
                <a:gd name="connsiteX8" fmla="*/ 661820 w 1212300"/>
                <a:gd name="connsiteY8" fmla="*/ 60857 h 1209474"/>
                <a:gd name="connsiteX9" fmla="*/ 707034 w 1212300"/>
                <a:gd name="connsiteY9" fmla="*/ 69786 h 1209474"/>
                <a:gd name="connsiteX10" fmla="*/ 735306 w 1212300"/>
                <a:gd name="connsiteY10" fmla="*/ 12884 h 1209474"/>
                <a:gd name="connsiteX11" fmla="*/ 803526 w 1212300"/>
                <a:gd name="connsiteY11" fmla="*/ 31998 h 1209474"/>
                <a:gd name="connsiteX12" fmla="*/ 798126 w 1212300"/>
                <a:gd name="connsiteY12" fmla="*/ 95198 h 1209474"/>
                <a:gd name="connsiteX13" fmla="*/ 848903 w 1212300"/>
                <a:gd name="connsiteY13" fmla="*/ 115557 h 1209474"/>
                <a:gd name="connsiteX14" fmla="*/ 890307 w 1212300"/>
                <a:gd name="connsiteY14" fmla="*/ 69692 h 1209474"/>
                <a:gd name="connsiteX15" fmla="*/ 950840 w 1212300"/>
                <a:gd name="connsiteY15" fmla="*/ 106503 h 1209474"/>
                <a:gd name="connsiteX16" fmla="*/ 928932 w 1212300"/>
                <a:gd name="connsiteY16" fmla="*/ 164987 h 1209474"/>
                <a:gd name="connsiteX17" fmla="*/ 971748 w 1212300"/>
                <a:gd name="connsiteY17" fmla="*/ 199360 h 1209474"/>
                <a:gd name="connsiteX18" fmla="*/ 1024233 w 1212300"/>
                <a:gd name="connsiteY18" fmla="*/ 166213 h 1209474"/>
                <a:gd name="connsiteX19" fmla="*/ 1072590 w 1212300"/>
                <a:gd name="connsiteY19" fmla="*/ 217989 h 1209474"/>
                <a:gd name="connsiteX20" fmla="*/ 1034905 w 1212300"/>
                <a:gd name="connsiteY20" fmla="*/ 269502 h 1209474"/>
                <a:gd name="connsiteX21" fmla="*/ 1047793 w 1212300"/>
                <a:gd name="connsiteY21" fmla="*/ 284006 h 1209474"/>
                <a:gd name="connsiteX22" fmla="*/ 1065896 w 1212300"/>
                <a:gd name="connsiteY22" fmla="*/ 313574 h 1209474"/>
                <a:gd name="connsiteX23" fmla="*/ 1127152 w 1212300"/>
                <a:gd name="connsiteY23" fmla="*/ 295286 h 1209474"/>
                <a:gd name="connsiteX24" fmla="*/ 1159745 w 1212300"/>
                <a:gd name="connsiteY24" fmla="*/ 358190 h 1209474"/>
                <a:gd name="connsiteX25" fmla="*/ 1109155 w 1212300"/>
                <a:gd name="connsiteY25" fmla="*/ 397943 h 1209474"/>
                <a:gd name="connsiteX26" fmla="*/ 1123476 w 1212300"/>
                <a:gd name="connsiteY26" fmla="*/ 432252 h 1209474"/>
                <a:gd name="connsiteX27" fmla="*/ 1127413 w 1212300"/>
                <a:gd name="connsiteY27" fmla="*/ 448425 h 1209474"/>
                <a:gd name="connsiteX28" fmla="*/ 1191430 w 1212300"/>
                <a:gd name="connsiteY28" fmla="*/ 447341 h 1209474"/>
                <a:gd name="connsiteX29" fmla="*/ 1205844 w 1212300"/>
                <a:gd name="connsiteY29" fmla="*/ 516706 h 1209474"/>
                <a:gd name="connsiteX30" fmla="*/ 1145770 w 1212300"/>
                <a:gd name="connsiteY30" fmla="*/ 541598 h 1209474"/>
                <a:gd name="connsiteX31" fmla="*/ 1150013 w 1212300"/>
                <a:gd name="connsiteY31" fmla="*/ 594780 h 1209474"/>
                <a:gd name="connsiteX32" fmla="*/ 1212300 w 1212300"/>
                <a:gd name="connsiteY32" fmla="*/ 611099 h 1209474"/>
                <a:gd name="connsiteX33" fmla="*/ 1207465 w 1212300"/>
                <a:gd name="connsiteY33" fmla="*/ 681780 h 1209474"/>
                <a:gd name="connsiteX34" fmla="*/ 1143038 w 1212300"/>
                <a:gd name="connsiteY34" fmla="*/ 689527 h 1209474"/>
                <a:gd name="connsiteX35" fmla="*/ 1139569 w 1212300"/>
                <a:gd name="connsiteY35" fmla="*/ 712257 h 1209474"/>
                <a:gd name="connsiteX36" fmla="*/ 1131043 w 1212300"/>
                <a:gd name="connsiteY36" fmla="*/ 740961 h 1209474"/>
                <a:gd name="connsiteX37" fmla="*/ 1188216 w 1212300"/>
                <a:gd name="connsiteY37" fmla="*/ 774415 h 1209474"/>
                <a:gd name="connsiteX38" fmla="*/ 1164491 w 1212300"/>
                <a:gd name="connsiteY38" fmla="*/ 841171 h 1209474"/>
                <a:gd name="connsiteX39" fmla="*/ 1098564 w 1212300"/>
                <a:gd name="connsiteY39" fmla="*/ 830969 h 1209474"/>
                <a:gd name="connsiteX40" fmla="*/ 1075268 w 1212300"/>
                <a:gd name="connsiteY40" fmla="*/ 877883 h 1209474"/>
                <a:gd name="connsiteX41" fmla="*/ 1120962 w 1212300"/>
                <a:gd name="connsiteY41" fmla="*/ 925178 h 1209474"/>
                <a:gd name="connsiteX42" fmla="*/ 1080106 w 1212300"/>
                <a:gd name="connsiteY42" fmla="*/ 983058 h 1209474"/>
                <a:gd name="connsiteX43" fmla="*/ 1019565 w 1212300"/>
                <a:gd name="connsiteY43" fmla="*/ 955533 h 1209474"/>
                <a:gd name="connsiteX44" fmla="*/ 986510 w 1212300"/>
                <a:gd name="connsiteY44" fmla="*/ 992122 h 1209474"/>
                <a:gd name="connsiteX45" fmla="*/ 984130 w 1212300"/>
                <a:gd name="connsiteY45" fmla="*/ 994044 h 1209474"/>
                <a:gd name="connsiteX46" fmla="*/ 1015527 w 1212300"/>
                <a:gd name="connsiteY46" fmla="*/ 1052205 h 1209474"/>
                <a:gd name="connsiteX47" fmla="*/ 960571 w 1212300"/>
                <a:gd name="connsiteY47" fmla="*/ 1096915 h 1209474"/>
                <a:gd name="connsiteX48" fmla="*/ 909748 w 1212300"/>
                <a:gd name="connsiteY48" fmla="*/ 1054117 h 1209474"/>
                <a:gd name="connsiteX49" fmla="*/ 906487 w 1212300"/>
                <a:gd name="connsiteY49" fmla="*/ 1056751 h 1209474"/>
                <a:gd name="connsiteX50" fmla="*/ 864880 w 1212300"/>
                <a:gd name="connsiteY50" fmla="*/ 1080229 h 1209474"/>
                <a:gd name="connsiteX51" fmla="*/ 879731 w 1212300"/>
                <a:gd name="connsiteY51" fmla="*/ 1146075 h 1209474"/>
                <a:gd name="connsiteX52" fmla="*/ 814749 w 1212300"/>
                <a:gd name="connsiteY52" fmla="*/ 1174300 h 1209474"/>
                <a:gd name="connsiteX53" fmla="*/ 777013 w 1212300"/>
                <a:gd name="connsiteY53" fmla="*/ 1118870 h 1209474"/>
                <a:gd name="connsiteX54" fmla="*/ 765662 w 1212300"/>
                <a:gd name="connsiteY54" fmla="*/ 1123267 h 1209474"/>
                <a:gd name="connsiteX55" fmla="*/ 727130 w 1212300"/>
                <a:gd name="connsiteY55" fmla="*/ 1132005 h 1209474"/>
                <a:gd name="connsiteX56" fmla="*/ 723644 w 1212300"/>
                <a:gd name="connsiteY56" fmla="*/ 1199827 h 1209474"/>
                <a:gd name="connsiteX57" fmla="*/ 653457 w 1212300"/>
                <a:gd name="connsiteY57" fmla="*/ 1209474 h 1209474"/>
                <a:gd name="connsiteX58" fmla="*/ 631798 w 1212300"/>
                <a:gd name="connsiteY58" fmla="*/ 1145096 h 1209474"/>
                <a:gd name="connsiteX59" fmla="*/ 606150 w 1212300"/>
                <a:gd name="connsiteY59" fmla="*/ 1147005 h 1209474"/>
                <a:gd name="connsiteX60" fmla="*/ 580299 w 1212300"/>
                <a:gd name="connsiteY60" fmla="*/ 1145700 h 1209474"/>
                <a:gd name="connsiteX61" fmla="*/ 558843 w 1212300"/>
                <a:gd name="connsiteY61" fmla="*/ 1209474 h 1209474"/>
                <a:gd name="connsiteX62" fmla="*/ 488656 w 1212300"/>
                <a:gd name="connsiteY62" fmla="*/ 1199827 h 1209474"/>
                <a:gd name="connsiteX63" fmla="*/ 485224 w 1212300"/>
                <a:gd name="connsiteY63" fmla="*/ 1133066 h 1209474"/>
                <a:gd name="connsiteX64" fmla="*/ 444238 w 1212300"/>
                <a:gd name="connsiteY64" fmla="*/ 1122527 h 1209474"/>
                <a:gd name="connsiteX65" fmla="*/ 435252 w 1212300"/>
                <a:gd name="connsiteY65" fmla="*/ 1118923 h 1209474"/>
                <a:gd name="connsiteX66" fmla="*/ 397552 w 1212300"/>
                <a:gd name="connsiteY66" fmla="*/ 1174300 h 1209474"/>
                <a:gd name="connsiteX67" fmla="*/ 332570 w 1212300"/>
                <a:gd name="connsiteY67" fmla="*/ 1146075 h 1209474"/>
                <a:gd name="connsiteX68" fmla="*/ 347390 w 1212300"/>
                <a:gd name="connsiteY68" fmla="*/ 1080362 h 1209474"/>
                <a:gd name="connsiteX69" fmla="*/ 302981 w 1212300"/>
                <a:gd name="connsiteY69" fmla="*/ 1053756 h 1209474"/>
                <a:gd name="connsiteX70" fmla="*/ 251730 w 1212300"/>
                <a:gd name="connsiteY70" fmla="*/ 1096915 h 1209474"/>
                <a:gd name="connsiteX71" fmla="*/ 196773 w 1212300"/>
                <a:gd name="connsiteY71" fmla="*/ 1052205 h 1209474"/>
                <a:gd name="connsiteX72" fmla="*/ 228407 w 1212300"/>
                <a:gd name="connsiteY72" fmla="*/ 993606 h 1209474"/>
                <a:gd name="connsiteX73" fmla="*/ 196589 w 1212300"/>
                <a:gd name="connsiteY73" fmla="*/ 961310 h 1209474"/>
                <a:gd name="connsiteX74" fmla="*/ 192451 w 1212300"/>
                <a:gd name="connsiteY74" fmla="*/ 955662 h 1209474"/>
                <a:gd name="connsiteX75" fmla="*/ 132195 w 1212300"/>
                <a:gd name="connsiteY75" fmla="*/ 983058 h 1209474"/>
                <a:gd name="connsiteX76" fmla="*/ 91339 w 1212300"/>
                <a:gd name="connsiteY76" fmla="*/ 925178 h 1209474"/>
                <a:gd name="connsiteX77" fmla="*/ 137009 w 1212300"/>
                <a:gd name="connsiteY77" fmla="*/ 877908 h 1209474"/>
                <a:gd name="connsiteX78" fmla="*/ 113994 w 1212300"/>
                <a:gd name="connsiteY78" fmla="*/ 830929 h 1209474"/>
                <a:gd name="connsiteX79" fmla="*/ 47809 w 1212300"/>
                <a:gd name="connsiteY79" fmla="*/ 841171 h 1209474"/>
                <a:gd name="connsiteX80" fmla="*/ 24084 w 1212300"/>
                <a:gd name="connsiteY80" fmla="*/ 774415 h 1209474"/>
                <a:gd name="connsiteX81" fmla="*/ 81587 w 1212300"/>
                <a:gd name="connsiteY81" fmla="*/ 740768 h 1209474"/>
                <a:gd name="connsiteX82" fmla="*/ 70938 w 1212300"/>
                <a:gd name="connsiteY82" fmla="*/ 703091 h 1209474"/>
                <a:gd name="connsiteX83" fmla="*/ 69043 w 1212300"/>
                <a:gd name="connsiteY83" fmla="*/ 689500 h 1209474"/>
                <a:gd name="connsiteX84" fmla="*/ 4835 w 1212300"/>
                <a:gd name="connsiteY84" fmla="*/ 681780 h 1209474"/>
                <a:gd name="connsiteX85" fmla="*/ 0 w 1212300"/>
                <a:gd name="connsiteY85" fmla="*/ 611099 h 1209474"/>
                <a:gd name="connsiteX86" fmla="*/ 62033 w 1212300"/>
                <a:gd name="connsiteY86" fmla="*/ 594846 h 1209474"/>
                <a:gd name="connsiteX87" fmla="*/ 64142 w 1212300"/>
                <a:gd name="connsiteY87" fmla="*/ 550291 h 1209474"/>
                <a:gd name="connsiteX88" fmla="*/ 65806 w 1212300"/>
                <a:gd name="connsiteY88" fmla="*/ 541298 h 1209474"/>
                <a:gd name="connsiteX89" fmla="*/ 6456 w 1212300"/>
                <a:gd name="connsiteY89" fmla="*/ 516706 h 1209474"/>
                <a:gd name="connsiteX90" fmla="*/ 20870 w 1212300"/>
                <a:gd name="connsiteY90" fmla="*/ 447341 h 1209474"/>
                <a:gd name="connsiteX91" fmla="*/ 84476 w 1212300"/>
                <a:gd name="connsiteY91" fmla="*/ 448419 h 1209474"/>
                <a:gd name="connsiteX92" fmla="*/ 103307 w 1212300"/>
                <a:gd name="connsiteY92" fmla="*/ 398070 h 1209474"/>
                <a:gd name="connsiteX93" fmla="*/ 52555 w 1212300"/>
                <a:gd name="connsiteY93" fmla="*/ 358190 h 1209474"/>
                <a:gd name="connsiteX94" fmla="*/ 85149 w 1212300"/>
                <a:gd name="connsiteY94" fmla="*/ 295286 h 1209474"/>
                <a:gd name="connsiteX95" fmla="*/ 145210 w 1212300"/>
                <a:gd name="connsiteY95" fmla="*/ 313217 h 1209474"/>
                <a:gd name="connsiteX96" fmla="*/ 148057 w 1212300"/>
                <a:gd name="connsiteY96" fmla="*/ 308107 h 1209474"/>
                <a:gd name="connsiteX97" fmla="*/ 176724 w 1212300"/>
                <a:gd name="connsiteY97" fmla="*/ 268584 h 1209474"/>
                <a:gd name="connsiteX98" fmla="*/ 139711 w 1212300"/>
                <a:gd name="connsiteY98" fmla="*/ 217989 h 1209474"/>
                <a:gd name="connsiteX99" fmla="*/ 188068 w 1212300"/>
                <a:gd name="connsiteY99" fmla="*/ 166213 h 1209474"/>
                <a:gd name="connsiteX100" fmla="*/ 241027 w 1212300"/>
                <a:gd name="connsiteY100" fmla="*/ 199659 h 1209474"/>
                <a:gd name="connsiteX101" fmla="*/ 269262 w 1212300"/>
                <a:gd name="connsiteY101" fmla="*/ 174752 h 1209474"/>
                <a:gd name="connsiteX102" fmla="*/ 283412 w 1212300"/>
                <a:gd name="connsiteY102" fmla="*/ 165102 h 1209474"/>
                <a:gd name="connsiteX103" fmla="*/ 261461 w 1212300"/>
                <a:gd name="connsiteY103" fmla="*/ 106503 h 1209474"/>
                <a:gd name="connsiteX104" fmla="*/ 321994 w 1212300"/>
                <a:gd name="connsiteY104" fmla="*/ 69692 h 1209474"/>
                <a:gd name="connsiteX105" fmla="*/ 363991 w 1212300"/>
                <a:gd name="connsiteY105" fmla="*/ 116215 h 1209474"/>
                <a:gd name="connsiteX106" fmla="*/ 399902 w 1212300"/>
                <a:gd name="connsiteY106" fmla="*/ 98466 h 1209474"/>
                <a:gd name="connsiteX107" fmla="*/ 414057 w 1212300"/>
                <a:gd name="connsiteY107" fmla="*/ 93815 h 1209474"/>
                <a:gd name="connsiteX108" fmla="*/ 408775 w 1212300"/>
                <a:gd name="connsiteY108" fmla="*/ 31998 h 1209474"/>
                <a:gd name="connsiteX109" fmla="*/ 476994 w 1212300"/>
                <a:gd name="connsiteY109" fmla="*/ 12884 h 1209474"/>
                <a:gd name="connsiteX110" fmla="*/ 504807 w 1212300"/>
                <a:gd name="connsiteY110" fmla="*/ 68861 h 1209474"/>
                <a:gd name="connsiteX111" fmla="*/ 550480 w 1212300"/>
                <a:gd name="connsiteY111" fmla="*/ 60857 h 1209474"/>
                <a:gd name="connsiteX112" fmla="*/ 559236 w 1212300"/>
                <a:gd name="connsiteY112" fmla="*/ 60414 h 1209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1212300" h="1209474">
                  <a:moveTo>
                    <a:pt x="606149" y="219778"/>
                  </a:moveTo>
                  <a:cubicBezTo>
                    <a:pt x="393542" y="219778"/>
                    <a:pt x="221190" y="392130"/>
                    <a:pt x="221190" y="604737"/>
                  </a:cubicBezTo>
                  <a:cubicBezTo>
                    <a:pt x="221190" y="817344"/>
                    <a:pt x="393542" y="989696"/>
                    <a:pt x="606149" y="989696"/>
                  </a:cubicBezTo>
                  <a:cubicBezTo>
                    <a:pt x="818756" y="989696"/>
                    <a:pt x="991108" y="817344"/>
                    <a:pt x="991108" y="604737"/>
                  </a:cubicBezTo>
                  <a:cubicBezTo>
                    <a:pt x="991108" y="392130"/>
                    <a:pt x="818756" y="219778"/>
                    <a:pt x="606149" y="219778"/>
                  </a:cubicBezTo>
                  <a:close/>
                  <a:moveTo>
                    <a:pt x="570726" y="0"/>
                  </a:moveTo>
                  <a:lnTo>
                    <a:pt x="641573" y="0"/>
                  </a:lnTo>
                  <a:lnTo>
                    <a:pt x="653064" y="60414"/>
                  </a:lnTo>
                  <a:lnTo>
                    <a:pt x="661820" y="60857"/>
                  </a:lnTo>
                  <a:lnTo>
                    <a:pt x="707034" y="69786"/>
                  </a:lnTo>
                  <a:lnTo>
                    <a:pt x="735306" y="12884"/>
                  </a:lnTo>
                  <a:lnTo>
                    <a:pt x="803526" y="31998"/>
                  </a:lnTo>
                  <a:lnTo>
                    <a:pt x="798126" y="95198"/>
                  </a:lnTo>
                  <a:lnTo>
                    <a:pt x="848903" y="115557"/>
                  </a:lnTo>
                  <a:lnTo>
                    <a:pt x="890307" y="69692"/>
                  </a:lnTo>
                  <a:lnTo>
                    <a:pt x="950840" y="106503"/>
                  </a:lnTo>
                  <a:lnTo>
                    <a:pt x="928932" y="164987"/>
                  </a:lnTo>
                  <a:lnTo>
                    <a:pt x="971748" y="199360"/>
                  </a:lnTo>
                  <a:lnTo>
                    <a:pt x="1024233" y="166213"/>
                  </a:lnTo>
                  <a:lnTo>
                    <a:pt x="1072590" y="217989"/>
                  </a:lnTo>
                  <a:lnTo>
                    <a:pt x="1034905" y="269502"/>
                  </a:lnTo>
                  <a:lnTo>
                    <a:pt x="1047793" y="284006"/>
                  </a:lnTo>
                  <a:lnTo>
                    <a:pt x="1065896" y="313574"/>
                  </a:lnTo>
                  <a:lnTo>
                    <a:pt x="1127152" y="295286"/>
                  </a:lnTo>
                  <a:lnTo>
                    <a:pt x="1159745" y="358190"/>
                  </a:lnTo>
                  <a:lnTo>
                    <a:pt x="1109155" y="397943"/>
                  </a:lnTo>
                  <a:lnTo>
                    <a:pt x="1123476" y="432252"/>
                  </a:lnTo>
                  <a:lnTo>
                    <a:pt x="1127413" y="448425"/>
                  </a:lnTo>
                  <a:lnTo>
                    <a:pt x="1191430" y="447341"/>
                  </a:lnTo>
                  <a:lnTo>
                    <a:pt x="1205844" y="516706"/>
                  </a:lnTo>
                  <a:lnTo>
                    <a:pt x="1145770" y="541598"/>
                  </a:lnTo>
                  <a:lnTo>
                    <a:pt x="1150013" y="594780"/>
                  </a:lnTo>
                  <a:lnTo>
                    <a:pt x="1212300" y="611099"/>
                  </a:lnTo>
                  <a:lnTo>
                    <a:pt x="1207465" y="681780"/>
                  </a:lnTo>
                  <a:lnTo>
                    <a:pt x="1143038" y="689527"/>
                  </a:lnTo>
                  <a:lnTo>
                    <a:pt x="1139569" y="712257"/>
                  </a:lnTo>
                  <a:lnTo>
                    <a:pt x="1131043" y="740961"/>
                  </a:lnTo>
                  <a:lnTo>
                    <a:pt x="1188216" y="774415"/>
                  </a:lnTo>
                  <a:lnTo>
                    <a:pt x="1164491" y="841171"/>
                  </a:lnTo>
                  <a:lnTo>
                    <a:pt x="1098564" y="830969"/>
                  </a:lnTo>
                  <a:lnTo>
                    <a:pt x="1075268" y="877883"/>
                  </a:lnTo>
                  <a:lnTo>
                    <a:pt x="1120962" y="925178"/>
                  </a:lnTo>
                  <a:lnTo>
                    <a:pt x="1080106" y="983058"/>
                  </a:lnTo>
                  <a:lnTo>
                    <a:pt x="1019565" y="955533"/>
                  </a:lnTo>
                  <a:lnTo>
                    <a:pt x="986510" y="992122"/>
                  </a:lnTo>
                  <a:lnTo>
                    <a:pt x="984130" y="994044"/>
                  </a:lnTo>
                  <a:lnTo>
                    <a:pt x="1015527" y="1052205"/>
                  </a:lnTo>
                  <a:lnTo>
                    <a:pt x="960571" y="1096915"/>
                  </a:lnTo>
                  <a:lnTo>
                    <a:pt x="909748" y="1054117"/>
                  </a:lnTo>
                  <a:lnTo>
                    <a:pt x="906487" y="1056751"/>
                  </a:lnTo>
                  <a:lnTo>
                    <a:pt x="864880" y="1080229"/>
                  </a:lnTo>
                  <a:lnTo>
                    <a:pt x="879731" y="1146075"/>
                  </a:lnTo>
                  <a:lnTo>
                    <a:pt x="814749" y="1174300"/>
                  </a:lnTo>
                  <a:lnTo>
                    <a:pt x="777013" y="1118870"/>
                  </a:lnTo>
                  <a:lnTo>
                    <a:pt x="765662" y="1123267"/>
                  </a:lnTo>
                  <a:lnTo>
                    <a:pt x="727130" y="1132005"/>
                  </a:lnTo>
                  <a:lnTo>
                    <a:pt x="723644" y="1199827"/>
                  </a:lnTo>
                  <a:lnTo>
                    <a:pt x="653457" y="1209474"/>
                  </a:lnTo>
                  <a:lnTo>
                    <a:pt x="631798" y="1145096"/>
                  </a:lnTo>
                  <a:lnTo>
                    <a:pt x="606150" y="1147005"/>
                  </a:lnTo>
                  <a:lnTo>
                    <a:pt x="580299" y="1145700"/>
                  </a:lnTo>
                  <a:lnTo>
                    <a:pt x="558843" y="1209474"/>
                  </a:lnTo>
                  <a:lnTo>
                    <a:pt x="488656" y="1199827"/>
                  </a:lnTo>
                  <a:lnTo>
                    <a:pt x="485224" y="1133066"/>
                  </a:lnTo>
                  <a:lnTo>
                    <a:pt x="444238" y="1122527"/>
                  </a:lnTo>
                  <a:lnTo>
                    <a:pt x="435252" y="1118923"/>
                  </a:lnTo>
                  <a:lnTo>
                    <a:pt x="397552" y="1174300"/>
                  </a:lnTo>
                  <a:lnTo>
                    <a:pt x="332570" y="1146075"/>
                  </a:lnTo>
                  <a:lnTo>
                    <a:pt x="347390" y="1080362"/>
                  </a:lnTo>
                  <a:lnTo>
                    <a:pt x="302981" y="1053756"/>
                  </a:lnTo>
                  <a:lnTo>
                    <a:pt x="251730" y="1096915"/>
                  </a:lnTo>
                  <a:lnTo>
                    <a:pt x="196773" y="1052205"/>
                  </a:lnTo>
                  <a:lnTo>
                    <a:pt x="228407" y="993606"/>
                  </a:lnTo>
                  <a:lnTo>
                    <a:pt x="196589" y="961310"/>
                  </a:lnTo>
                  <a:lnTo>
                    <a:pt x="192451" y="955662"/>
                  </a:lnTo>
                  <a:lnTo>
                    <a:pt x="132195" y="983058"/>
                  </a:lnTo>
                  <a:lnTo>
                    <a:pt x="91339" y="925178"/>
                  </a:lnTo>
                  <a:lnTo>
                    <a:pt x="137009" y="877908"/>
                  </a:lnTo>
                  <a:lnTo>
                    <a:pt x="113994" y="830929"/>
                  </a:lnTo>
                  <a:lnTo>
                    <a:pt x="47809" y="841171"/>
                  </a:lnTo>
                  <a:lnTo>
                    <a:pt x="24084" y="774415"/>
                  </a:lnTo>
                  <a:lnTo>
                    <a:pt x="81587" y="740768"/>
                  </a:lnTo>
                  <a:lnTo>
                    <a:pt x="70938" y="703091"/>
                  </a:lnTo>
                  <a:lnTo>
                    <a:pt x="69043" y="689500"/>
                  </a:lnTo>
                  <a:lnTo>
                    <a:pt x="4835" y="681780"/>
                  </a:lnTo>
                  <a:lnTo>
                    <a:pt x="0" y="611099"/>
                  </a:lnTo>
                  <a:lnTo>
                    <a:pt x="62033" y="594846"/>
                  </a:lnTo>
                  <a:lnTo>
                    <a:pt x="64142" y="550291"/>
                  </a:lnTo>
                  <a:lnTo>
                    <a:pt x="65806" y="541298"/>
                  </a:lnTo>
                  <a:lnTo>
                    <a:pt x="6456" y="516706"/>
                  </a:lnTo>
                  <a:lnTo>
                    <a:pt x="20870" y="447341"/>
                  </a:lnTo>
                  <a:lnTo>
                    <a:pt x="84476" y="448419"/>
                  </a:lnTo>
                  <a:lnTo>
                    <a:pt x="103307" y="398070"/>
                  </a:lnTo>
                  <a:lnTo>
                    <a:pt x="52555" y="358190"/>
                  </a:lnTo>
                  <a:lnTo>
                    <a:pt x="85149" y="295286"/>
                  </a:lnTo>
                  <a:lnTo>
                    <a:pt x="145210" y="313217"/>
                  </a:lnTo>
                  <a:lnTo>
                    <a:pt x="148057" y="308107"/>
                  </a:lnTo>
                  <a:lnTo>
                    <a:pt x="176724" y="268584"/>
                  </a:lnTo>
                  <a:lnTo>
                    <a:pt x="139711" y="217989"/>
                  </a:lnTo>
                  <a:lnTo>
                    <a:pt x="188068" y="166213"/>
                  </a:lnTo>
                  <a:lnTo>
                    <a:pt x="241027" y="199659"/>
                  </a:lnTo>
                  <a:lnTo>
                    <a:pt x="269262" y="174752"/>
                  </a:lnTo>
                  <a:lnTo>
                    <a:pt x="283412" y="165102"/>
                  </a:lnTo>
                  <a:lnTo>
                    <a:pt x="261461" y="106503"/>
                  </a:lnTo>
                  <a:lnTo>
                    <a:pt x="321994" y="69692"/>
                  </a:lnTo>
                  <a:lnTo>
                    <a:pt x="363991" y="116215"/>
                  </a:lnTo>
                  <a:lnTo>
                    <a:pt x="399902" y="98466"/>
                  </a:lnTo>
                  <a:lnTo>
                    <a:pt x="414057" y="93815"/>
                  </a:lnTo>
                  <a:lnTo>
                    <a:pt x="408775" y="31998"/>
                  </a:lnTo>
                  <a:lnTo>
                    <a:pt x="476994" y="12884"/>
                  </a:lnTo>
                  <a:lnTo>
                    <a:pt x="504807" y="68861"/>
                  </a:lnTo>
                  <a:lnTo>
                    <a:pt x="550480" y="60857"/>
                  </a:lnTo>
                  <a:lnTo>
                    <a:pt x="559236" y="60414"/>
                  </a:lnTo>
                  <a:close/>
                </a:path>
              </a:pathLst>
            </a:custGeom>
            <a:gradFill flip="none" rotWithShape="1">
              <a:gsLst>
                <a:gs pos="100000">
                  <a:srgbClr val="E0E0E0"/>
                </a:gs>
                <a:gs pos="0">
                  <a:srgbClr val="F9F9F9"/>
                </a:gs>
              </a:gsLst>
              <a:lin ang="2700000" scaled="1"/>
              <a:tileRect/>
            </a:gradFill>
            <a:ln>
              <a:noFill/>
            </a:ln>
            <a:effectLst>
              <a:outerShdw blurRad="101600" dist="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20" name="椭圆 119"/>
            <p:cNvSpPr/>
            <p:nvPr/>
          </p:nvSpPr>
          <p:spPr>
            <a:xfrm>
              <a:off x="2162897" y="3451260"/>
              <a:ext cx="769918" cy="769918"/>
            </a:xfrm>
            <a:prstGeom prst="ellipse">
              <a:avLst/>
            </a:prstGeom>
            <a:noFill/>
            <a:ln w="19050">
              <a:gradFill flip="none" rotWithShape="1">
                <a:gsLst>
                  <a:gs pos="0">
                    <a:schemeClr val="bg1">
                      <a:lumMod val="85000"/>
                    </a:schemeClr>
                  </a:gs>
                  <a:gs pos="100000">
                    <a:schemeClr val="bg1"/>
                  </a:gs>
                </a:gsLst>
                <a:lin ang="2700000" scaled="1"/>
                <a:tileRect/>
              </a:gradFill>
            </a:ln>
            <a:effectLst>
              <a:innerShdw blurRad="88900" dist="38100" dir="13500000">
                <a:prstClr val="black">
                  <a:alpha val="3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1" name="组合 120"/>
          <p:cNvGrpSpPr/>
          <p:nvPr/>
        </p:nvGrpSpPr>
        <p:grpSpPr>
          <a:xfrm>
            <a:off x="2565424" y="1612046"/>
            <a:ext cx="1009475" cy="1007122"/>
            <a:chOff x="1941706" y="3231482"/>
            <a:chExt cx="1212300" cy="1209474"/>
          </a:xfrm>
        </p:grpSpPr>
        <p:sp>
          <p:nvSpPr>
            <p:cNvPr id="122" name="任意多边形 121"/>
            <p:cNvSpPr/>
            <p:nvPr/>
          </p:nvSpPr>
          <p:spPr>
            <a:xfrm>
              <a:off x="1941706" y="3231482"/>
              <a:ext cx="1212300" cy="1209474"/>
            </a:xfrm>
            <a:custGeom>
              <a:avLst/>
              <a:gdLst>
                <a:gd name="connsiteX0" fmla="*/ 606149 w 1212300"/>
                <a:gd name="connsiteY0" fmla="*/ 219778 h 1209474"/>
                <a:gd name="connsiteX1" fmla="*/ 221190 w 1212300"/>
                <a:gd name="connsiteY1" fmla="*/ 604737 h 1209474"/>
                <a:gd name="connsiteX2" fmla="*/ 606149 w 1212300"/>
                <a:gd name="connsiteY2" fmla="*/ 989696 h 1209474"/>
                <a:gd name="connsiteX3" fmla="*/ 991108 w 1212300"/>
                <a:gd name="connsiteY3" fmla="*/ 604737 h 1209474"/>
                <a:gd name="connsiteX4" fmla="*/ 606149 w 1212300"/>
                <a:gd name="connsiteY4" fmla="*/ 219778 h 1209474"/>
                <a:gd name="connsiteX5" fmla="*/ 570726 w 1212300"/>
                <a:gd name="connsiteY5" fmla="*/ 0 h 1209474"/>
                <a:gd name="connsiteX6" fmla="*/ 641573 w 1212300"/>
                <a:gd name="connsiteY6" fmla="*/ 0 h 1209474"/>
                <a:gd name="connsiteX7" fmla="*/ 653064 w 1212300"/>
                <a:gd name="connsiteY7" fmla="*/ 60414 h 1209474"/>
                <a:gd name="connsiteX8" fmla="*/ 661820 w 1212300"/>
                <a:gd name="connsiteY8" fmla="*/ 60857 h 1209474"/>
                <a:gd name="connsiteX9" fmla="*/ 707034 w 1212300"/>
                <a:gd name="connsiteY9" fmla="*/ 69786 h 1209474"/>
                <a:gd name="connsiteX10" fmla="*/ 735306 w 1212300"/>
                <a:gd name="connsiteY10" fmla="*/ 12884 h 1209474"/>
                <a:gd name="connsiteX11" fmla="*/ 803526 w 1212300"/>
                <a:gd name="connsiteY11" fmla="*/ 31998 h 1209474"/>
                <a:gd name="connsiteX12" fmla="*/ 798126 w 1212300"/>
                <a:gd name="connsiteY12" fmla="*/ 95198 h 1209474"/>
                <a:gd name="connsiteX13" fmla="*/ 848903 w 1212300"/>
                <a:gd name="connsiteY13" fmla="*/ 115557 h 1209474"/>
                <a:gd name="connsiteX14" fmla="*/ 890307 w 1212300"/>
                <a:gd name="connsiteY14" fmla="*/ 69692 h 1209474"/>
                <a:gd name="connsiteX15" fmla="*/ 950840 w 1212300"/>
                <a:gd name="connsiteY15" fmla="*/ 106503 h 1209474"/>
                <a:gd name="connsiteX16" fmla="*/ 928932 w 1212300"/>
                <a:gd name="connsiteY16" fmla="*/ 164987 h 1209474"/>
                <a:gd name="connsiteX17" fmla="*/ 971748 w 1212300"/>
                <a:gd name="connsiteY17" fmla="*/ 199360 h 1209474"/>
                <a:gd name="connsiteX18" fmla="*/ 1024233 w 1212300"/>
                <a:gd name="connsiteY18" fmla="*/ 166213 h 1209474"/>
                <a:gd name="connsiteX19" fmla="*/ 1072590 w 1212300"/>
                <a:gd name="connsiteY19" fmla="*/ 217989 h 1209474"/>
                <a:gd name="connsiteX20" fmla="*/ 1034905 w 1212300"/>
                <a:gd name="connsiteY20" fmla="*/ 269502 h 1209474"/>
                <a:gd name="connsiteX21" fmla="*/ 1047793 w 1212300"/>
                <a:gd name="connsiteY21" fmla="*/ 284006 h 1209474"/>
                <a:gd name="connsiteX22" fmla="*/ 1065896 w 1212300"/>
                <a:gd name="connsiteY22" fmla="*/ 313574 h 1209474"/>
                <a:gd name="connsiteX23" fmla="*/ 1127152 w 1212300"/>
                <a:gd name="connsiteY23" fmla="*/ 295286 h 1209474"/>
                <a:gd name="connsiteX24" fmla="*/ 1159745 w 1212300"/>
                <a:gd name="connsiteY24" fmla="*/ 358190 h 1209474"/>
                <a:gd name="connsiteX25" fmla="*/ 1109155 w 1212300"/>
                <a:gd name="connsiteY25" fmla="*/ 397943 h 1209474"/>
                <a:gd name="connsiteX26" fmla="*/ 1123476 w 1212300"/>
                <a:gd name="connsiteY26" fmla="*/ 432252 h 1209474"/>
                <a:gd name="connsiteX27" fmla="*/ 1127413 w 1212300"/>
                <a:gd name="connsiteY27" fmla="*/ 448425 h 1209474"/>
                <a:gd name="connsiteX28" fmla="*/ 1191430 w 1212300"/>
                <a:gd name="connsiteY28" fmla="*/ 447341 h 1209474"/>
                <a:gd name="connsiteX29" fmla="*/ 1205844 w 1212300"/>
                <a:gd name="connsiteY29" fmla="*/ 516706 h 1209474"/>
                <a:gd name="connsiteX30" fmla="*/ 1145770 w 1212300"/>
                <a:gd name="connsiteY30" fmla="*/ 541598 h 1209474"/>
                <a:gd name="connsiteX31" fmla="*/ 1150013 w 1212300"/>
                <a:gd name="connsiteY31" fmla="*/ 594780 h 1209474"/>
                <a:gd name="connsiteX32" fmla="*/ 1212300 w 1212300"/>
                <a:gd name="connsiteY32" fmla="*/ 611099 h 1209474"/>
                <a:gd name="connsiteX33" fmla="*/ 1207465 w 1212300"/>
                <a:gd name="connsiteY33" fmla="*/ 681780 h 1209474"/>
                <a:gd name="connsiteX34" fmla="*/ 1143038 w 1212300"/>
                <a:gd name="connsiteY34" fmla="*/ 689527 h 1209474"/>
                <a:gd name="connsiteX35" fmla="*/ 1139569 w 1212300"/>
                <a:gd name="connsiteY35" fmla="*/ 712257 h 1209474"/>
                <a:gd name="connsiteX36" fmla="*/ 1131043 w 1212300"/>
                <a:gd name="connsiteY36" fmla="*/ 740961 h 1209474"/>
                <a:gd name="connsiteX37" fmla="*/ 1188216 w 1212300"/>
                <a:gd name="connsiteY37" fmla="*/ 774415 h 1209474"/>
                <a:gd name="connsiteX38" fmla="*/ 1164491 w 1212300"/>
                <a:gd name="connsiteY38" fmla="*/ 841171 h 1209474"/>
                <a:gd name="connsiteX39" fmla="*/ 1098564 w 1212300"/>
                <a:gd name="connsiteY39" fmla="*/ 830969 h 1209474"/>
                <a:gd name="connsiteX40" fmla="*/ 1075268 w 1212300"/>
                <a:gd name="connsiteY40" fmla="*/ 877883 h 1209474"/>
                <a:gd name="connsiteX41" fmla="*/ 1120962 w 1212300"/>
                <a:gd name="connsiteY41" fmla="*/ 925178 h 1209474"/>
                <a:gd name="connsiteX42" fmla="*/ 1080106 w 1212300"/>
                <a:gd name="connsiteY42" fmla="*/ 983058 h 1209474"/>
                <a:gd name="connsiteX43" fmla="*/ 1019565 w 1212300"/>
                <a:gd name="connsiteY43" fmla="*/ 955533 h 1209474"/>
                <a:gd name="connsiteX44" fmla="*/ 986510 w 1212300"/>
                <a:gd name="connsiteY44" fmla="*/ 992122 h 1209474"/>
                <a:gd name="connsiteX45" fmla="*/ 984130 w 1212300"/>
                <a:gd name="connsiteY45" fmla="*/ 994044 h 1209474"/>
                <a:gd name="connsiteX46" fmla="*/ 1015527 w 1212300"/>
                <a:gd name="connsiteY46" fmla="*/ 1052205 h 1209474"/>
                <a:gd name="connsiteX47" fmla="*/ 960571 w 1212300"/>
                <a:gd name="connsiteY47" fmla="*/ 1096915 h 1209474"/>
                <a:gd name="connsiteX48" fmla="*/ 909748 w 1212300"/>
                <a:gd name="connsiteY48" fmla="*/ 1054117 h 1209474"/>
                <a:gd name="connsiteX49" fmla="*/ 906487 w 1212300"/>
                <a:gd name="connsiteY49" fmla="*/ 1056751 h 1209474"/>
                <a:gd name="connsiteX50" fmla="*/ 864880 w 1212300"/>
                <a:gd name="connsiteY50" fmla="*/ 1080229 h 1209474"/>
                <a:gd name="connsiteX51" fmla="*/ 879731 w 1212300"/>
                <a:gd name="connsiteY51" fmla="*/ 1146075 h 1209474"/>
                <a:gd name="connsiteX52" fmla="*/ 814749 w 1212300"/>
                <a:gd name="connsiteY52" fmla="*/ 1174300 h 1209474"/>
                <a:gd name="connsiteX53" fmla="*/ 777013 w 1212300"/>
                <a:gd name="connsiteY53" fmla="*/ 1118870 h 1209474"/>
                <a:gd name="connsiteX54" fmla="*/ 765662 w 1212300"/>
                <a:gd name="connsiteY54" fmla="*/ 1123267 h 1209474"/>
                <a:gd name="connsiteX55" fmla="*/ 727130 w 1212300"/>
                <a:gd name="connsiteY55" fmla="*/ 1132005 h 1209474"/>
                <a:gd name="connsiteX56" fmla="*/ 723644 w 1212300"/>
                <a:gd name="connsiteY56" fmla="*/ 1199827 h 1209474"/>
                <a:gd name="connsiteX57" fmla="*/ 653457 w 1212300"/>
                <a:gd name="connsiteY57" fmla="*/ 1209474 h 1209474"/>
                <a:gd name="connsiteX58" fmla="*/ 631798 w 1212300"/>
                <a:gd name="connsiteY58" fmla="*/ 1145096 h 1209474"/>
                <a:gd name="connsiteX59" fmla="*/ 606150 w 1212300"/>
                <a:gd name="connsiteY59" fmla="*/ 1147005 h 1209474"/>
                <a:gd name="connsiteX60" fmla="*/ 580299 w 1212300"/>
                <a:gd name="connsiteY60" fmla="*/ 1145700 h 1209474"/>
                <a:gd name="connsiteX61" fmla="*/ 558843 w 1212300"/>
                <a:gd name="connsiteY61" fmla="*/ 1209474 h 1209474"/>
                <a:gd name="connsiteX62" fmla="*/ 488656 w 1212300"/>
                <a:gd name="connsiteY62" fmla="*/ 1199827 h 1209474"/>
                <a:gd name="connsiteX63" fmla="*/ 485224 w 1212300"/>
                <a:gd name="connsiteY63" fmla="*/ 1133066 h 1209474"/>
                <a:gd name="connsiteX64" fmla="*/ 444238 w 1212300"/>
                <a:gd name="connsiteY64" fmla="*/ 1122527 h 1209474"/>
                <a:gd name="connsiteX65" fmla="*/ 435252 w 1212300"/>
                <a:gd name="connsiteY65" fmla="*/ 1118923 h 1209474"/>
                <a:gd name="connsiteX66" fmla="*/ 397552 w 1212300"/>
                <a:gd name="connsiteY66" fmla="*/ 1174300 h 1209474"/>
                <a:gd name="connsiteX67" fmla="*/ 332570 w 1212300"/>
                <a:gd name="connsiteY67" fmla="*/ 1146075 h 1209474"/>
                <a:gd name="connsiteX68" fmla="*/ 347390 w 1212300"/>
                <a:gd name="connsiteY68" fmla="*/ 1080362 h 1209474"/>
                <a:gd name="connsiteX69" fmla="*/ 302981 w 1212300"/>
                <a:gd name="connsiteY69" fmla="*/ 1053756 h 1209474"/>
                <a:gd name="connsiteX70" fmla="*/ 251730 w 1212300"/>
                <a:gd name="connsiteY70" fmla="*/ 1096915 h 1209474"/>
                <a:gd name="connsiteX71" fmla="*/ 196773 w 1212300"/>
                <a:gd name="connsiteY71" fmla="*/ 1052205 h 1209474"/>
                <a:gd name="connsiteX72" fmla="*/ 228407 w 1212300"/>
                <a:gd name="connsiteY72" fmla="*/ 993606 h 1209474"/>
                <a:gd name="connsiteX73" fmla="*/ 196589 w 1212300"/>
                <a:gd name="connsiteY73" fmla="*/ 961310 h 1209474"/>
                <a:gd name="connsiteX74" fmla="*/ 192451 w 1212300"/>
                <a:gd name="connsiteY74" fmla="*/ 955662 h 1209474"/>
                <a:gd name="connsiteX75" fmla="*/ 132195 w 1212300"/>
                <a:gd name="connsiteY75" fmla="*/ 983058 h 1209474"/>
                <a:gd name="connsiteX76" fmla="*/ 91339 w 1212300"/>
                <a:gd name="connsiteY76" fmla="*/ 925178 h 1209474"/>
                <a:gd name="connsiteX77" fmla="*/ 137009 w 1212300"/>
                <a:gd name="connsiteY77" fmla="*/ 877908 h 1209474"/>
                <a:gd name="connsiteX78" fmla="*/ 113994 w 1212300"/>
                <a:gd name="connsiteY78" fmla="*/ 830929 h 1209474"/>
                <a:gd name="connsiteX79" fmla="*/ 47809 w 1212300"/>
                <a:gd name="connsiteY79" fmla="*/ 841171 h 1209474"/>
                <a:gd name="connsiteX80" fmla="*/ 24084 w 1212300"/>
                <a:gd name="connsiteY80" fmla="*/ 774415 h 1209474"/>
                <a:gd name="connsiteX81" fmla="*/ 81587 w 1212300"/>
                <a:gd name="connsiteY81" fmla="*/ 740768 h 1209474"/>
                <a:gd name="connsiteX82" fmla="*/ 70938 w 1212300"/>
                <a:gd name="connsiteY82" fmla="*/ 703091 h 1209474"/>
                <a:gd name="connsiteX83" fmla="*/ 69043 w 1212300"/>
                <a:gd name="connsiteY83" fmla="*/ 689500 h 1209474"/>
                <a:gd name="connsiteX84" fmla="*/ 4835 w 1212300"/>
                <a:gd name="connsiteY84" fmla="*/ 681780 h 1209474"/>
                <a:gd name="connsiteX85" fmla="*/ 0 w 1212300"/>
                <a:gd name="connsiteY85" fmla="*/ 611099 h 1209474"/>
                <a:gd name="connsiteX86" fmla="*/ 62033 w 1212300"/>
                <a:gd name="connsiteY86" fmla="*/ 594846 h 1209474"/>
                <a:gd name="connsiteX87" fmla="*/ 64142 w 1212300"/>
                <a:gd name="connsiteY87" fmla="*/ 550291 h 1209474"/>
                <a:gd name="connsiteX88" fmla="*/ 65806 w 1212300"/>
                <a:gd name="connsiteY88" fmla="*/ 541298 h 1209474"/>
                <a:gd name="connsiteX89" fmla="*/ 6456 w 1212300"/>
                <a:gd name="connsiteY89" fmla="*/ 516706 h 1209474"/>
                <a:gd name="connsiteX90" fmla="*/ 20870 w 1212300"/>
                <a:gd name="connsiteY90" fmla="*/ 447341 h 1209474"/>
                <a:gd name="connsiteX91" fmla="*/ 84476 w 1212300"/>
                <a:gd name="connsiteY91" fmla="*/ 448419 h 1209474"/>
                <a:gd name="connsiteX92" fmla="*/ 103307 w 1212300"/>
                <a:gd name="connsiteY92" fmla="*/ 398070 h 1209474"/>
                <a:gd name="connsiteX93" fmla="*/ 52555 w 1212300"/>
                <a:gd name="connsiteY93" fmla="*/ 358190 h 1209474"/>
                <a:gd name="connsiteX94" fmla="*/ 85149 w 1212300"/>
                <a:gd name="connsiteY94" fmla="*/ 295286 h 1209474"/>
                <a:gd name="connsiteX95" fmla="*/ 145210 w 1212300"/>
                <a:gd name="connsiteY95" fmla="*/ 313217 h 1209474"/>
                <a:gd name="connsiteX96" fmla="*/ 148057 w 1212300"/>
                <a:gd name="connsiteY96" fmla="*/ 308107 h 1209474"/>
                <a:gd name="connsiteX97" fmla="*/ 176724 w 1212300"/>
                <a:gd name="connsiteY97" fmla="*/ 268584 h 1209474"/>
                <a:gd name="connsiteX98" fmla="*/ 139711 w 1212300"/>
                <a:gd name="connsiteY98" fmla="*/ 217989 h 1209474"/>
                <a:gd name="connsiteX99" fmla="*/ 188068 w 1212300"/>
                <a:gd name="connsiteY99" fmla="*/ 166213 h 1209474"/>
                <a:gd name="connsiteX100" fmla="*/ 241027 w 1212300"/>
                <a:gd name="connsiteY100" fmla="*/ 199659 h 1209474"/>
                <a:gd name="connsiteX101" fmla="*/ 269262 w 1212300"/>
                <a:gd name="connsiteY101" fmla="*/ 174752 h 1209474"/>
                <a:gd name="connsiteX102" fmla="*/ 283412 w 1212300"/>
                <a:gd name="connsiteY102" fmla="*/ 165102 h 1209474"/>
                <a:gd name="connsiteX103" fmla="*/ 261461 w 1212300"/>
                <a:gd name="connsiteY103" fmla="*/ 106503 h 1209474"/>
                <a:gd name="connsiteX104" fmla="*/ 321994 w 1212300"/>
                <a:gd name="connsiteY104" fmla="*/ 69692 h 1209474"/>
                <a:gd name="connsiteX105" fmla="*/ 363991 w 1212300"/>
                <a:gd name="connsiteY105" fmla="*/ 116215 h 1209474"/>
                <a:gd name="connsiteX106" fmla="*/ 399902 w 1212300"/>
                <a:gd name="connsiteY106" fmla="*/ 98466 h 1209474"/>
                <a:gd name="connsiteX107" fmla="*/ 414057 w 1212300"/>
                <a:gd name="connsiteY107" fmla="*/ 93815 h 1209474"/>
                <a:gd name="connsiteX108" fmla="*/ 408775 w 1212300"/>
                <a:gd name="connsiteY108" fmla="*/ 31998 h 1209474"/>
                <a:gd name="connsiteX109" fmla="*/ 476994 w 1212300"/>
                <a:gd name="connsiteY109" fmla="*/ 12884 h 1209474"/>
                <a:gd name="connsiteX110" fmla="*/ 504807 w 1212300"/>
                <a:gd name="connsiteY110" fmla="*/ 68861 h 1209474"/>
                <a:gd name="connsiteX111" fmla="*/ 550480 w 1212300"/>
                <a:gd name="connsiteY111" fmla="*/ 60857 h 1209474"/>
                <a:gd name="connsiteX112" fmla="*/ 559236 w 1212300"/>
                <a:gd name="connsiteY112" fmla="*/ 60414 h 1209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1212300" h="1209474">
                  <a:moveTo>
                    <a:pt x="606149" y="219778"/>
                  </a:moveTo>
                  <a:cubicBezTo>
                    <a:pt x="393542" y="219778"/>
                    <a:pt x="221190" y="392130"/>
                    <a:pt x="221190" y="604737"/>
                  </a:cubicBezTo>
                  <a:cubicBezTo>
                    <a:pt x="221190" y="817344"/>
                    <a:pt x="393542" y="989696"/>
                    <a:pt x="606149" y="989696"/>
                  </a:cubicBezTo>
                  <a:cubicBezTo>
                    <a:pt x="818756" y="989696"/>
                    <a:pt x="991108" y="817344"/>
                    <a:pt x="991108" y="604737"/>
                  </a:cubicBezTo>
                  <a:cubicBezTo>
                    <a:pt x="991108" y="392130"/>
                    <a:pt x="818756" y="219778"/>
                    <a:pt x="606149" y="219778"/>
                  </a:cubicBezTo>
                  <a:close/>
                  <a:moveTo>
                    <a:pt x="570726" y="0"/>
                  </a:moveTo>
                  <a:lnTo>
                    <a:pt x="641573" y="0"/>
                  </a:lnTo>
                  <a:lnTo>
                    <a:pt x="653064" y="60414"/>
                  </a:lnTo>
                  <a:lnTo>
                    <a:pt x="661820" y="60857"/>
                  </a:lnTo>
                  <a:lnTo>
                    <a:pt x="707034" y="69786"/>
                  </a:lnTo>
                  <a:lnTo>
                    <a:pt x="735306" y="12884"/>
                  </a:lnTo>
                  <a:lnTo>
                    <a:pt x="803526" y="31998"/>
                  </a:lnTo>
                  <a:lnTo>
                    <a:pt x="798126" y="95198"/>
                  </a:lnTo>
                  <a:lnTo>
                    <a:pt x="848903" y="115557"/>
                  </a:lnTo>
                  <a:lnTo>
                    <a:pt x="890307" y="69692"/>
                  </a:lnTo>
                  <a:lnTo>
                    <a:pt x="950840" y="106503"/>
                  </a:lnTo>
                  <a:lnTo>
                    <a:pt x="928932" y="164987"/>
                  </a:lnTo>
                  <a:lnTo>
                    <a:pt x="971748" y="199360"/>
                  </a:lnTo>
                  <a:lnTo>
                    <a:pt x="1024233" y="166213"/>
                  </a:lnTo>
                  <a:lnTo>
                    <a:pt x="1072590" y="217989"/>
                  </a:lnTo>
                  <a:lnTo>
                    <a:pt x="1034905" y="269502"/>
                  </a:lnTo>
                  <a:lnTo>
                    <a:pt x="1047793" y="284006"/>
                  </a:lnTo>
                  <a:lnTo>
                    <a:pt x="1065896" y="313574"/>
                  </a:lnTo>
                  <a:lnTo>
                    <a:pt x="1127152" y="295286"/>
                  </a:lnTo>
                  <a:lnTo>
                    <a:pt x="1159745" y="358190"/>
                  </a:lnTo>
                  <a:lnTo>
                    <a:pt x="1109155" y="397943"/>
                  </a:lnTo>
                  <a:lnTo>
                    <a:pt x="1123476" y="432252"/>
                  </a:lnTo>
                  <a:lnTo>
                    <a:pt x="1127413" y="448425"/>
                  </a:lnTo>
                  <a:lnTo>
                    <a:pt x="1191430" y="447341"/>
                  </a:lnTo>
                  <a:lnTo>
                    <a:pt x="1205844" y="516706"/>
                  </a:lnTo>
                  <a:lnTo>
                    <a:pt x="1145770" y="541598"/>
                  </a:lnTo>
                  <a:lnTo>
                    <a:pt x="1150013" y="594780"/>
                  </a:lnTo>
                  <a:lnTo>
                    <a:pt x="1212300" y="611099"/>
                  </a:lnTo>
                  <a:lnTo>
                    <a:pt x="1207465" y="681780"/>
                  </a:lnTo>
                  <a:lnTo>
                    <a:pt x="1143038" y="689527"/>
                  </a:lnTo>
                  <a:lnTo>
                    <a:pt x="1139569" y="712257"/>
                  </a:lnTo>
                  <a:lnTo>
                    <a:pt x="1131043" y="740961"/>
                  </a:lnTo>
                  <a:lnTo>
                    <a:pt x="1188216" y="774415"/>
                  </a:lnTo>
                  <a:lnTo>
                    <a:pt x="1164491" y="841171"/>
                  </a:lnTo>
                  <a:lnTo>
                    <a:pt x="1098564" y="830969"/>
                  </a:lnTo>
                  <a:lnTo>
                    <a:pt x="1075268" y="877883"/>
                  </a:lnTo>
                  <a:lnTo>
                    <a:pt x="1120962" y="925178"/>
                  </a:lnTo>
                  <a:lnTo>
                    <a:pt x="1080106" y="983058"/>
                  </a:lnTo>
                  <a:lnTo>
                    <a:pt x="1019565" y="955533"/>
                  </a:lnTo>
                  <a:lnTo>
                    <a:pt x="986510" y="992122"/>
                  </a:lnTo>
                  <a:lnTo>
                    <a:pt x="984130" y="994044"/>
                  </a:lnTo>
                  <a:lnTo>
                    <a:pt x="1015527" y="1052205"/>
                  </a:lnTo>
                  <a:lnTo>
                    <a:pt x="960571" y="1096915"/>
                  </a:lnTo>
                  <a:lnTo>
                    <a:pt x="909748" y="1054117"/>
                  </a:lnTo>
                  <a:lnTo>
                    <a:pt x="906487" y="1056751"/>
                  </a:lnTo>
                  <a:lnTo>
                    <a:pt x="864880" y="1080229"/>
                  </a:lnTo>
                  <a:lnTo>
                    <a:pt x="879731" y="1146075"/>
                  </a:lnTo>
                  <a:lnTo>
                    <a:pt x="814749" y="1174300"/>
                  </a:lnTo>
                  <a:lnTo>
                    <a:pt x="777013" y="1118870"/>
                  </a:lnTo>
                  <a:lnTo>
                    <a:pt x="765662" y="1123267"/>
                  </a:lnTo>
                  <a:lnTo>
                    <a:pt x="727130" y="1132005"/>
                  </a:lnTo>
                  <a:lnTo>
                    <a:pt x="723644" y="1199827"/>
                  </a:lnTo>
                  <a:lnTo>
                    <a:pt x="653457" y="1209474"/>
                  </a:lnTo>
                  <a:lnTo>
                    <a:pt x="631798" y="1145096"/>
                  </a:lnTo>
                  <a:lnTo>
                    <a:pt x="606150" y="1147005"/>
                  </a:lnTo>
                  <a:lnTo>
                    <a:pt x="580299" y="1145700"/>
                  </a:lnTo>
                  <a:lnTo>
                    <a:pt x="558843" y="1209474"/>
                  </a:lnTo>
                  <a:lnTo>
                    <a:pt x="488656" y="1199827"/>
                  </a:lnTo>
                  <a:lnTo>
                    <a:pt x="485224" y="1133066"/>
                  </a:lnTo>
                  <a:lnTo>
                    <a:pt x="444238" y="1122527"/>
                  </a:lnTo>
                  <a:lnTo>
                    <a:pt x="435252" y="1118923"/>
                  </a:lnTo>
                  <a:lnTo>
                    <a:pt x="397552" y="1174300"/>
                  </a:lnTo>
                  <a:lnTo>
                    <a:pt x="332570" y="1146075"/>
                  </a:lnTo>
                  <a:lnTo>
                    <a:pt x="347390" y="1080362"/>
                  </a:lnTo>
                  <a:lnTo>
                    <a:pt x="302981" y="1053756"/>
                  </a:lnTo>
                  <a:lnTo>
                    <a:pt x="251730" y="1096915"/>
                  </a:lnTo>
                  <a:lnTo>
                    <a:pt x="196773" y="1052205"/>
                  </a:lnTo>
                  <a:lnTo>
                    <a:pt x="228407" y="993606"/>
                  </a:lnTo>
                  <a:lnTo>
                    <a:pt x="196589" y="961310"/>
                  </a:lnTo>
                  <a:lnTo>
                    <a:pt x="192451" y="955662"/>
                  </a:lnTo>
                  <a:lnTo>
                    <a:pt x="132195" y="983058"/>
                  </a:lnTo>
                  <a:lnTo>
                    <a:pt x="91339" y="925178"/>
                  </a:lnTo>
                  <a:lnTo>
                    <a:pt x="137009" y="877908"/>
                  </a:lnTo>
                  <a:lnTo>
                    <a:pt x="113994" y="830929"/>
                  </a:lnTo>
                  <a:lnTo>
                    <a:pt x="47809" y="841171"/>
                  </a:lnTo>
                  <a:lnTo>
                    <a:pt x="24084" y="774415"/>
                  </a:lnTo>
                  <a:lnTo>
                    <a:pt x="81587" y="740768"/>
                  </a:lnTo>
                  <a:lnTo>
                    <a:pt x="70938" y="703091"/>
                  </a:lnTo>
                  <a:lnTo>
                    <a:pt x="69043" y="689500"/>
                  </a:lnTo>
                  <a:lnTo>
                    <a:pt x="4835" y="681780"/>
                  </a:lnTo>
                  <a:lnTo>
                    <a:pt x="0" y="611099"/>
                  </a:lnTo>
                  <a:lnTo>
                    <a:pt x="62033" y="594846"/>
                  </a:lnTo>
                  <a:lnTo>
                    <a:pt x="64142" y="550291"/>
                  </a:lnTo>
                  <a:lnTo>
                    <a:pt x="65806" y="541298"/>
                  </a:lnTo>
                  <a:lnTo>
                    <a:pt x="6456" y="516706"/>
                  </a:lnTo>
                  <a:lnTo>
                    <a:pt x="20870" y="447341"/>
                  </a:lnTo>
                  <a:lnTo>
                    <a:pt x="84476" y="448419"/>
                  </a:lnTo>
                  <a:lnTo>
                    <a:pt x="103307" y="398070"/>
                  </a:lnTo>
                  <a:lnTo>
                    <a:pt x="52555" y="358190"/>
                  </a:lnTo>
                  <a:lnTo>
                    <a:pt x="85149" y="295286"/>
                  </a:lnTo>
                  <a:lnTo>
                    <a:pt x="145210" y="313217"/>
                  </a:lnTo>
                  <a:lnTo>
                    <a:pt x="148057" y="308107"/>
                  </a:lnTo>
                  <a:lnTo>
                    <a:pt x="176724" y="268584"/>
                  </a:lnTo>
                  <a:lnTo>
                    <a:pt x="139711" y="217989"/>
                  </a:lnTo>
                  <a:lnTo>
                    <a:pt x="188068" y="166213"/>
                  </a:lnTo>
                  <a:lnTo>
                    <a:pt x="241027" y="199659"/>
                  </a:lnTo>
                  <a:lnTo>
                    <a:pt x="269262" y="174752"/>
                  </a:lnTo>
                  <a:lnTo>
                    <a:pt x="283412" y="165102"/>
                  </a:lnTo>
                  <a:lnTo>
                    <a:pt x="261461" y="106503"/>
                  </a:lnTo>
                  <a:lnTo>
                    <a:pt x="321994" y="69692"/>
                  </a:lnTo>
                  <a:lnTo>
                    <a:pt x="363991" y="116215"/>
                  </a:lnTo>
                  <a:lnTo>
                    <a:pt x="399902" y="98466"/>
                  </a:lnTo>
                  <a:lnTo>
                    <a:pt x="414057" y="93815"/>
                  </a:lnTo>
                  <a:lnTo>
                    <a:pt x="408775" y="31998"/>
                  </a:lnTo>
                  <a:lnTo>
                    <a:pt x="476994" y="12884"/>
                  </a:lnTo>
                  <a:lnTo>
                    <a:pt x="504807" y="68861"/>
                  </a:lnTo>
                  <a:lnTo>
                    <a:pt x="550480" y="60857"/>
                  </a:lnTo>
                  <a:lnTo>
                    <a:pt x="559236" y="60414"/>
                  </a:lnTo>
                  <a:close/>
                </a:path>
              </a:pathLst>
            </a:custGeom>
            <a:gradFill flip="none" rotWithShape="1">
              <a:gsLst>
                <a:gs pos="100000">
                  <a:srgbClr val="E0E0E0"/>
                </a:gs>
                <a:gs pos="0">
                  <a:srgbClr val="F9F9F9"/>
                </a:gs>
              </a:gsLst>
              <a:lin ang="2700000" scaled="1"/>
              <a:tileRect/>
            </a:gradFill>
            <a:ln>
              <a:noFill/>
            </a:ln>
            <a:effectLst>
              <a:outerShdw blurRad="101600" dist="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23" name="椭圆 122"/>
            <p:cNvSpPr/>
            <p:nvPr/>
          </p:nvSpPr>
          <p:spPr>
            <a:xfrm>
              <a:off x="2162897" y="3451260"/>
              <a:ext cx="769918" cy="769918"/>
            </a:xfrm>
            <a:prstGeom prst="ellipse">
              <a:avLst/>
            </a:prstGeom>
            <a:noFill/>
            <a:ln w="19050">
              <a:gradFill flip="none" rotWithShape="1">
                <a:gsLst>
                  <a:gs pos="0">
                    <a:schemeClr val="bg1">
                      <a:lumMod val="85000"/>
                    </a:schemeClr>
                  </a:gs>
                  <a:gs pos="100000">
                    <a:schemeClr val="bg1"/>
                  </a:gs>
                </a:gsLst>
                <a:lin ang="2700000" scaled="1"/>
                <a:tileRect/>
              </a:gradFill>
            </a:ln>
            <a:effectLst>
              <a:innerShdw blurRad="88900" dist="38100" dir="13500000">
                <a:prstClr val="black">
                  <a:alpha val="3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4" name="组合 123"/>
          <p:cNvGrpSpPr/>
          <p:nvPr/>
        </p:nvGrpSpPr>
        <p:grpSpPr>
          <a:xfrm>
            <a:off x="3540706" y="2034139"/>
            <a:ext cx="437013" cy="435993"/>
            <a:chOff x="1941706" y="3231482"/>
            <a:chExt cx="1212300" cy="1209474"/>
          </a:xfrm>
        </p:grpSpPr>
        <p:sp>
          <p:nvSpPr>
            <p:cNvPr id="125" name="任意多边形 124"/>
            <p:cNvSpPr/>
            <p:nvPr/>
          </p:nvSpPr>
          <p:spPr>
            <a:xfrm>
              <a:off x="1941706" y="3231482"/>
              <a:ext cx="1212300" cy="1209474"/>
            </a:xfrm>
            <a:custGeom>
              <a:avLst/>
              <a:gdLst>
                <a:gd name="connsiteX0" fmla="*/ 606149 w 1212300"/>
                <a:gd name="connsiteY0" fmla="*/ 219778 h 1209474"/>
                <a:gd name="connsiteX1" fmla="*/ 221190 w 1212300"/>
                <a:gd name="connsiteY1" fmla="*/ 604737 h 1209474"/>
                <a:gd name="connsiteX2" fmla="*/ 606149 w 1212300"/>
                <a:gd name="connsiteY2" fmla="*/ 989696 h 1209474"/>
                <a:gd name="connsiteX3" fmla="*/ 991108 w 1212300"/>
                <a:gd name="connsiteY3" fmla="*/ 604737 h 1209474"/>
                <a:gd name="connsiteX4" fmla="*/ 606149 w 1212300"/>
                <a:gd name="connsiteY4" fmla="*/ 219778 h 1209474"/>
                <a:gd name="connsiteX5" fmla="*/ 570726 w 1212300"/>
                <a:gd name="connsiteY5" fmla="*/ 0 h 1209474"/>
                <a:gd name="connsiteX6" fmla="*/ 641573 w 1212300"/>
                <a:gd name="connsiteY6" fmla="*/ 0 h 1209474"/>
                <a:gd name="connsiteX7" fmla="*/ 653064 w 1212300"/>
                <a:gd name="connsiteY7" fmla="*/ 60414 h 1209474"/>
                <a:gd name="connsiteX8" fmla="*/ 661820 w 1212300"/>
                <a:gd name="connsiteY8" fmla="*/ 60857 h 1209474"/>
                <a:gd name="connsiteX9" fmla="*/ 707034 w 1212300"/>
                <a:gd name="connsiteY9" fmla="*/ 69786 h 1209474"/>
                <a:gd name="connsiteX10" fmla="*/ 735306 w 1212300"/>
                <a:gd name="connsiteY10" fmla="*/ 12884 h 1209474"/>
                <a:gd name="connsiteX11" fmla="*/ 803526 w 1212300"/>
                <a:gd name="connsiteY11" fmla="*/ 31998 h 1209474"/>
                <a:gd name="connsiteX12" fmla="*/ 798126 w 1212300"/>
                <a:gd name="connsiteY12" fmla="*/ 95198 h 1209474"/>
                <a:gd name="connsiteX13" fmla="*/ 848903 w 1212300"/>
                <a:gd name="connsiteY13" fmla="*/ 115557 h 1209474"/>
                <a:gd name="connsiteX14" fmla="*/ 890307 w 1212300"/>
                <a:gd name="connsiteY14" fmla="*/ 69692 h 1209474"/>
                <a:gd name="connsiteX15" fmla="*/ 950840 w 1212300"/>
                <a:gd name="connsiteY15" fmla="*/ 106503 h 1209474"/>
                <a:gd name="connsiteX16" fmla="*/ 928932 w 1212300"/>
                <a:gd name="connsiteY16" fmla="*/ 164987 h 1209474"/>
                <a:gd name="connsiteX17" fmla="*/ 971748 w 1212300"/>
                <a:gd name="connsiteY17" fmla="*/ 199360 h 1209474"/>
                <a:gd name="connsiteX18" fmla="*/ 1024233 w 1212300"/>
                <a:gd name="connsiteY18" fmla="*/ 166213 h 1209474"/>
                <a:gd name="connsiteX19" fmla="*/ 1072590 w 1212300"/>
                <a:gd name="connsiteY19" fmla="*/ 217989 h 1209474"/>
                <a:gd name="connsiteX20" fmla="*/ 1034905 w 1212300"/>
                <a:gd name="connsiteY20" fmla="*/ 269502 h 1209474"/>
                <a:gd name="connsiteX21" fmla="*/ 1047793 w 1212300"/>
                <a:gd name="connsiteY21" fmla="*/ 284006 h 1209474"/>
                <a:gd name="connsiteX22" fmla="*/ 1065896 w 1212300"/>
                <a:gd name="connsiteY22" fmla="*/ 313574 h 1209474"/>
                <a:gd name="connsiteX23" fmla="*/ 1127152 w 1212300"/>
                <a:gd name="connsiteY23" fmla="*/ 295286 h 1209474"/>
                <a:gd name="connsiteX24" fmla="*/ 1159745 w 1212300"/>
                <a:gd name="connsiteY24" fmla="*/ 358190 h 1209474"/>
                <a:gd name="connsiteX25" fmla="*/ 1109155 w 1212300"/>
                <a:gd name="connsiteY25" fmla="*/ 397943 h 1209474"/>
                <a:gd name="connsiteX26" fmla="*/ 1123476 w 1212300"/>
                <a:gd name="connsiteY26" fmla="*/ 432252 h 1209474"/>
                <a:gd name="connsiteX27" fmla="*/ 1127413 w 1212300"/>
                <a:gd name="connsiteY27" fmla="*/ 448425 h 1209474"/>
                <a:gd name="connsiteX28" fmla="*/ 1191430 w 1212300"/>
                <a:gd name="connsiteY28" fmla="*/ 447341 h 1209474"/>
                <a:gd name="connsiteX29" fmla="*/ 1205844 w 1212300"/>
                <a:gd name="connsiteY29" fmla="*/ 516706 h 1209474"/>
                <a:gd name="connsiteX30" fmla="*/ 1145770 w 1212300"/>
                <a:gd name="connsiteY30" fmla="*/ 541598 h 1209474"/>
                <a:gd name="connsiteX31" fmla="*/ 1150013 w 1212300"/>
                <a:gd name="connsiteY31" fmla="*/ 594780 h 1209474"/>
                <a:gd name="connsiteX32" fmla="*/ 1212300 w 1212300"/>
                <a:gd name="connsiteY32" fmla="*/ 611099 h 1209474"/>
                <a:gd name="connsiteX33" fmla="*/ 1207465 w 1212300"/>
                <a:gd name="connsiteY33" fmla="*/ 681780 h 1209474"/>
                <a:gd name="connsiteX34" fmla="*/ 1143038 w 1212300"/>
                <a:gd name="connsiteY34" fmla="*/ 689527 h 1209474"/>
                <a:gd name="connsiteX35" fmla="*/ 1139569 w 1212300"/>
                <a:gd name="connsiteY35" fmla="*/ 712257 h 1209474"/>
                <a:gd name="connsiteX36" fmla="*/ 1131043 w 1212300"/>
                <a:gd name="connsiteY36" fmla="*/ 740961 h 1209474"/>
                <a:gd name="connsiteX37" fmla="*/ 1188216 w 1212300"/>
                <a:gd name="connsiteY37" fmla="*/ 774415 h 1209474"/>
                <a:gd name="connsiteX38" fmla="*/ 1164491 w 1212300"/>
                <a:gd name="connsiteY38" fmla="*/ 841171 h 1209474"/>
                <a:gd name="connsiteX39" fmla="*/ 1098564 w 1212300"/>
                <a:gd name="connsiteY39" fmla="*/ 830969 h 1209474"/>
                <a:gd name="connsiteX40" fmla="*/ 1075268 w 1212300"/>
                <a:gd name="connsiteY40" fmla="*/ 877883 h 1209474"/>
                <a:gd name="connsiteX41" fmla="*/ 1120962 w 1212300"/>
                <a:gd name="connsiteY41" fmla="*/ 925178 h 1209474"/>
                <a:gd name="connsiteX42" fmla="*/ 1080106 w 1212300"/>
                <a:gd name="connsiteY42" fmla="*/ 983058 h 1209474"/>
                <a:gd name="connsiteX43" fmla="*/ 1019565 w 1212300"/>
                <a:gd name="connsiteY43" fmla="*/ 955533 h 1209474"/>
                <a:gd name="connsiteX44" fmla="*/ 986510 w 1212300"/>
                <a:gd name="connsiteY44" fmla="*/ 992122 h 1209474"/>
                <a:gd name="connsiteX45" fmla="*/ 984130 w 1212300"/>
                <a:gd name="connsiteY45" fmla="*/ 994044 h 1209474"/>
                <a:gd name="connsiteX46" fmla="*/ 1015527 w 1212300"/>
                <a:gd name="connsiteY46" fmla="*/ 1052205 h 1209474"/>
                <a:gd name="connsiteX47" fmla="*/ 960571 w 1212300"/>
                <a:gd name="connsiteY47" fmla="*/ 1096915 h 1209474"/>
                <a:gd name="connsiteX48" fmla="*/ 909748 w 1212300"/>
                <a:gd name="connsiteY48" fmla="*/ 1054117 h 1209474"/>
                <a:gd name="connsiteX49" fmla="*/ 906487 w 1212300"/>
                <a:gd name="connsiteY49" fmla="*/ 1056751 h 1209474"/>
                <a:gd name="connsiteX50" fmla="*/ 864880 w 1212300"/>
                <a:gd name="connsiteY50" fmla="*/ 1080229 h 1209474"/>
                <a:gd name="connsiteX51" fmla="*/ 879731 w 1212300"/>
                <a:gd name="connsiteY51" fmla="*/ 1146075 h 1209474"/>
                <a:gd name="connsiteX52" fmla="*/ 814749 w 1212300"/>
                <a:gd name="connsiteY52" fmla="*/ 1174300 h 1209474"/>
                <a:gd name="connsiteX53" fmla="*/ 777013 w 1212300"/>
                <a:gd name="connsiteY53" fmla="*/ 1118870 h 1209474"/>
                <a:gd name="connsiteX54" fmla="*/ 765662 w 1212300"/>
                <a:gd name="connsiteY54" fmla="*/ 1123267 h 1209474"/>
                <a:gd name="connsiteX55" fmla="*/ 727130 w 1212300"/>
                <a:gd name="connsiteY55" fmla="*/ 1132005 h 1209474"/>
                <a:gd name="connsiteX56" fmla="*/ 723644 w 1212300"/>
                <a:gd name="connsiteY56" fmla="*/ 1199827 h 1209474"/>
                <a:gd name="connsiteX57" fmla="*/ 653457 w 1212300"/>
                <a:gd name="connsiteY57" fmla="*/ 1209474 h 1209474"/>
                <a:gd name="connsiteX58" fmla="*/ 631798 w 1212300"/>
                <a:gd name="connsiteY58" fmla="*/ 1145096 h 1209474"/>
                <a:gd name="connsiteX59" fmla="*/ 606150 w 1212300"/>
                <a:gd name="connsiteY59" fmla="*/ 1147005 h 1209474"/>
                <a:gd name="connsiteX60" fmla="*/ 580299 w 1212300"/>
                <a:gd name="connsiteY60" fmla="*/ 1145700 h 1209474"/>
                <a:gd name="connsiteX61" fmla="*/ 558843 w 1212300"/>
                <a:gd name="connsiteY61" fmla="*/ 1209474 h 1209474"/>
                <a:gd name="connsiteX62" fmla="*/ 488656 w 1212300"/>
                <a:gd name="connsiteY62" fmla="*/ 1199827 h 1209474"/>
                <a:gd name="connsiteX63" fmla="*/ 485224 w 1212300"/>
                <a:gd name="connsiteY63" fmla="*/ 1133066 h 1209474"/>
                <a:gd name="connsiteX64" fmla="*/ 444238 w 1212300"/>
                <a:gd name="connsiteY64" fmla="*/ 1122527 h 1209474"/>
                <a:gd name="connsiteX65" fmla="*/ 435252 w 1212300"/>
                <a:gd name="connsiteY65" fmla="*/ 1118923 h 1209474"/>
                <a:gd name="connsiteX66" fmla="*/ 397552 w 1212300"/>
                <a:gd name="connsiteY66" fmla="*/ 1174300 h 1209474"/>
                <a:gd name="connsiteX67" fmla="*/ 332570 w 1212300"/>
                <a:gd name="connsiteY67" fmla="*/ 1146075 h 1209474"/>
                <a:gd name="connsiteX68" fmla="*/ 347390 w 1212300"/>
                <a:gd name="connsiteY68" fmla="*/ 1080362 h 1209474"/>
                <a:gd name="connsiteX69" fmla="*/ 302981 w 1212300"/>
                <a:gd name="connsiteY69" fmla="*/ 1053756 h 1209474"/>
                <a:gd name="connsiteX70" fmla="*/ 251730 w 1212300"/>
                <a:gd name="connsiteY70" fmla="*/ 1096915 h 1209474"/>
                <a:gd name="connsiteX71" fmla="*/ 196773 w 1212300"/>
                <a:gd name="connsiteY71" fmla="*/ 1052205 h 1209474"/>
                <a:gd name="connsiteX72" fmla="*/ 228407 w 1212300"/>
                <a:gd name="connsiteY72" fmla="*/ 993606 h 1209474"/>
                <a:gd name="connsiteX73" fmla="*/ 196589 w 1212300"/>
                <a:gd name="connsiteY73" fmla="*/ 961310 h 1209474"/>
                <a:gd name="connsiteX74" fmla="*/ 192451 w 1212300"/>
                <a:gd name="connsiteY74" fmla="*/ 955662 h 1209474"/>
                <a:gd name="connsiteX75" fmla="*/ 132195 w 1212300"/>
                <a:gd name="connsiteY75" fmla="*/ 983058 h 1209474"/>
                <a:gd name="connsiteX76" fmla="*/ 91339 w 1212300"/>
                <a:gd name="connsiteY76" fmla="*/ 925178 h 1209474"/>
                <a:gd name="connsiteX77" fmla="*/ 137009 w 1212300"/>
                <a:gd name="connsiteY77" fmla="*/ 877908 h 1209474"/>
                <a:gd name="connsiteX78" fmla="*/ 113994 w 1212300"/>
                <a:gd name="connsiteY78" fmla="*/ 830929 h 1209474"/>
                <a:gd name="connsiteX79" fmla="*/ 47809 w 1212300"/>
                <a:gd name="connsiteY79" fmla="*/ 841171 h 1209474"/>
                <a:gd name="connsiteX80" fmla="*/ 24084 w 1212300"/>
                <a:gd name="connsiteY80" fmla="*/ 774415 h 1209474"/>
                <a:gd name="connsiteX81" fmla="*/ 81587 w 1212300"/>
                <a:gd name="connsiteY81" fmla="*/ 740768 h 1209474"/>
                <a:gd name="connsiteX82" fmla="*/ 70938 w 1212300"/>
                <a:gd name="connsiteY82" fmla="*/ 703091 h 1209474"/>
                <a:gd name="connsiteX83" fmla="*/ 69043 w 1212300"/>
                <a:gd name="connsiteY83" fmla="*/ 689500 h 1209474"/>
                <a:gd name="connsiteX84" fmla="*/ 4835 w 1212300"/>
                <a:gd name="connsiteY84" fmla="*/ 681780 h 1209474"/>
                <a:gd name="connsiteX85" fmla="*/ 0 w 1212300"/>
                <a:gd name="connsiteY85" fmla="*/ 611099 h 1209474"/>
                <a:gd name="connsiteX86" fmla="*/ 62033 w 1212300"/>
                <a:gd name="connsiteY86" fmla="*/ 594846 h 1209474"/>
                <a:gd name="connsiteX87" fmla="*/ 64142 w 1212300"/>
                <a:gd name="connsiteY87" fmla="*/ 550291 h 1209474"/>
                <a:gd name="connsiteX88" fmla="*/ 65806 w 1212300"/>
                <a:gd name="connsiteY88" fmla="*/ 541298 h 1209474"/>
                <a:gd name="connsiteX89" fmla="*/ 6456 w 1212300"/>
                <a:gd name="connsiteY89" fmla="*/ 516706 h 1209474"/>
                <a:gd name="connsiteX90" fmla="*/ 20870 w 1212300"/>
                <a:gd name="connsiteY90" fmla="*/ 447341 h 1209474"/>
                <a:gd name="connsiteX91" fmla="*/ 84476 w 1212300"/>
                <a:gd name="connsiteY91" fmla="*/ 448419 h 1209474"/>
                <a:gd name="connsiteX92" fmla="*/ 103307 w 1212300"/>
                <a:gd name="connsiteY92" fmla="*/ 398070 h 1209474"/>
                <a:gd name="connsiteX93" fmla="*/ 52555 w 1212300"/>
                <a:gd name="connsiteY93" fmla="*/ 358190 h 1209474"/>
                <a:gd name="connsiteX94" fmla="*/ 85149 w 1212300"/>
                <a:gd name="connsiteY94" fmla="*/ 295286 h 1209474"/>
                <a:gd name="connsiteX95" fmla="*/ 145210 w 1212300"/>
                <a:gd name="connsiteY95" fmla="*/ 313217 h 1209474"/>
                <a:gd name="connsiteX96" fmla="*/ 148057 w 1212300"/>
                <a:gd name="connsiteY96" fmla="*/ 308107 h 1209474"/>
                <a:gd name="connsiteX97" fmla="*/ 176724 w 1212300"/>
                <a:gd name="connsiteY97" fmla="*/ 268584 h 1209474"/>
                <a:gd name="connsiteX98" fmla="*/ 139711 w 1212300"/>
                <a:gd name="connsiteY98" fmla="*/ 217989 h 1209474"/>
                <a:gd name="connsiteX99" fmla="*/ 188068 w 1212300"/>
                <a:gd name="connsiteY99" fmla="*/ 166213 h 1209474"/>
                <a:gd name="connsiteX100" fmla="*/ 241027 w 1212300"/>
                <a:gd name="connsiteY100" fmla="*/ 199659 h 1209474"/>
                <a:gd name="connsiteX101" fmla="*/ 269262 w 1212300"/>
                <a:gd name="connsiteY101" fmla="*/ 174752 h 1209474"/>
                <a:gd name="connsiteX102" fmla="*/ 283412 w 1212300"/>
                <a:gd name="connsiteY102" fmla="*/ 165102 h 1209474"/>
                <a:gd name="connsiteX103" fmla="*/ 261461 w 1212300"/>
                <a:gd name="connsiteY103" fmla="*/ 106503 h 1209474"/>
                <a:gd name="connsiteX104" fmla="*/ 321994 w 1212300"/>
                <a:gd name="connsiteY104" fmla="*/ 69692 h 1209474"/>
                <a:gd name="connsiteX105" fmla="*/ 363991 w 1212300"/>
                <a:gd name="connsiteY105" fmla="*/ 116215 h 1209474"/>
                <a:gd name="connsiteX106" fmla="*/ 399902 w 1212300"/>
                <a:gd name="connsiteY106" fmla="*/ 98466 h 1209474"/>
                <a:gd name="connsiteX107" fmla="*/ 414057 w 1212300"/>
                <a:gd name="connsiteY107" fmla="*/ 93815 h 1209474"/>
                <a:gd name="connsiteX108" fmla="*/ 408775 w 1212300"/>
                <a:gd name="connsiteY108" fmla="*/ 31998 h 1209474"/>
                <a:gd name="connsiteX109" fmla="*/ 476994 w 1212300"/>
                <a:gd name="connsiteY109" fmla="*/ 12884 h 1209474"/>
                <a:gd name="connsiteX110" fmla="*/ 504807 w 1212300"/>
                <a:gd name="connsiteY110" fmla="*/ 68861 h 1209474"/>
                <a:gd name="connsiteX111" fmla="*/ 550480 w 1212300"/>
                <a:gd name="connsiteY111" fmla="*/ 60857 h 1209474"/>
                <a:gd name="connsiteX112" fmla="*/ 559236 w 1212300"/>
                <a:gd name="connsiteY112" fmla="*/ 60414 h 1209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1212300" h="1209474">
                  <a:moveTo>
                    <a:pt x="606149" y="219778"/>
                  </a:moveTo>
                  <a:cubicBezTo>
                    <a:pt x="393542" y="219778"/>
                    <a:pt x="221190" y="392130"/>
                    <a:pt x="221190" y="604737"/>
                  </a:cubicBezTo>
                  <a:cubicBezTo>
                    <a:pt x="221190" y="817344"/>
                    <a:pt x="393542" y="989696"/>
                    <a:pt x="606149" y="989696"/>
                  </a:cubicBezTo>
                  <a:cubicBezTo>
                    <a:pt x="818756" y="989696"/>
                    <a:pt x="991108" y="817344"/>
                    <a:pt x="991108" y="604737"/>
                  </a:cubicBezTo>
                  <a:cubicBezTo>
                    <a:pt x="991108" y="392130"/>
                    <a:pt x="818756" y="219778"/>
                    <a:pt x="606149" y="219778"/>
                  </a:cubicBezTo>
                  <a:close/>
                  <a:moveTo>
                    <a:pt x="570726" y="0"/>
                  </a:moveTo>
                  <a:lnTo>
                    <a:pt x="641573" y="0"/>
                  </a:lnTo>
                  <a:lnTo>
                    <a:pt x="653064" y="60414"/>
                  </a:lnTo>
                  <a:lnTo>
                    <a:pt x="661820" y="60857"/>
                  </a:lnTo>
                  <a:lnTo>
                    <a:pt x="707034" y="69786"/>
                  </a:lnTo>
                  <a:lnTo>
                    <a:pt x="735306" y="12884"/>
                  </a:lnTo>
                  <a:lnTo>
                    <a:pt x="803526" y="31998"/>
                  </a:lnTo>
                  <a:lnTo>
                    <a:pt x="798126" y="95198"/>
                  </a:lnTo>
                  <a:lnTo>
                    <a:pt x="848903" y="115557"/>
                  </a:lnTo>
                  <a:lnTo>
                    <a:pt x="890307" y="69692"/>
                  </a:lnTo>
                  <a:lnTo>
                    <a:pt x="950840" y="106503"/>
                  </a:lnTo>
                  <a:lnTo>
                    <a:pt x="928932" y="164987"/>
                  </a:lnTo>
                  <a:lnTo>
                    <a:pt x="971748" y="199360"/>
                  </a:lnTo>
                  <a:lnTo>
                    <a:pt x="1024233" y="166213"/>
                  </a:lnTo>
                  <a:lnTo>
                    <a:pt x="1072590" y="217989"/>
                  </a:lnTo>
                  <a:lnTo>
                    <a:pt x="1034905" y="269502"/>
                  </a:lnTo>
                  <a:lnTo>
                    <a:pt x="1047793" y="284006"/>
                  </a:lnTo>
                  <a:lnTo>
                    <a:pt x="1065896" y="313574"/>
                  </a:lnTo>
                  <a:lnTo>
                    <a:pt x="1127152" y="295286"/>
                  </a:lnTo>
                  <a:lnTo>
                    <a:pt x="1159745" y="358190"/>
                  </a:lnTo>
                  <a:lnTo>
                    <a:pt x="1109155" y="397943"/>
                  </a:lnTo>
                  <a:lnTo>
                    <a:pt x="1123476" y="432252"/>
                  </a:lnTo>
                  <a:lnTo>
                    <a:pt x="1127413" y="448425"/>
                  </a:lnTo>
                  <a:lnTo>
                    <a:pt x="1191430" y="447341"/>
                  </a:lnTo>
                  <a:lnTo>
                    <a:pt x="1205844" y="516706"/>
                  </a:lnTo>
                  <a:lnTo>
                    <a:pt x="1145770" y="541598"/>
                  </a:lnTo>
                  <a:lnTo>
                    <a:pt x="1150013" y="594780"/>
                  </a:lnTo>
                  <a:lnTo>
                    <a:pt x="1212300" y="611099"/>
                  </a:lnTo>
                  <a:lnTo>
                    <a:pt x="1207465" y="681780"/>
                  </a:lnTo>
                  <a:lnTo>
                    <a:pt x="1143038" y="689527"/>
                  </a:lnTo>
                  <a:lnTo>
                    <a:pt x="1139569" y="712257"/>
                  </a:lnTo>
                  <a:lnTo>
                    <a:pt x="1131043" y="740961"/>
                  </a:lnTo>
                  <a:lnTo>
                    <a:pt x="1188216" y="774415"/>
                  </a:lnTo>
                  <a:lnTo>
                    <a:pt x="1164491" y="841171"/>
                  </a:lnTo>
                  <a:lnTo>
                    <a:pt x="1098564" y="830969"/>
                  </a:lnTo>
                  <a:lnTo>
                    <a:pt x="1075268" y="877883"/>
                  </a:lnTo>
                  <a:lnTo>
                    <a:pt x="1120962" y="925178"/>
                  </a:lnTo>
                  <a:lnTo>
                    <a:pt x="1080106" y="983058"/>
                  </a:lnTo>
                  <a:lnTo>
                    <a:pt x="1019565" y="955533"/>
                  </a:lnTo>
                  <a:lnTo>
                    <a:pt x="986510" y="992122"/>
                  </a:lnTo>
                  <a:lnTo>
                    <a:pt x="984130" y="994044"/>
                  </a:lnTo>
                  <a:lnTo>
                    <a:pt x="1015527" y="1052205"/>
                  </a:lnTo>
                  <a:lnTo>
                    <a:pt x="960571" y="1096915"/>
                  </a:lnTo>
                  <a:lnTo>
                    <a:pt x="909748" y="1054117"/>
                  </a:lnTo>
                  <a:lnTo>
                    <a:pt x="906487" y="1056751"/>
                  </a:lnTo>
                  <a:lnTo>
                    <a:pt x="864880" y="1080229"/>
                  </a:lnTo>
                  <a:lnTo>
                    <a:pt x="879731" y="1146075"/>
                  </a:lnTo>
                  <a:lnTo>
                    <a:pt x="814749" y="1174300"/>
                  </a:lnTo>
                  <a:lnTo>
                    <a:pt x="777013" y="1118870"/>
                  </a:lnTo>
                  <a:lnTo>
                    <a:pt x="765662" y="1123267"/>
                  </a:lnTo>
                  <a:lnTo>
                    <a:pt x="727130" y="1132005"/>
                  </a:lnTo>
                  <a:lnTo>
                    <a:pt x="723644" y="1199827"/>
                  </a:lnTo>
                  <a:lnTo>
                    <a:pt x="653457" y="1209474"/>
                  </a:lnTo>
                  <a:lnTo>
                    <a:pt x="631798" y="1145096"/>
                  </a:lnTo>
                  <a:lnTo>
                    <a:pt x="606150" y="1147005"/>
                  </a:lnTo>
                  <a:lnTo>
                    <a:pt x="580299" y="1145700"/>
                  </a:lnTo>
                  <a:lnTo>
                    <a:pt x="558843" y="1209474"/>
                  </a:lnTo>
                  <a:lnTo>
                    <a:pt x="488656" y="1199827"/>
                  </a:lnTo>
                  <a:lnTo>
                    <a:pt x="485224" y="1133066"/>
                  </a:lnTo>
                  <a:lnTo>
                    <a:pt x="444238" y="1122527"/>
                  </a:lnTo>
                  <a:lnTo>
                    <a:pt x="435252" y="1118923"/>
                  </a:lnTo>
                  <a:lnTo>
                    <a:pt x="397552" y="1174300"/>
                  </a:lnTo>
                  <a:lnTo>
                    <a:pt x="332570" y="1146075"/>
                  </a:lnTo>
                  <a:lnTo>
                    <a:pt x="347390" y="1080362"/>
                  </a:lnTo>
                  <a:lnTo>
                    <a:pt x="302981" y="1053756"/>
                  </a:lnTo>
                  <a:lnTo>
                    <a:pt x="251730" y="1096915"/>
                  </a:lnTo>
                  <a:lnTo>
                    <a:pt x="196773" y="1052205"/>
                  </a:lnTo>
                  <a:lnTo>
                    <a:pt x="228407" y="993606"/>
                  </a:lnTo>
                  <a:lnTo>
                    <a:pt x="196589" y="961310"/>
                  </a:lnTo>
                  <a:lnTo>
                    <a:pt x="192451" y="955662"/>
                  </a:lnTo>
                  <a:lnTo>
                    <a:pt x="132195" y="983058"/>
                  </a:lnTo>
                  <a:lnTo>
                    <a:pt x="91339" y="925178"/>
                  </a:lnTo>
                  <a:lnTo>
                    <a:pt x="137009" y="877908"/>
                  </a:lnTo>
                  <a:lnTo>
                    <a:pt x="113994" y="830929"/>
                  </a:lnTo>
                  <a:lnTo>
                    <a:pt x="47809" y="841171"/>
                  </a:lnTo>
                  <a:lnTo>
                    <a:pt x="24084" y="774415"/>
                  </a:lnTo>
                  <a:lnTo>
                    <a:pt x="81587" y="740768"/>
                  </a:lnTo>
                  <a:lnTo>
                    <a:pt x="70938" y="703091"/>
                  </a:lnTo>
                  <a:lnTo>
                    <a:pt x="69043" y="689500"/>
                  </a:lnTo>
                  <a:lnTo>
                    <a:pt x="4835" y="681780"/>
                  </a:lnTo>
                  <a:lnTo>
                    <a:pt x="0" y="611099"/>
                  </a:lnTo>
                  <a:lnTo>
                    <a:pt x="62033" y="594846"/>
                  </a:lnTo>
                  <a:lnTo>
                    <a:pt x="64142" y="550291"/>
                  </a:lnTo>
                  <a:lnTo>
                    <a:pt x="65806" y="541298"/>
                  </a:lnTo>
                  <a:lnTo>
                    <a:pt x="6456" y="516706"/>
                  </a:lnTo>
                  <a:lnTo>
                    <a:pt x="20870" y="447341"/>
                  </a:lnTo>
                  <a:lnTo>
                    <a:pt x="84476" y="448419"/>
                  </a:lnTo>
                  <a:lnTo>
                    <a:pt x="103307" y="398070"/>
                  </a:lnTo>
                  <a:lnTo>
                    <a:pt x="52555" y="358190"/>
                  </a:lnTo>
                  <a:lnTo>
                    <a:pt x="85149" y="295286"/>
                  </a:lnTo>
                  <a:lnTo>
                    <a:pt x="145210" y="313217"/>
                  </a:lnTo>
                  <a:lnTo>
                    <a:pt x="148057" y="308107"/>
                  </a:lnTo>
                  <a:lnTo>
                    <a:pt x="176724" y="268584"/>
                  </a:lnTo>
                  <a:lnTo>
                    <a:pt x="139711" y="217989"/>
                  </a:lnTo>
                  <a:lnTo>
                    <a:pt x="188068" y="166213"/>
                  </a:lnTo>
                  <a:lnTo>
                    <a:pt x="241027" y="199659"/>
                  </a:lnTo>
                  <a:lnTo>
                    <a:pt x="269262" y="174752"/>
                  </a:lnTo>
                  <a:lnTo>
                    <a:pt x="283412" y="165102"/>
                  </a:lnTo>
                  <a:lnTo>
                    <a:pt x="261461" y="106503"/>
                  </a:lnTo>
                  <a:lnTo>
                    <a:pt x="321994" y="69692"/>
                  </a:lnTo>
                  <a:lnTo>
                    <a:pt x="363991" y="116215"/>
                  </a:lnTo>
                  <a:lnTo>
                    <a:pt x="399902" y="98466"/>
                  </a:lnTo>
                  <a:lnTo>
                    <a:pt x="414057" y="93815"/>
                  </a:lnTo>
                  <a:lnTo>
                    <a:pt x="408775" y="31998"/>
                  </a:lnTo>
                  <a:lnTo>
                    <a:pt x="476994" y="12884"/>
                  </a:lnTo>
                  <a:lnTo>
                    <a:pt x="504807" y="68861"/>
                  </a:lnTo>
                  <a:lnTo>
                    <a:pt x="550480" y="60857"/>
                  </a:lnTo>
                  <a:lnTo>
                    <a:pt x="559236" y="60414"/>
                  </a:lnTo>
                  <a:close/>
                </a:path>
              </a:pathLst>
            </a:custGeom>
            <a:gradFill flip="none" rotWithShape="1">
              <a:gsLst>
                <a:gs pos="100000">
                  <a:srgbClr val="E0E0E0"/>
                </a:gs>
                <a:gs pos="0">
                  <a:srgbClr val="F9F9F9"/>
                </a:gs>
              </a:gsLst>
              <a:lin ang="2700000" scaled="1"/>
              <a:tileRect/>
            </a:gradFill>
            <a:ln>
              <a:noFill/>
            </a:ln>
            <a:effectLst>
              <a:outerShdw blurRad="101600" dist="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26" name="椭圆 125"/>
            <p:cNvSpPr/>
            <p:nvPr/>
          </p:nvSpPr>
          <p:spPr>
            <a:xfrm>
              <a:off x="2162897" y="3451260"/>
              <a:ext cx="769918" cy="769918"/>
            </a:xfrm>
            <a:prstGeom prst="ellipse">
              <a:avLst/>
            </a:prstGeom>
            <a:noFill/>
            <a:ln w="19050">
              <a:gradFill flip="none" rotWithShape="1">
                <a:gsLst>
                  <a:gs pos="0">
                    <a:schemeClr val="bg1">
                      <a:lumMod val="85000"/>
                    </a:schemeClr>
                  </a:gs>
                  <a:gs pos="100000">
                    <a:schemeClr val="bg1"/>
                  </a:gs>
                </a:gsLst>
                <a:lin ang="2700000" scaled="1"/>
                <a:tileRect/>
              </a:gradFill>
            </a:ln>
            <a:effectLst>
              <a:innerShdw blurRad="88900" dist="38100" dir="13500000">
                <a:prstClr val="black">
                  <a:alpha val="3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7" name="组合 126"/>
          <p:cNvGrpSpPr/>
          <p:nvPr/>
        </p:nvGrpSpPr>
        <p:grpSpPr>
          <a:xfrm>
            <a:off x="7228053" y="1954913"/>
            <a:ext cx="437013" cy="435993"/>
            <a:chOff x="1941706" y="3231482"/>
            <a:chExt cx="1212300" cy="1209474"/>
          </a:xfrm>
        </p:grpSpPr>
        <p:sp>
          <p:nvSpPr>
            <p:cNvPr id="132" name="任意多边形 131"/>
            <p:cNvSpPr/>
            <p:nvPr/>
          </p:nvSpPr>
          <p:spPr>
            <a:xfrm>
              <a:off x="1941706" y="3231482"/>
              <a:ext cx="1212300" cy="1209474"/>
            </a:xfrm>
            <a:custGeom>
              <a:avLst/>
              <a:gdLst>
                <a:gd name="connsiteX0" fmla="*/ 606149 w 1212300"/>
                <a:gd name="connsiteY0" fmla="*/ 219778 h 1209474"/>
                <a:gd name="connsiteX1" fmla="*/ 221190 w 1212300"/>
                <a:gd name="connsiteY1" fmla="*/ 604737 h 1209474"/>
                <a:gd name="connsiteX2" fmla="*/ 606149 w 1212300"/>
                <a:gd name="connsiteY2" fmla="*/ 989696 h 1209474"/>
                <a:gd name="connsiteX3" fmla="*/ 991108 w 1212300"/>
                <a:gd name="connsiteY3" fmla="*/ 604737 h 1209474"/>
                <a:gd name="connsiteX4" fmla="*/ 606149 w 1212300"/>
                <a:gd name="connsiteY4" fmla="*/ 219778 h 1209474"/>
                <a:gd name="connsiteX5" fmla="*/ 570726 w 1212300"/>
                <a:gd name="connsiteY5" fmla="*/ 0 h 1209474"/>
                <a:gd name="connsiteX6" fmla="*/ 641573 w 1212300"/>
                <a:gd name="connsiteY6" fmla="*/ 0 h 1209474"/>
                <a:gd name="connsiteX7" fmla="*/ 653064 w 1212300"/>
                <a:gd name="connsiteY7" fmla="*/ 60414 h 1209474"/>
                <a:gd name="connsiteX8" fmla="*/ 661820 w 1212300"/>
                <a:gd name="connsiteY8" fmla="*/ 60857 h 1209474"/>
                <a:gd name="connsiteX9" fmla="*/ 707034 w 1212300"/>
                <a:gd name="connsiteY9" fmla="*/ 69786 h 1209474"/>
                <a:gd name="connsiteX10" fmla="*/ 735306 w 1212300"/>
                <a:gd name="connsiteY10" fmla="*/ 12884 h 1209474"/>
                <a:gd name="connsiteX11" fmla="*/ 803526 w 1212300"/>
                <a:gd name="connsiteY11" fmla="*/ 31998 h 1209474"/>
                <a:gd name="connsiteX12" fmla="*/ 798126 w 1212300"/>
                <a:gd name="connsiteY12" fmla="*/ 95198 h 1209474"/>
                <a:gd name="connsiteX13" fmla="*/ 848903 w 1212300"/>
                <a:gd name="connsiteY13" fmla="*/ 115557 h 1209474"/>
                <a:gd name="connsiteX14" fmla="*/ 890307 w 1212300"/>
                <a:gd name="connsiteY14" fmla="*/ 69692 h 1209474"/>
                <a:gd name="connsiteX15" fmla="*/ 950840 w 1212300"/>
                <a:gd name="connsiteY15" fmla="*/ 106503 h 1209474"/>
                <a:gd name="connsiteX16" fmla="*/ 928932 w 1212300"/>
                <a:gd name="connsiteY16" fmla="*/ 164987 h 1209474"/>
                <a:gd name="connsiteX17" fmla="*/ 971748 w 1212300"/>
                <a:gd name="connsiteY17" fmla="*/ 199360 h 1209474"/>
                <a:gd name="connsiteX18" fmla="*/ 1024233 w 1212300"/>
                <a:gd name="connsiteY18" fmla="*/ 166213 h 1209474"/>
                <a:gd name="connsiteX19" fmla="*/ 1072590 w 1212300"/>
                <a:gd name="connsiteY19" fmla="*/ 217989 h 1209474"/>
                <a:gd name="connsiteX20" fmla="*/ 1034905 w 1212300"/>
                <a:gd name="connsiteY20" fmla="*/ 269502 h 1209474"/>
                <a:gd name="connsiteX21" fmla="*/ 1047793 w 1212300"/>
                <a:gd name="connsiteY21" fmla="*/ 284006 h 1209474"/>
                <a:gd name="connsiteX22" fmla="*/ 1065896 w 1212300"/>
                <a:gd name="connsiteY22" fmla="*/ 313574 h 1209474"/>
                <a:gd name="connsiteX23" fmla="*/ 1127152 w 1212300"/>
                <a:gd name="connsiteY23" fmla="*/ 295286 h 1209474"/>
                <a:gd name="connsiteX24" fmla="*/ 1159745 w 1212300"/>
                <a:gd name="connsiteY24" fmla="*/ 358190 h 1209474"/>
                <a:gd name="connsiteX25" fmla="*/ 1109155 w 1212300"/>
                <a:gd name="connsiteY25" fmla="*/ 397943 h 1209474"/>
                <a:gd name="connsiteX26" fmla="*/ 1123476 w 1212300"/>
                <a:gd name="connsiteY26" fmla="*/ 432252 h 1209474"/>
                <a:gd name="connsiteX27" fmla="*/ 1127413 w 1212300"/>
                <a:gd name="connsiteY27" fmla="*/ 448425 h 1209474"/>
                <a:gd name="connsiteX28" fmla="*/ 1191430 w 1212300"/>
                <a:gd name="connsiteY28" fmla="*/ 447341 h 1209474"/>
                <a:gd name="connsiteX29" fmla="*/ 1205844 w 1212300"/>
                <a:gd name="connsiteY29" fmla="*/ 516706 h 1209474"/>
                <a:gd name="connsiteX30" fmla="*/ 1145770 w 1212300"/>
                <a:gd name="connsiteY30" fmla="*/ 541598 h 1209474"/>
                <a:gd name="connsiteX31" fmla="*/ 1150013 w 1212300"/>
                <a:gd name="connsiteY31" fmla="*/ 594780 h 1209474"/>
                <a:gd name="connsiteX32" fmla="*/ 1212300 w 1212300"/>
                <a:gd name="connsiteY32" fmla="*/ 611099 h 1209474"/>
                <a:gd name="connsiteX33" fmla="*/ 1207465 w 1212300"/>
                <a:gd name="connsiteY33" fmla="*/ 681780 h 1209474"/>
                <a:gd name="connsiteX34" fmla="*/ 1143038 w 1212300"/>
                <a:gd name="connsiteY34" fmla="*/ 689527 h 1209474"/>
                <a:gd name="connsiteX35" fmla="*/ 1139569 w 1212300"/>
                <a:gd name="connsiteY35" fmla="*/ 712257 h 1209474"/>
                <a:gd name="connsiteX36" fmla="*/ 1131043 w 1212300"/>
                <a:gd name="connsiteY36" fmla="*/ 740961 h 1209474"/>
                <a:gd name="connsiteX37" fmla="*/ 1188216 w 1212300"/>
                <a:gd name="connsiteY37" fmla="*/ 774415 h 1209474"/>
                <a:gd name="connsiteX38" fmla="*/ 1164491 w 1212300"/>
                <a:gd name="connsiteY38" fmla="*/ 841171 h 1209474"/>
                <a:gd name="connsiteX39" fmla="*/ 1098564 w 1212300"/>
                <a:gd name="connsiteY39" fmla="*/ 830969 h 1209474"/>
                <a:gd name="connsiteX40" fmla="*/ 1075268 w 1212300"/>
                <a:gd name="connsiteY40" fmla="*/ 877883 h 1209474"/>
                <a:gd name="connsiteX41" fmla="*/ 1120962 w 1212300"/>
                <a:gd name="connsiteY41" fmla="*/ 925178 h 1209474"/>
                <a:gd name="connsiteX42" fmla="*/ 1080106 w 1212300"/>
                <a:gd name="connsiteY42" fmla="*/ 983058 h 1209474"/>
                <a:gd name="connsiteX43" fmla="*/ 1019565 w 1212300"/>
                <a:gd name="connsiteY43" fmla="*/ 955533 h 1209474"/>
                <a:gd name="connsiteX44" fmla="*/ 986510 w 1212300"/>
                <a:gd name="connsiteY44" fmla="*/ 992122 h 1209474"/>
                <a:gd name="connsiteX45" fmla="*/ 984130 w 1212300"/>
                <a:gd name="connsiteY45" fmla="*/ 994044 h 1209474"/>
                <a:gd name="connsiteX46" fmla="*/ 1015527 w 1212300"/>
                <a:gd name="connsiteY46" fmla="*/ 1052205 h 1209474"/>
                <a:gd name="connsiteX47" fmla="*/ 960571 w 1212300"/>
                <a:gd name="connsiteY47" fmla="*/ 1096915 h 1209474"/>
                <a:gd name="connsiteX48" fmla="*/ 909748 w 1212300"/>
                <a:gd name="connsiteY48" fmla="*/ 1054117 h 1209474"/>
                <a:gd name="connsiteX49" fmla="*/ 906487 w 1212300"/>
                <a:gd name="connsiteY49" fmla="*/ 1056751 h 1209474"/>
                <a:gd name="connsiteX50" fmla="*/ 864880 w 1212300"/>
                <a:gd name="connsiteY50" fmla="*/ 1080229 h 1209474"/>
                <a:gd name="connsiteX51" fmla="*/ 879731 w 1212300"/>
                <a:gd name="connsiteY51" fmla="*/ 1146075 h 1209474"/>
                <a:gd name="connsiteX52" fmla="*/ 814749 w 1212300"/>
                <a:gd name="connsiteY52" fmla="*/ 1174300 h 1209474"/>
                <a:gd name="connsiteX53" fmla="*/ 777013 w 1212300"/>
                <a:gd name="connsiteY53" fmla="*/ 1118870 h 1209474"/>
                <a:gd name="connsiteX54" fmla="*/ 765662 w 1212300"/>
                <a:gd name="connsiteY54" fmla="*/ 1123267 h 1209474"/>
                <a:gd name="connsiteX55" fmla="*/ 727130 w 1212300"/>
                <a:gd name="connsiteY55" fmla="*/ 1132005 h 1209474"/>
                <a:gd name="connsiteX56" fmla="*/ 723644 w 1212300"/>
                <a:gd name="connsiteY56" fmla="*/ 1199827 h 1209474"/>
                <a:gd name="connsiteX57" fmla="*/ 653457 w 1212300"/>
                <a:gd name="connsiteY57" fmla="*/ 1209474 h 1209474"/>
                <a:gd name="connsiteX58" fmla="*/ 631798 w 1212300"/>
                <a:gd name="connsiteY58" fmla="*/ 1145096 h 1209474"/>
                <a:gd name="connsiteX59" fmla="*/ 606150 w 1212300"/>
                <a:gd name="connsiteY59" fmla="*/ 1147005 h 1209474"/>
                <a:gd name="connsiteX60" fmla="*/ 580299 w 1212300"/>
                <a:gd name="connsiteY60" fmla="*/ 1145700 h 1209474"/>
                <a:gd name="connsiteX61" fmla="*/ 558843 w 1212300"/>
                <a:gd name="connsiteY61" fmla="*/ 1209474 h 1209474"/>
                <a:gd name="connsiteX62" fmla="*/ 488656 w 1212300"/>
                <a:gd name="connsiteY62" fmla="*/ 1199827 h 1209474"/>
                <a:gd name="connsiteX63" fmla="*/ 485224 w 1212300"/>
                <a:gd name="connsiteY63" fmla="*/ 1133066 h 1209474"/>
                <a:gd name="connsiteX64" fmla="*/ 444238 w 1212300"/>
                <a:gd name="connsiteY64" fmla="*/ 1122527 h 1209474"/>
                <a:gd name="connsiteX65" fmla="*/ 435252 w 1212300"/>
                <a:gd name="connsiteY65" fmla="*/ 1118923 h 1209474"/>
                <a:gd name="connsiteX66" fmla="*/ 397552 w 1212300"/>
                <a:gd name="connsiteY66" fmla="*/ 1174300 h 1209474"/>
                <a:gd name="connsiteX67" fmla="*/ 332570 w 1212300"/>
                <a:gd name="connsiteY67" fmla="*/ 1146075 h 1209474"/>
                <a:gd name="connsiteX68" fmla="*/ 347390 w 1212300"/>
                <a:gd name="connsiteY68" fmla="*/ 1080362 h 1209474"/>
                <a:gd name="connsiteX69" fmla="*/ 302981 w 1212300"/>
                <a:gd name="connsiteY69" fmla="*/ 1053756 h 1209474"/>
                <a:gd name="connsiteX70" fmla="*/ 251730 w 1212300"/>
                <a:gd name="connsiteY70" fmla="*/ 1096915 h 1209474"/>
                <a:gd name="connsiteX71" fmla="*/ 196773 w 1212300"/>
                <a:gd name="connsiteY71" fmla="*/ 1052205 h 1209474"/>
                <a:gd name="connsiteX72" fmla="*/ 228407 w 1212300"/>
                <a:gd name="connsiteY72" fmla="*/ 993606 h 1209474"/>
                <a:gd name="connsiteX73" fmla="*/ 196589 w 1212300"/>
                <a:gd name="connsiteY73" fmla="*/ 961310 h 1209474"/>
                <a:gd name="connsiteX74" fmla="*/ 192451 w 1212300"/>
                <a:gd name="connsiteY74" fmla="*/ 955662 h 1209474"/>
                <a:gd name="connsiteX75" fmla="*/ 132195 w 1212300"/>
                <a:gd name="connsiteY75" fmla="*/ 983058 h 1209474"/>
                <a:gd name="connsiteX76" fmla="*/ 91339 w 1212300"/>
                <a:gd name="connsiteY76" fmla="*/ 925178 h 1209474"/>
                <a:gd name="connsiteX77" fmla="*/ 137009 w 1212300"/>
                <a:gd name="connsiteY77" fmla="*/ 877908 h 1209474"/>
                <a:gd name="connsiteX78" fmla="*/ 113994 w 1212300"/>
                <a:gd name="connsiteY78" fmla="*/ 830929 h 1209474"/>
                <a:gd name="connsiteX79" fmla="*/ 47809 w 1212300"/>
                <a:gd name="connsiteY79" fmla="*/ 841171 h 1209474"/>
                <a:gd name="connsiteX80" fmla="*/ 24084 w 1212300"/>
                <a:gd name="connsiteY80" fmla="*/ 774415 h 1209474"/>
                <a:gd name="connsiteX81" fmla="*/ 81587 w 1212300"/>
                <a:gd name="connsiteY81" fmla="*/ 740768 h 1209474"/>
                <a:gd name="connsiteX82" fmla="*/ 70938 w 1212300"/>
                <a:gd name="connsiteY82" fmla="*/ 703091 h 1209474"/>
                <a:gd name="connsiteX83" fmla="*/ 69043 w 1212300"/>
                <a:gd name="connsiteY83" fmla="*/ 689500 h 1209474"/>
                <a:gd name="connsiteX84" fmla="*/ 4835 w 1212300"/>
                <a:gd name="connsiteY84" fmla="*/ 681780 h 1209474"/>
                <a:gd name="connsiteX85" fmla="*/ 0 w 1212300"/>
                <a:gd name="connsiteY85" fmla="*/ 611099 h 1209474"/>
                <a:gd name="connsiteX86" fmla="*/ 62033 w 1212300"/>
                <a:gd name="connsiteY86" fmla="*/ 594846 h 1209474"/>
                <a:gd name="connsiteX87" fmla="*/ 64142 w 1212300"/>
                <a:gd name="connsiteY87" fmla="*/ 550291 h 1209474"/>
                <a:gd name="connsiteX88" fmla="*/ 65806 w 1212300"/>
                <a:gd name="connsiteY88" fmla="*/ 541298 h 1209474"/>
                <a:gd name="connsiteX89" fmla="*/ 6456 w 1212300"/>
                <a:gd name="connsiteY89" fmla="*/ 516706 h 1209474"/>
                <a:gd name="connsiteX90" fmla="*/ 20870 w 1212300"/>
                <a:gd name="connsiteY90" fmla="*/ 447341 h 1209474"/>
                <a:gd name="connsiteX91" fmla="*/ 84476 w 1212300"/>
                <a:gd name="connsiteY91" fmla="*/ 448419 h 1209474"/>
                <a:gd name="connsiteX92" fmla="*/ 103307 w 1212300"/>
                <a:gd name="connsiteY92" fmla="*/ 398070 h 1209474"/>
                <a:gd name="connsiteX93" fmla="*/ 52555 w 1212300"/>
                <a:gd name="connsiteY93" fmla="*/ 358190 h 1209474"/>
                <a:gd name="connsiteX94" fmla="*/ 85149 w 1212300"/>
                <a:gd name="connsiteY94" fmla="*/ 295286 h 1209474"/>
                <a:gd name="connsiteX95" fmla="*/ 145210 w 1212300"/>
                <a:gd name="connsiteY95" fmla="*/ 313217 h 1209474"/>
                <a:gd name="connsiteX96" fmla="*/ 148057 w 1212300"/>
                <a:gd name="connsiteY96" fmla="*/ 308107 h 1209474"/>
                <a:gd name="connsiteX97" fmla="*/ 176724 w 1212300"/>
                <a:gd name="connsiteY97" fmla="*/ 268584 h 1209474"/>
                <a:gd name="connsiteX98" fmla="*/ 139711 w 1212300"/>
                <a:gd name="connsiteY98" fmla="*/ 217989 h 1209474"/>
                <a:gd name="connsiteX99" fmla="*/ 188068 w 1212300"/>
                <a:gd name="connsiteY99" fmla="*/ 166213 h 1209474"/>
                <a:gd name="connsiteX100" fmla="*/ 241027 w 1212300"/>
                <a:gd name="connsiteY100" fmla="*/ 199659 h 1209474"/>
                <a:gd name="connsiteX101" fmla="*/ 269262 w 1212300"/>
                <a:gd name="connsiteY101" fmla="*/ 174752 h 1209474"/>
                <a:gd name="connsiteX102" fmla="*/ 283412 w 1212300"/>
                <a:gd name="connsiteY102" fmla="*/ 165102 h 1209474"/>
                <a:gd name="connsiteX103" fmla="*/ 261461 w 1212300"/>
                <a:gd name="connsiteY103" fmla="*/ 106503 h 1209474"/>
                <a:gd name="connsiteX104" fmla="*/ 321994 w 1212300"/>
                <a:gd name="connsiteY104" fmla="*/ 69692 h 1209474"/>
                <a:gd name="connsiteX105" fmla="*/ 363991 w 1212300"/>
                <a:gd name="connsiteY105" fmla="*/ 116215 h 1209474"/>
                <a:gd name="connsiteX106" fmla="*/ 399902 w 1212300"/>
                <a:gd name="connsiteY106" fmla="*/ 98466 h 1209474"/>
                <a:gd name="connsiteX107" fmla="*/ 414057 w 1212300"/>
                <a:gd name="connsiteY107" fmla="*/ 93815 h 1209474"/>
                <a:gd name="connsiteX108" fmla="*/ 408775 w 1212300"/>
                <a:gd name="connsiteY108" fmla="*/ 31998 h 1209474"/>
                <a:gd name="connsiteX109" fmla="*/ 476994 w 1212300"/>
                <a:gd name="connsiteY109" fmla="*/ 12884 h 1209474"/>
                <a:gd name="connsiteX110" fmla="*/ 504807 w 1212300"/>
                <a:gd name="connsiteY110" fmla="*/ 68861 h 1209474"/>
                <a:gd name="connsiteX111" fmla="*/ 550480 w 1212300"/>
                <a:gd name="connsiteY111" fmla="*/ 60857 h 1209474"/>
                <a:gd name="connsiteX112" fmla="*/ 559236 w 1212300"/>
                <a:gd name="connsiteY112" fmla="*/ 60414 h 1209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1212300" h="1209474">
                  <a:moveTo>
                    <a:pt x="606149" y="219778"/>
                  </a:moveTo>
                  <a:cubicBezTo>
                    <a:pt x="393542" y="219778"/>
                    <a:pt x="221190" y="392130"/>
                    <a:pt x="221190" y="604737"/>
                  </a:cubicBezTo>
                  <a:cubicBezTo>
                    <a:pt x="221190" y="817344"/>
                    <a:pt x="393542" y="989696"/>
                    <a:pt x="606149" y="989696"/>
                  </a:cubicBezTo>
                  <a:cubicBezTo>
                    <a:pt x="818756" y="989696"/>
                    <a:pt x="991108" y="817344"/>
                    <a:pt x="991108" y="604737"/>
                  </a:cubicBezTo>
                  <a:cubicBezTo>
                    <a:pt x="991108" y="392130"/>
                    <a:pt x="818756" y="219778"/>
                    <a:pt x="606149" y="219778"/>
                  </a:cubicBezTo>
                  <a:close/>
                  <a:moveTo>
                    <a:pt x="570726" y="0"/>
                  </a:moveTo>
                  <a:lnTo>
                    <a:pt x="641573" y="0"/>
                  </a:lnTo>
                  <a:lnTo>
                    <a:pt x="653064" y="60414"/>
                  </a:lnTo>
                  <a:lnTo>
                    <a:pt x="661820" y="60857"/>
                  </a:lnTo>
                  <a:lnTo>
                    <a:pt x="707034" y="69786"/>
                  </a:lnTo>
                  <a:lnTo>
                    <a:pt x="735306" y="12884"/>
                  </a:lnTo>
                  <a:lnTo>
                    <a:pt x="803526" y="31998"/>
                  </a:lnTo>
                  <a:lnTo>
                    <a:pt x="798126" y="95198"/>
                  </a:lnTo>
                  <a:lnTo>
                    <a:pt x="848903" y="115557"/>
                  </a:lnTo>
                  <a:lnTo>
                    <a:pt x="890307" y="69692"/>
                  </a:lnTo>
                  <a:lnTo>
                    <a:pt x="950840" y="106503"/>
                  </a:lnTo>
                  <a:lnTo>
                    <a:pt x="928932" y="164987"/>
                  </a:lnTo>
                  <a:lnTo>
                    <a:pt x="971748" y="199360"/>
                  </a:lnTo>
                  <a:lnTo>
                    <a:pt x="1024233" y="166213"/>
                  </a:lnTo>
                  <a:lnTo>
                    <a:pt x="1072590" y="217989"/>
                  </a:lnTo>
                  <a:lnTo>
                    <a:pt x="1034905" y="269502"/>
                  </a:lnTo>
                  <a:lnTo>
                    <a:pt x="1047793" y="284006"/>
                  </a:lnTo>
                  <a:lnTo>
                    <a:pt x="1065896" y="313574"/>
                  </a:lnTo>
                  <a:lnTo>
                    <a:pt x="1127152" y="295286"/>
                  </a:lnTo>
                  <a:lnTo>
                    <a:pt x="1159745" y="358190"/>
                  </a:lnTo>
                  <a:lnTo>
                    <a:pt x="1109155" y="397943"/>
                  </a:lnTo>
                  <a:lnTo>
                    <a:pt x="1123476" y="432252"/>
                  </a:lnTo>
                  <a:lnTo>
                    <a:pt x="1127413" y="448425"/>
                  </a:lnTo>
                  <a:lnTo>
                    <a:pt x="1191430" y="447341"/>
                  </a:lnTo>
                  <a:lnTo>
                    <a:pt x="1205844" y="516706"/>
                  </a:lnTo>
                  <a:lnTo>
                    <a:pt x="1145770" y="541598"/>
                  </a:lnTo>
                  <a:lnTo>
                    <a:pt x="1150013" y="594780"/>
                  </a:lnTo>
                  <a:lnTo>
                    <a:pt x="1212300" y="611099"/>
                  </a:lnTo>
                  <a:lnTo>
                    <a:pt x="1207465" y="681780"/>
                  </a:lnTo>
                  <a:lnTo>
                    <a:pt x="1143038" y="689527"/>
                  </a:lnTo>
                  <a:lnTo>
                    <a:pt x="1139569" y="712257"/>
                  </a:lnTo>
                  <a:lnTo>
                    <a:pt x="1131043" y="740961"/>
                  </a:lnTo>
                  <a:lnTo>
                    <a:pt x="1188216" y="774415"/>
                  </a:lnTo>
                  <a:lnTo>
                    <a:pt x="1164491" y="841171"/>
                  </a:lnTo>
                  <a:lnTo>
                    <a:pt x="1098564" y="830969"/>
                  </a:lnTo>
                  <a:lnTo>
                    <a:pt x="1075268" y="877883"/>
                  </a:lnTo>
                  <a:lnTo>
                    <a:pt x="1120962" y="925178"/>
                  </a:lnTo>
                  <a:lnTo>
                    <a:pt x="1080106" y="983058"/>
                  </a:lnTo>
                  <a:lnTo>
                    <a:pt x="1019565" y="955533"/>
                  </a:lnTo>
                  <a:lnTo>
                    <a:pt x="986510" y="992122"/>
                  </a:lnTo>
                  <a:lnTo>
                    <a:pt x="984130" y="994044"/>
                  </a:lnTo>
                  <a:lnTo>
                    <a:pt x="1015527" y="1052205"/>
                  </a:lnTo>
                  <a:lnTo>
                    <a:pt x="960571" y="1096915"/>
                  </a:lnTo>
                  <a:lnTo>
                    <a:pt x="909748" y="1054117"/>
                  </a:lnTo>
                  <a:lnTo>
                    <a:pt x="906487" y="1056751"/>
                  </a:lnTo>
                  <a:lnTo>
                    <a:pt x="864880" y="1080229"/>
                  </a:lnTo>
                  <a:lnTo>
                    <a:pt x="879731" y="1146075"/>
                  </a:lnTo>
                  <a:lnTo>
                    <a:pt x="814749" y="1174300"/>
                  </a:lnTo>
                  <a:lnTo>
                    <a:pt x="777013" y="1118870"/>
                  </a:lnTo>
                  <a:lnTo>
                    <a:pt x="765662" y="1123267"/>
                  </a:lnTo>
                  <a:lnTo>
                    <a:pt x="727130" y="1132005"/>
                  </a:lnTo>
                  <a:lnTo>
                    <a:pt x="723644" y="1199827"/>
                  </a:lnTo>
                  <a:lnTo>
                    <a:pt x="653457" y="1209474"/>
                  </a:lnTo>
                  <a:lnTo>
                    <a:pt x="631798" y="1145096"/>
                  </a:lnTo>
                  <a:lnTo>
                    <a:pt x="606150" y="1147005"/>
                  </a:lnTo>
                  <a:lnTo>
                    <a:pt x="580299" y="1145700"/>
                  </a:lnTo>
                  <a:lnTo>
                    <a:pt x="558843" y="1209474"/>
                  </a:lnTo>
                  <a:lnTo>
                    <a:pt x="488656" y="1199827"/>
                  </a:lnTo>
                  <a:lnTo>
                    <a:pt x="485224" y="1133066"/>
                  </a:lnTo>
                  <a:lnTo>
                    <a:pt x="444238" y="1122527"/>
                  </a:lnTo>
                  <a:lnTo>
                    <a:pt x="435252" y="1118923"/>
                  </a:lnTo>
                  <a:lnTo>
                    <a:pt x="397552" y="1174300"/>
                  </a:lnTo>
                  <a:lnTo>
                    <a:pt x="332570" y="1146075"/>
                  </a:lnTo>
                  <a:lnTo>
                    <a:pt x="347390" y="1080362"/>
                  </a:lnTo>
                  <a:lnTo>
                    <a:pt x="302981" y="1053756"/>
                  </a:lnTo>
                  <a:lnTo>
                    <a:pt x="251730" y="1096915"/>
                  </a:lnTo>
                  <a:lnTo>
                    <a:pt x="196773" y="1052205"/>
                  </a:lnTo>
                  <a:lnTo>
                    <a:pt x="228407" y="993606"/>
                  </a:lnTo>
                  <a:lnTo>
                    <a:pt x="196589" y="961310"/>
                  </a:lnTo>
                  <a:lnTo>
                    <a:pt x="192451" y="955662"/>
                  </a:lnTo>
                  <a:lnTo>
                    <a:pt x="132195" y="983058"/>
                  </a:lnTo>
                  <a:lnTo>
                    <a:pt x="91339" y="925178"/>
                  </a:lnTo>
                  <a:lnTo>
                    <a:pt x="137009" y="877908"/>
                  </a:lnTo>
                  <a:lnTo>
                    <a:pt x="113994" y="830929"/>
                  </a:lnTo>
                  <a:lnTo>
                    <a:pt x="47809" y="841171"/>
                  </a:lnTo>
                  <a:lnTo>
                    <a:pt x="24084" y="774415"/>
                  </a:lnTo>
                  <a:lnTo>
                    <a:pt x="81587" y="740768"/>
                  </a:lnTo>
                  <a:lnTo>
                    <a:pt x="70938" y="703091"/>
                  </a:lnTo>
                  <a:lnTo>
                    <a:pt x="69043" y="689500"/>
                  </a:lnTo>
                  <a:lnTo>
                    <a:pt x="4835" y="681780"/>
                  </a:lnTo>
                  <a:lnTo>
                    <a:pt x="0" y="611099"/>
                  </a:lnTo>
                  <a:lnTo>
                    <a:pt x="62033" y="594846"/>
                  </a:lnTo>
                  <a:lnTo>
                    <a:pt x="64142" y="550291"/>
                  </a:lnTo>
                  <a:lnTo>
                    <a:pt x="65806" y="541298"/>
                  </a:lnTo>
                  <a:lnTo>
                    <a:pt x="6456" y="516706"/>
                  </a:lnTo>
                  <a:lnTo>
                    <a:pt x="20870" y="447341"/>
                  </a:lnTo>
                  <a:lnTo>
                    <a:pt x="84476" y="448419"/>
                  </a:lnTo>
                  <a:lnTo>
                    <a:pt x="103307" y="398070"/>
                  </a:lnTo>
                  <a:lnTo>
                    <a:pt x="52555" y="358190"/>
                  </a:lnTo>
                  <a:lnTo>
                    <a:pt x="85149" y="295286"/>
                  </a:lnTo>
                  <a:lnTo>
                    <a:pt x="145210" y="313217"/>
                  </a:lnTo>
                  <a:lnTo>
                    <a:pt x="148057" y="308107"/>
                  </a:lnTo>
                  <a:lnTo>
                    <a:pt x="176724" y="268584"/>
                  </a:lnTo>
                  <a:lnTo>
                    <a:pt x="139711" y="217989"/>
                  </a:lnTo>
                  <a:lnTo>
                    <a:pt x="188068" y="166213"/>
                  </a:lnTo>
                  <a:lnTo>
                    <a:pt x="241027" y="199659"/>
                  </a:lnTo>
                  <a:lnTo>
                    <a:pt x="269262" y="174752"/>
                  </a:lnTo>
                  <a:lnTo>
                    <a:pt x="283412" y="165102"/>
                  </a:lnTo>
                  <a:lnTo>
                    <a:pt x="261461" y="106503"/>
                  </a:lnTo>
                  <a:lnTo>
                    <a:pt x="321994" y="69692"/>
                  </a:lnTo>
                  <a:lnTo>
                    <a:pt x="363991" y="116215"/>
                  </a:lnTo>
                  <a:lnTo>
                    <a:pt x="399902" y="98466"/>
                  </a:lnTo>
                  <a:lnTo>
                    <a:pt x="414057" y="93815"/>
                  </a:lnTo>
                  <a:lnTo>
                    <a:pt x="408775" y="31998"/>
                  </a:lnTo>
                  <a:lnTo>
                    <a:pt x="476994" y="12884"/>
                  </a:lnTo>
                  <a:lnTo>
                    <a:pt x="504807" y="68861"/>
                  </a:lnTo>
                  <a:lnTo>
                    <a:pt x="550480" y="60857"/>
                  </a:lnTo>
                  <a:lnTo>
                    <a:pt x="559236" y="60414"/>
                  </a:lnTo>
                  <a:close/>
                </a:path>
              </a:pathLst>
            </a:custGeom>
            <a:gradFill flip="none" rotWithShape="1">
              <a:gsLst>
                <a:gs pos="100000">
                  <a:srgbClr val="E0E0E0"/>
                </a:gs>
                <a:gs pos="0">
                  <a:srgbClr val="F9F9F9"/>
                </a:gs>
              </a:gsLst>
              <a:lin ang="2700000" scaled="1"/>
              <a:tileRect/>
            </a:gradFill>
            <a:ln>
              <a:noFill/>
            </a:ln>
            <a:effectLst>
              <a:outerShdw blurRad="101600" dist="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34" name="椭圆 133"/>
            <p:cNvSpPr/>
            <p:nvPr/>
          </p:nvSpPr>
          <p:spPr>
            <a:xfrm>
              <a:off x="2162897" y="3451260"/>
              <a:ext cx="769918" cy="769918"/>
            </a:xfrm>
            <a:prstGeom prst="ellipse">
              <a:avLst/>
            </a:prstGeom>
            <a:noFill/>
            <a:ln w="19050">
              <a:gradFill flip="none" rotWithShape="1">
                <a:gsLst>
                  <a:gs pos="0">
                    <a:schemeClr val="bg1">
                      <a:lumMod val="85000"/>
                    </a:schemeClr>
                  </a:gs>
                  <a:gs pos="100000">
                    <a:schemeClr val="bg1"/>
                  </a:gs>
                </a:gsLst>
                <a:lin ang="2700000" scaled="1"/>
                <a:tileRect/>
              </a:gradFill>
            </a:ln>
            <a:effectLst>
              <a:innerShdw blurRad="88900" dist="38100" dir="13500000">
                <a:prstClr val="black">
                  <a:alpha val="3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35" name="组合 134"/>
          <p:cNvGrpSpPr/>
          <p:nvPr/>
        </p:nvGrpSpPr>
        <p:grpSpPr>
          <a:xfrm>
            <a:off x="6659718" y="2351053"/>
            <a:ext cx="1031617" cy="1031616"/>
            <a:chOff x="2508643" y="3155719"/>
            <a:chExt cx="2161075" cy="2161075"/>
          </a:xfrm>
        </p:grpSpPr>
        <p:sp>
          <p:nvSpPr>
            <p:cNvPr id="136" name="任意多边形 135"/>
            <p:cNvSpPr/>
            <p:nvPr/>
          </p:nvSpPr>
          <p:spPr>
            <a:xfrm>
              <a:off x="2508643" y="3155719"/>
              <a:ext cx="2161075" cy="2161075"/>
            </a:xfrm>
            <a:custGeom>
              <a:avLst/>
              <a:gdLst>
                <a:gd name="connsiteX0" fmla="*/ 1589098 w 3178196"/>
                <a:gd name="connsiteY0" fmla="*/ 425696 h 3178196"/>
                <a:gd name="connsiteX1" fmla="*/ 425696 w 3178196"/>
                <a:gd name="connsiteY1" fmla="*/ 1589098 h 3178196"/>
                <a:gd name="connsiteX2" fmla="*/ 1589098 w 3178196"/>
                <a:gd name="connsiteY2" fmla="*/ 2752500 h 3178196"/>
                <a:gd name="connsiteX3" fmla="*/ 2752500 w 3178196"/>
                <a:gd name="connsiteY3" fmla="*/ 1589098 h 3178196"/>
                <a:gd name="connsiteX4" fmla="*/ 1589098 w 3178196"/>
                <a:gd name="connsiteY4" fmla="*/ 425696 h 3178196"/>
                <a:gd name="connsiteX5" fmla="*/ 1408737 w 3178196"/>
                <a:gd name="connsiteY5" fmla="*/ 0 h 3178196"/>
                <a:gd name="connsiteX6" fmla="*/ 1769461 w 3178196"/>
                <a:gd name="connsiteY6" fmla="*/ 0 h 3178196"/>
                <a:gd name="connsiteX7" fmla="*/ 1839795 w 3178196"/>
                <a:gd name="connsiteY7" fmla="*/ 328139 h 3178196"/>
                <a:gd name="connsiteX8" fmla="*/ 1856789 w 3178196"/>
                <a:gd name="connsiteY8" fmla="*/ 330732 h 3178196"/>
                <a:gd name="connsiteX9" fmla="*/ 2000849 w 3178196"/>
                <a:gd name="connsiteY9" fmla="*/ 373520 h 3178196"/>
                <a:gd name="connsiteX10" fmla="*/ 2227451 w 3178196"/>
                <a:gd name="connsiteY10" fmla="*/ 122720 h 3178196"/>
                <a:gd name="connsiteX11" fmla="*/ 2539846 w 3178196"/>
                <a:gd name="connsiteY11" fmla="*/ 303080 h 3178196"/>
                <a:gd name="connsiteX12" fmla="*/ 2439451 w 3178196"/>
                <a:gd name="connsiteY12" fmla="*/ 613872 h 3178196"/>
                <a:gd name="connsiteX13" fmla="*/ 2458340 w 3178196"/>
                <a:gd name="connsiteY13" fmla="*/ 627645 h 3178196"/>
                <a:gd name="connsiteX14" fmla="*/ 2558787 w 3178196"/>
                <a:gd name="connsiteY14" fmla="*/ 724273 h 3178196"/>
                <a:gd name="connsiteX15" fmla="*/ 2569563 w 3178196"/>
                <a:gd name="connsiteY15" fmla="*/ 737054 h 3178196"/>
                <a:gd name="connsiteX16" fmla="*/ 2875118 w 3178196"/>
                <a:gd name="connsiteY16" fmla="*/ 638354 h 3178196"/>
                <a:gd name="connsiteX17" fmla="*/ 3055480 w 3178196"/>
                <a:gd name="connsiteY17" fmla="*/ 950748 h 3178196"/>
                <a:gd name="connsiteX18" fmla="*/ 2827830 w 3178196"/>
                <a:gd name="connsiteY18" fmla="*/ 1156432 h 3178196"/>
                <a:gd name="connsiteX19" fmla="*/ 2846251 w 3178196"/>
                <a:gd name="connsiteY19" fmla="*/ 1202137 h 3178196"/>
                <a:gd name="connsiteX20" fmla="*/ 2882440 w 3178196"/>
                <a:gd name="connsiteY20" fmla="*/ 1345342 h 3178196"/>
                <a:gd name="connsiteX21" fmla="*/ 3178196 w 3178196"/>
                <a:gd name="connsiteY21" fmla="*/ 1408739 h 3178196"/>
                <a:gd name="connsiteX22" fmla="*/ 3178196 w 3178196"/>
                <a:gd name="connsiteY22" fmla="*/ 1769460 h 3178196"/>
                <a:gd name="connsiteX23" fmla="*/ 2901180 w 3178196"/>
                <a:gd name="connsiteY23" fmla="*/ 1828838 h 3178196"/>
                <a:gd name="connsiteX24" fmla="*/ 2890366 w 3178196"/>
                <a:gd name="connsiteY24" fmla="*/ 1899689 h 3178196"/>
                <a:gd name="connsiteX25" fmla="*/ 2862393 w 3178196"/>
                <a:gd name="connsiteY25" fmla="*/ 2011345 h 3178196"/>
                <a:gd name="connsiteX26" fmla="*/ 2851433 w 3178196"/>
                <a:gd name="connsiteY26" fmla="*/ 2043093 h 3178196"/>
                <a:gd name="connsiteX27" fmla="*/ 3055480 w 3178196"/>
                <a:gd name="connsiteY27" fmla="*/ 2227452 h 3178196"/>
                <a:gd name="connsiteX28" fmla="*/ 2875118 w 3178196"/>
                <a:gd name="connsiteY28" fmla="*/ 2539844 h 3178196"/>
                <a:gd name="connsiteX29" fmla="*/ 2624366 w 3178196"/>
                <a:gd name="connsiteY29" fmla="*/ 2458846 h 3178196"/>
                <a:gd name="connsiteX30" fmla="*/ 2593452 w 3178196"/>
                <a:gd name="connsiteY30" fmla="*/ 2501242 h 3178196"/>
                <a:gd name="connsiteX31" fmla="*/ 2496828 w 3178196"/>
                <a:gd name="connsiteY31" fmla="*/ 2601689 h 3178196"/>
                <a:gd name="connsiteX32" fmla="*/ 2461217 w 3178196"/>
                <a:gd name="connsiteY32" fmla="*/ 2631705 h 3178196"/>
                <a:gd name="connsiteX33" fmla="*/ 2539846 w 3178196"/>
                <a:gd name="connsiteY33" fmla="*/ 2875117 h 3178196"/>
                <a:gd name="connsiteX34" fmla="*/ 2227451 w 3178196"/>
                <a:gd name="connsiteY34" fmla="*/ 3055478 h 3178196"/>
                <a:gd name="connsiteX35" fmla="*/ 2061632 w 3178196"/>
                <a:gd name="connsiteY35" fmla="*/ 2871954 h 3178196"/>
                <a:gd name="connsiteX36" fmla="*/ 2018961 w 3178196"/>
                <a:gd name="connsiteY36" fmla="*/ 2889155 h 3178196"/>
                <a:gd name="connsiteX37" fmla="*/ 1820676 w 3178196"/>
                <a:gd name="connsiteY37" fmla="*/ 2939260 h 3178196"/>
                <a:gd name="connsiteX38" fmla="*/ 1769461 w 3178196"/>
                <a:gd name="connsiteY38" fmla="*/ 3178196 h 3178196"/>
                <a:gd name="connsiteX39" fmla="*/ 1408737 w 3178196"/>
                <a:gd name="connsiteY39" fmla="*/ 3178196 h 3178196"/>
                <a:gd name="connsiteX40" fmla="*/ 1357415 w 3178196"/>
                <a:gd name="connsiteY40" fmla="*/ 2938761 h 3178196"/>
                <a:gd name="connsiteX41" fmla="*/ 1321409 w 3178196"/>
                <a:gd name="connsiteY41" fmla="*/ 2933267 h 3178196"/>
                <a:gd name="connsiteX42" fmla="*/ 1116228 w 3178196"/>
                <a:gd name="connsiteY42" fmla="*/ 2872328 h 3178196"/>
                <a:gd name="connsiteX43" fmla="*/ 950747 w 3178196"/>
                <a:gd name="connsiteY43" fmla="*/ 3055478 h 3178196"/>
                <a:gd name="connsiteX44" fmla="*/ 638354 w 3178196"/>
                <a:gd name="connsiteY44" fmla="*/ 2875117 h 3178196"/>
                <a:gd name="connsiteX45" fmla="*/ 716567 w 3178196"/>
                <a:gd name="connsiteY45" fmla="*/ 2632987 h 3178196"/>
                <a:gd name="connsiteX46" fmla="*/ 564155 w 3178196"/>
                <a:gd name="connsiteY46" fmla="*/ 2476891 h 3178196"/>
                <a:gd name="connsiteX47" fmla="*/ 552049 w 3178196"/>
                <a:gd name="connsiteY47" fmla="*/ 2459421 h 3178196"/>
                <a:gd name="connsiteX48" fmla="*/ 303082 w 3178196"/>
                <a:gd name="connsiteY48" fmla="*/ 2539844 h 3178196"/>
                <a:gd name="connsiteX49" fmla="*/ 122720 w 3178196"/>
                <a:gd name="connsiteY49" fmla="*/ 2227452 h 3178196"/>
                <a:gd name="connsiteX50" fmla="*/ 326913 w 3178196"/>
                <a:gd name="connsiteY50" fmla="*/ 2042960 h 3178196"/>
                <a:gd name="connsiteX51" fmla="*/ 306855 w 3178196"/>
                <a:gd name="connsiteY51" fmla="*/ 1979828 h 3178196"/>
                <a:gd name="connsiteX52" fmla="*/ 276470 w 3178196"/>
                <a:gd name="connsiteY52" fmla="*/ 1828721 h 3178196"/>
                <a:gd name="connsiteX53" fmla="*/ 0 w 3178196"/>
                <a:gd name="connsiteY53" fmla="*/ 1769460 h 3178196"/>
                <a:gd name="connsiteX54" fmla="*/ 0 w 3178196"/>
                <a:gd name="connsiteY54" fmla="*/ 1408739 h 3178196"/>
                <a:gd name="connsiteX55" fmla="*/ 293010 w 3178196"/>
                <a:gd name="connsiteY55" fmla="*/ 1345931 h 3178196"/>
                <a:gd name="connsiteX56" fmla="*/ 306855 w 3178196"/>
                <a:gd name="connsiteY56" fmla="*/ 1284173 h 3178196"/>
                <a:gd name="connsiteX57" fmla="*/ 351046 w 3178196"/>
                <a:gd name="connsiteY57" fmla="*/ 1157043 h 3178196"/>
                <a:gd name="connsiteX58" fmla="*/ 122720 w 3178196"/>
                <a:gd name="connsiteY58" fmla="*/ 950748 h 3178196"/>
                <a:gd name="connsiteX59" fmla="*/ 303082 w 3178196"/>
                <a:gd name="connsiteY59" fmla="*/ 638354 h 3178196"/>
                <a:gd name="connsiteX60" fmla="*/ 611017 w 3178196"/>
                <a:gd name="connsiteY60" fmla="*/ 737822 h 3178196"/>
                <a:gd name="connsiteX61" fmla="*/ 678469 w 3178196"/>
                <a:gd name="connsiteY61" fmla="*/ 665039 h 3178196"/>
                <a:gd name="connsiteX62" fmla="*/ 739168 w 3178196"/>
                <a:gd name="connsiteY62" fmla="*/ 615179 h 3178196"/>
                <a:gd name="connsiteX63" fmla="*/ 638354 w 3178196"/>
                <a:gd name="connsiteY63" fmla="*/ 303080 h 3178196"/>
                <a:gd name="connsiteX64" fmla="*/ 950747 w 3178196"/>
                <a:gd name="connsiteY64" fmla="*/ 122720 h 3178196"/>
                <a:gd name="connsiteX65" fmla="*/ 1175530 w 3178196"/>
                <a:gd name="connsiteY65" fmla="*/ 371507 h 3178196"/>
                <a:gd name="connsiteX66" fmla="*/ 1321409 w 3178196"/>
                <a:gd name="connsiteY66" fmla="*/ 330732 h 3178196"/>
                <a:gd name="connsiteX67" fmla="*/ 1338401 w 3178196"/>
                <a:gd name="connsiteY67" fmla="*/ 328139 h 3178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3178196" h="3178196">
                  <a:moveTo>
                    <a:pt x="1589098" y="425696"/>
                  </a:moveTo>
                  <a:cubicBezTo>
                    <a:pt x="946569" y="425696"/>
                    <a:pt x="425696" y="946569"/>
                    <a:pt x="425696" y="1589098"/>
                  </a:cubicBezTo>
                  <a:cubicBezTo>
                    <a:pt x="425696" y="2231627"/>
                    <a:pt x="946569" y="2752500"/>
                    <a:pt x="1589098" y="2752500"/>
                  </a:cubicBezTo>
                  <a:cubicBezTo>
                    <a:pt x="2231627" y="2752500"/>
                    <a:pt x="2752500" y="2231627"/>
                    <a:pt x="2752500" y="1589098"/>
                  </a:cubicBezTo>
                  <a:cubicBezTo>
                    <a:pt x="2752500" y="946569"/>
                    <a:pt x="2231627" y="425696"/>
                    <a:pt x="1589098" y="425696"/>
                  </a:cubicBezTo>
                  <a:close/>
                  <a:moveTo>
                    <a:pt x="1408737" y="0"/>
                  </a:moveTo>
                  <a:lnTo>
                    <a:pt x="1769461" y="0"/>
                  </a:lnTo>
                  <a:lnTo>
                    <a:pt x="1839795" y="328139"/>
                  </a:lnTo>
                  <a:lnTo>
                    <a:pt x="1856789" y="330732"/>
                  </a:lnTo>
                  <a:lnTo>
                    <a:pt x="2000849" y="373520"/>
                  </a:lnTo>
                  <a:lnTo>
                    <a:pt x="2227451" y="122720"/>
                  </a:lnTo>
                  <a:lnTo>
                    <a:pt x="2539846" y="303080"/>
                  </a:lnTo>
                  <a:lnTo>
                    <a:pt x="2439451" y="613872"/>
                  </a:lnTo>
                  <a:lnTo>
                    <a:pt x="2458340" y="627645"/>
                  </a:lnTo>
                  <a:cubicBezTo>
                    <a:pt x="2493487" y="658090"/>
                    <a:pt x="2527017" y="690346"/>
                    <a:pt x="2558787" y="724273"/>
                  </a:cubicBezTo>
                  <a:lnTo>
                    <a:pt x="2569563" y="737054"/>
                  </a:lnTo>
                  <a:lnTo>
                    <a:pt x="2875118" y="638354"/>
                  </a:lnTo>
                  <a:lnTo>
                    <a:pt x="3055480" y="950748"/>
                  </a:lnTo>
                  <a:lnTo>
                    <a:pt x="2827830" y="1156432"/>
                  </a:lnTo>
                  <a:lnTo>
                    <a:pt x="2846251" y="1202137"/>
                  </a:lnTo>
                  <a:lnTo>
                    <a:pt x="2882440" y="1345342"/>
                  </a:lnTo>
                  <a:lnTo>
                    <a:pt x="3178196" y="1408739"/>
                  </a:lnTo>
                  <a:lnTo>
                    <a:pt x="3178196" y="1769460"/>
                  </a:lnTo>
                  <a:lnTo>
                    <a:pt x="2901180" y="1828838"/>
                  </a:lnTo>
                  <a:lnTo>
                    <a:pt x="2890366" y="1899689"/>
                  </a:lnTo>
                  <a:cubicBezTo>
                    <a:pt x="2882626" y="1937518"/>
                    <a:pt x="2873276" y="1974762"/>
                    <a:pt x="2862393" y="2011345"/>
                  </a:cubicBezTo>
                  <a:lnTo>
                    <a:pt x="2851433" y="2043093"/>
                  </a:lnTo>
                  <a:lnTo>
                    <a:pt x="3055480" y="2227452"/>
                  </a:lnTo>
                  <a:lnTo>
                    <a:pt x="2875118" y="2539844"/>
                  </a:lnTo>
                  <a:lnTo>
                    <a:pt x="2624366" y="2458846"/>
                  </a:lnTo>
                  <a:lnTo>
                    <a:pt x="2593452" y="2501242"/>
                  </a:lnTo>
                  <a:cubicBezTo>
                    <a:pt x="2563009" y="2536388"/>
                    <a:pt x="2530753" y="2569918"/>
                    <a:pt x="2496828" y="2601689"/>
                  </a:cubicBezTo>
                  <a:lnTo>
                    <a:pt x="2461217" y="2631705"/>
                  </a:lnTo>
                  <a:lnTo>
                    <a:pt x="2539846" y="2875117"/>
                  </a:lnTo>
                  <a:lnTo>
                    <a:pt x="2227451" y="3055478"/>
                  </a:lnTo>
                  <a:lnTo>
                    <a:pt x="2061632" y="2871954"/>
                  </a:lnTo>
                  <a:lnTo>
                    <a:pt x="2018961" y="2889155"/>
                  </a:lnTo>
                  <a:lnTo>
                    <a:pt x="1820676" y="2939260"/>
                  </a:lnTo>
                  <a:lnTo>
                    <a:pt x="1769461" y="3178196"/>
                  </a:lnTo>
                  <a:lnTo>
                    <a:pt x="1408737" y="3178196"/>
                  </a:lnTo>
                  <a:lnTo>
                    <a:pt x="1357415" y="2938761"/>
                  </a:lnTo>
                  <a:lnTo>
                    <a:pt x="1321409" y="2933267"/>
                  </a:lnTo>
                  <a:lnTo>
                    <a:pt x="1116228" y="2872328"/>
                  </a:lnTo>
                  <a:lnTo>
                    <a:pt x="950747" y="3055478"/>
                  </a:lnTo>
                  <a:lnTo>
                    <a:pt x="638354" y="2875117"/>
                  </a:lnTo>
                  <a:lnTo>
                    <a:pt x="716567" y="2632987"/>
                  </a:lnTo>
                  <a:lnTo>
                    <a:pt x="564155" y="2476891"/>
                  </a:lnTo>
                  <a:lnTo>
                    <a:pt x="552049" y="2459421"/>
                  </a:lnTo>
                  <a:lnTo>
                    <a:pt x="303082" y="2539844"/>
                  </a:lnTo>
                  <a:lnTo>
                    <a:pt x="122720" y="2227452"/>
                  </a:lnTo>
                  <a:lnTo>
                    <a:pt x="326913" y="2042960"/>
                  </a:lnTo>
                  <a:lnTo>
                    <a:pt x="306855" y="1979828"/>
                  </a:lnTo>
                  <a:lnTo>
                    <a:pt x="276470" y="1828721"/>
                  </a:lnTo>
                  <a:lnTo>
                    <a:pt x="0" y="1769460"/>
                  </a:lnTo>
                  <a:lnTo>
                    <a:pt x="0" y="1408739"/>
                  </a:lnTo>
                  <a:lnTo>
                    <a:pt x="293010" y="1345931"/>
                  </a:lnTo>
                  <a:lnTo>
                    <a:pt x="306855" y="1284173"/>
                  </a:lnTo>
                  <a:lnTo>
                    <a:pt x="351046" y="1157043"/>
                  </a:lnTo>
                  <a:lnTo>
                    <a:pt x="122720" y="950748"/>
                  </a:lnTo>
                  <a:lnTo>
                    <a:pt x="303082" y="638354"/>
                  </a:lnTo>
                  <a:lnTo>
                    <a:pt x="611017" y="737822"/>
                  </a:lnTo>
                  <a:lnTo>
                    <a:pt x="678469" y="665039"/>
                  </a:lnTo>
                  <a:lnTo>
                    <a:pt x="739168" y="615179"/>
                  </a:lnTo>
                  <a:lnTo>
                    <a:pt x="638354" y="303080"/>
                  </a:lnTo>
                  <a:lnTo>
                    <a:pt x="950747" y="122720"/>
                  </a:lnTo>
                  <a:lnTo>
                    <a:pt x="1175530" y="371507"/>
                  </a:lnTo>
                  <a:lnTo>
                    <a:pt x="1321409" y="330732"/>
                  </a:lnTo>
                  <a:lnTo>
                    <a:pt x="1338401" y="328139"/>
                  </a:lnTo>
                  <a:close/>
                </a:path>
              </a:pathLst>
            </a:custGeom>
            <a:gradFill>
              <a:gsLst>
                <a:gs pos="0">
                  <a:schemeClr val="bg1"/>
                </a:gs>
                <a:gs pos="100000">
                  <a:srgbClr val="E2E2E2"/>
                </a:gs>
              </a:gsLst>
              <a:lin ang="2700000" scaled="1"/>
            </a:gradFill>
            <a:ln>
              <a:noFill/>
            </a:ln>
            <a:effectLst>
              <a:outerShdw blurRad="190500" dist="762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37" name="椭圆 136"/>
            <p:cNvSpPr/>
            <p:nvPr/>
          </p:nvSpPr>
          <p:spPr>
            <a:xfrm>
              <a:off x="2798632" y="3445708"/>
              <a:ext cx="1581096" cy="1581096"/>
            </a:xfrm>
            <a:prstGeom prst="ellipse">
              <a:avLst/>
            </a:prstGeom>
            <a:noFill/>
            <a:ln w="38100">
              <a:gradFill flip="none" rotWithShape="1">
                <a:gsLst>
                  <a:gs pos="0">
                    <a:schemeClr val="bg1">
                      <a:lumMod val="85000"/>
                    </a:schemeClr>
                  </a:gs>
                  <a:gs pos="100000">
                    <a:schemeClr val="bg1"/>
                  </a:gs>
                </a:gsLst>
                <a:lin ang="2700000" scaled="1"/>
                <a:tileRect/>
              </a:gradFill>
            </a:ln>
            <a:effectLst>
              <a:innerShdw blurRad="88900" dist="38100" dir="13500000">
                <a:prstClr val="black">
                  <a:alpha val="3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8" name="Freeform 5"/>
          <p:cNvSpPr>
            <a:spLocks/>
          </p:cNvSpPr>
          <p:nvPr/>
        </p:nvSpPr>
        <p:spPr bwMode="auto">
          <a:xfrm>
            <a:off x="3831463" y="1363297"/>
            <a:ext cx="492128" cy="436170"/>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a:gsLst>
              <a:gs pos="100000">
                <a:schemeClr val="bg1"/>
              </a:gs>
              <a:gs pos="0">
                <a:schemeClr val="bg1">
                  <a:lumMod val="85000"/>
                </a:schemeClr>
              </a:gs>
            </a:gsLst>
            <a:lin ang="2700000" scaled="1"/>
          </a:gradFill>
          <a:ln w="12700">
            <a:gradFill flip="none" rotWithShape="1">
              <a:gsLst>
                <a:gs pos="0">
                  <a:schemeClr val="bg1"/>
                </a:gs>
                <a:gs pos="100000">
                  <a:schemeClr val="bg1">
                    <a:lumMod val="85000"/>
                  </a:schemeClr>
                </a:gs>
              </a:gsLst>
              <a:lin ang="2700000" scaled="1"/>
              <a:tileRect/>
            </a:gradFill>
          </a:ln>
          <a:effectLst>
            <a:outerShdw blurRad="101600" dist="50800" dir="2700000" algn="tl" rotWithShape="0">
              <a:prstClr val="black">
                <a:alpha val="30000"/>
              </a:prstClr>
            </a:outerShdw>
            <a:softEdge rad="0"/>
          </a:effectLst>
        </p:spPr>
        <p:txBody>
          <a:bodyPr vert="horz" wrap="square" lIns="68580" tIns="34290" rIns="68580" bIns="34290" numCol="1" anchor="t" anchorCtr="0" compatLnSpc="1">
            <a:prstTxWarp prst="textNoShape">
              <a:avLst/>
            </a:prstTxWarp>
          </a:bodyPr>
          <a:lstStyle/>
          <a:p>
            <a:endParaRPr lang="zh-CN" altLang="en-US">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139" name="Freeform 5"/>
          <p:cNvSpPr>
            <a:spLocks/>
          </p:cNvSpPr>
          <p:nvPr/>
        </p:nvSpPr>
        <p:spPr bwMode="auto">
          <a:xfrm>
            <a:off x="7238631" y="1370752"/>
            <a:ext cx="492128" cy="436170"/>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a:gsLst>
              <a:gs pos="100000">
                <a:schemeClr val="bg1"/>
              </a:gs>
              <a:gs pos="0">
                <a:schemeClr val="bg1">
                  <a:lumMod val="85000"/>
                </a:schemeClr>
              </a:gs>
            </a:gsLst>
            <a:lin ang="2700000" scaled="1"/>
          </a:gradFill>
          <a:ln w="12700">
            <a:gradFill flip="none" rotWithShape="1">
              <a:gsLst>
                <a:gs pos="0">
                  <a:schemeClr val="bg1"/>
                </a:gs>
                <a:gs pos="100000">
                  <a:schemeClr val="bg1">
                    <a:lumMod val="85000"/>
                  </a:schemeClr>
                </a:gs>
              </a:gsLst>
              <a:lin ang="2700000" scaled="1"/>
              <a:tileRect/>
            </a:gradFill>
          </a:ln>
          <a:effectLst>
            <a:outerShdw blurRad="101600" dist="50800" dir="2700000" algn="tl" rotWithShape="0">
              <a:prstClr val="black">
                <a:alpha val="30000"/>
              </a:prstClr>
            </a:outerShdw>
            <a:softEdge rad="0"/>
          </a:effectLst>
        </p:spPr>
        <p:txBody>
          <a:bodyPr vert="horz" wrap="square" lIns="68580" tIns="34290" rIns="68580" bIns="34290" numCol="1" anchor="t" anchorCtr="0" compatLnSpc="1">
            <a:prstTxWarp prst="textNoShape">
              <a:avLst/>
            </a:prstTxWarp>
          </a:bodyPr>
          <a:lstStyle/>
          <a:p>
            <a:endParaRPr lang="zh-CN" altLang="en-US">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140" name="Freeform 5"/>
          <p:cNvSpPr>
            <a:spLocks/>
          </p:cNvSpPr>
          <p:nvPr/>
        </p:nvSpPr>
        <p:spPr bwMode="auto">
          <a:xfrm>
            <a:off x="4759945" y="4056566"/>
            <a:ext cx="492128" cy="436170"/>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a:gsLst>
              <a:gs pos="100000">
                <a:schemeClr val="bg1"/>
              </a:gs>
              <a:gs pos="0">
                <a:schemeClr val="bg1">
                  <a:lumMod val="85000"/>
                </a:schemeClr>
              </a:gs>
            </a:gsLst>
            <a:lin ang="2700000" scaled="1"/>
          </a:gradFill>
          <a:ln w="12700">
            <a:gradFill flip="none" rotWithShape="1">
              <a:gsLst>
                <a:gs pos="0">
                  <a:schemeClr val="bg1"/>
                </a:gs>
                <a:gs pos="100000">
                  <a:schemeClr val="bg1">
                    <a:lumMod val="85000"/>
                  </a:schemeClr>
                </a:gs>
              </a:gsLst>
              <a:lin ang="2700000" scaled="1"/>
              <a:tileRect/>
            </a:gradFill>
          </a:ln>
          <a:effectLst>
            <a:outerShdw blurRad="101600" dist="50800" dir="2700000" algn="tl" rotWithShape="0">
              <a:prstClr val="black">
                <a:alpha val="30000"/>
              </a:prstClr>
            </a:outerShdw>
            <a:softEdge rad="0"/>
          </a:effectLst>
        </p:spPr>
        <p:txBody>
          <a:bodyPr vert="horz" wrap="square" lIns="68580" tIns="34290" rIns="68580" bIns="34290" numCol="1" anchor="t" anchorCtr="0" compatLnSpc="1">
            <a:prstTxWarp prst="textNoShape">
              <a:avLst/>
            </a:prstTxWarp>
          </a:bodyPr>
          <a:lstStyle/>
          <a:p>
            <a:endParaRPr lang="zh-CN" altLang="en-US">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141" name="Freeform 5"/>
          <p:cNvSpPr>
            <a:spLocks/>
          </p:cNvSpPr>
          <p:nvPr/>
        </p:nvSpPr>
        <p:spPr bwMode="auto">
          <a:xfrm>
            <a:off x="1516480" y="4107569"/>
            <a:ext cx="492128" cy="436170"/>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a:gsLst>
              <a:gs pos="100000">
                <a:schemeClr val="bg1"/>
              </a:gs>
              <a:gs pos="0">
                <a:schemeClr val="bg1">
                  <a:lumMod val="85000"/>
                </a:schemeClr>
              </a:gs>
            </a:gsLst>
            <a:lin ang="2700000" scaled="1"/>
          </a:gradFill>
          <a:ln w="12700">
            <a:gradFill flip="none" rotWithShape="1">
              <a:gsLst>
                <a:gs pos="0">
                  <a:schemeClr val="bg1"/>
                </a:gs>
                <a:gs pos="100000">
                  <a:schemeClr val="bg1">
                    <a:lumMod val="85000"/>
                  </a:schemeClr>
                </a:gs>
              </a:gsLst>
              <a:lin ang="2700000" scaled="1"/>
              <a:tileRect/>
            </a:gradFill>
          </a:ln>
          <a:effectLst>
            <a:outerShdw blurRad="101600" dist="50800" dir="2700000" algn="tl" rotWithShape="0">
              <a:prstClr val="black">
                <a:alpha val="30000"/>
              </a:prstClr>
            </a:outerShdw>
            <a:softEdge rad="0"/>
          </a:effectLst>
        </p:spPr>
        <p:txBody>
          <a:bodyPr vert="horz" wrap="square" lIns="68580" tIns="34290" rIns="68580" bIns="34290" numCol="1" anchor="t" anchorCtr="0" compatLnSpc="1">
            <a:prstTxWarp prst="textNoShape">
              <a:avLst/>
            </a:prstTxWarp>
          </a:bodyPr>
          <a:lstStyle/>
          <a:p>
            <a:endParaRPr lang="zh-CN" altLang="en-US">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grpSp>
        <p:nvGrpSpPr>
          <p:cNvPr id="142" name="组合 141"/>
          <p:cNvGrpSpPr/>
          <p:nvPr/>
        </p:nvGrpSpPr>
        <p:grpSpPr>
          <a:xfrm>
            <a:off x="3067468" y="2554886"/>
            <a:ext cx="1792563" cy="1745065"/>
            <a:chOff x="3067468" y="2554886"/>
            <a:chExt cx="1792563" cy="1745065"/>
          </a:xfrm>
        </p:grpSpPr>
        <p:grpSp>
          <p:nvGrpSpPr>
            <p:cNvPr id="143" name="组合 142"/>
            <p:cNvGrpSpPr/>
            <p:nvPr/>
          </p:nvGrpSpPr>
          <p:grpSpPr>
            <a:xfrm>
              <a:off x="3067468" y="2554886"/>
              <a:ext cx="1722794" cy="1745065"/>
              <a:chOff x="3067468" y="2554886"/>
              <a:chExt cx="1722794" cy="1745065"/>
            </a:xfrm>
          </p:grpSpPr>
          <p:grpSp>
            <p:nvGrpSpPr>
              <p:cNvPr id="173" name="组合 172"/>
              <p:cNvGrpSpPr/>
              <p:nvPr/>
            </p:nvGrpSpPr>
            <p:grpSpPr>
              <a:xfrm>
                <a:off x="3067468" y="2773052"/>
                <a:ext cx="1722794" cy="1526899"/>
                <a:chOff x="1529861" y="1829264"/>
                <a:chExt cx="2452453" cy="2173589"/>
              </a:xfrm>
            </p:grpSpPr>
            <p:sp>
              <p:nvSpPr>
                <p:cNvPr id="181" name="Freeform 5"/>
                <p:cNvSpPr>
                  <a:spLocks/>
                </p:cNvSpPr>
                <p:nvPr/>
              </p:nvSpPr>
              <p:spPr bwMode="auto">
                <a:xfrm>
                  <a:off x="1529861" y="1829264"/>
                  <a:ext cx="2452453" cy="2173589"/>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a:gsLst>
                    <a:gs pos="100000">
                      <a:schemeClr val="bg1"/>
                    </a:gs>
                    <a:gs pos="0">
                      <a:schemeClr val="bg1">
                        <a:lumMod val="85000"/>
                      </a:schemeClr>
                    </a:gs>
                  </a:gsLst>
                  <a:lin ang="2700000" scaled="1"/>
                </a:gradFill>
                <a:ln w="19050">
                  <a:gradFill flip="none" rotWithShape="1">
                    <a:gsLst>
                      <a:gs pos="0">
                        <a:schemeClr val="bg1"/>
                      </a:gs>
                      <a:gs pos="100000">
                        <a:schemeClr val="bg1">
                          <a:lumMod val="85000"/>
                        </a:schemeClr>
                      </a:gs>
                    </a:gsLst>
                    <a:lin ang="2700000" scaled="1"/>
                    <a:tileRect/>
                  </a:gradFill>
                </a:ln>
                <a:effectLst>
                  <a:outerShdw blurRad="254000" dist="101600" dir="2700000" algn="tl" rotWithShape="0">
                    <a:prstClr val="black">
                      <a:alpha val="30000"/>
                    </a:prstClr>
                  </a:outerShdw>
                  <a:softEdge rad="0"/>
                </a:effectLst>
              </p:spPr>
              <p:txBody>
                <a:bodyPr vert="horz" wrap="square" lIns="91440" tIns="45720" rIns="91440" bIns="45720" numCol="1" anchor="t" anchorCtr="0" compatLnSpc="1">
                  <a:prstTxWarp prst="textNoShape">
                    <a:avLst/>
                  </a:prstTxWarp>
                </a:bodyPr>
                <a:lstStyle/>
                <a:p>
                  <a:endParaRPr lang="zh-CN" altLang="en-US">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182" name="Freeform 5"/>
                <p:cNvSpPr>
                  <a:spLocks/>
                </p:cNvSpPr>
                <p:nvPr/>
              </p:nvSpPr>
              <p:spPr bwMode="auto">
                <a:xfrm>
                  <a:off x="1688672" y="1966891"/>
                  <a:ext cx="2130210" cy="1887988"/>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rgbClr val="7030A0"/>
                </a:solidFill>
                <a:ln w="19050">
                  <a:noFill/>
                </a:ln>
                <a:effectLst>
                  <a:softEdge rad="0"/>
                </a:effectLst>
              </p:spPr>
              <p:txBody>
                <a:bodyPr vert="horz" wrap="square" lIns="91440" tIns="45720" rIns="91440" bIns="45720" numCol="1" anchor="t" anchorCtr="0" compatLnSpc="1">
                  <a:prstTxWarp prst="textNoShape">
                    <a:avLst/>
                  </a:prstTxWarp>
                </a:bodyPr>
                <a:lstStyle/>
                <a:p>
                  <a:endParaRPr lang="zh-CN" altLang="en-US">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174" name="组合 173"/>
              <p:cNvGrpSpPr/>
              <p:nvPr/>
            </p:nvGrpSpPr>
            <p:grpSpPr>
              <a:xfrm>
                <a:off x="3153351" y="2554886"/>
                <a:ext cx="750088" cy="561979"/>
                <a:chOff x="3153351" y="2554886"/>
                <a:chExt cx="750088" cy="561979"/>
              </a:xfrm>
            </p:grpSpPr>
            <p:sp>
              <p:nvSpPr>
                <p:cNvPr id="179" name="Freeform 5"/>
                <p:cNvSpPr>
                  <a:spLocks/>
                </p:cNvSpPr>
                <p:nvPr/>
              </p:nvSpPr>
              <p:spPr bwMode="auto">
                <a:xfrm>
                  <a:off x="3219818" y="2554886"/>
                  <a:ext cx="634079" cy="561979"/>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a:gsLst>
                    <a:gs pos="100000">
                      <a:schemeClr val="bg1"/>
                    </a:gs>
                    <a:gs pos="0">
                      <a:schemeClr val="bg1">
                        <a:lumMod val="85000"/>
                      </a:schemeClr>
                    </a:gs>
                  </a:gsLst>
                  <a:lin ang="2700000" scaled="1"/>
                </a:gradFill>
                <a:ln w="19050">
                  <a:gradFill flip="none" rotWithShape="1">
                    <a:gsLst>
                      <a:gs pos="0">
                        <a:schemeClr val="bg1"/>
                      </a:gs>
                      <a:gs pos="100000">
                        <a:schemeClr val="bg1">
                          <a:lumMod val="85000"/>
                        </a:schemeClr>
                      </a:gs>
                    </a:gsLst>
                    <a:lin ang="2700000" scaled="1"/>
                    <a:tileRect/>
                  </a:gradFill>
                </a:ln>
                <a:effectLst>
                  <a:outerShdw blurRad="254000" dist="101600" dir="2700000" algn="tl" rotWithShape="0">
                    <a:prstClr val="black">
                      <a:alpha val="30000"/>
                    </a:prstClr>
                  </a:outerShdw>
                  <a:softEdge rad="0"/>
                </a:effectLst>
              </p:spPr>
              <p:txBody>
                <a:bodyPr vert="horz" wrap="square" lIns="68580" tIns="34290" rIns="68580" bIns="34290" numCol="1" anchor="t" anchorCtr="0" compatLnSpc="1">
                  <a:prstTxWarp prst="textNoShape">
                    <a:avLst/>
                  </a:prstTxWarp>
                </a:bodyPr>
                <a:lstStyle/>
                <a:p>
                  <a:endParaRPr lang="zh-CN" altLang="en-US">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180" name="文本框 62"/>
                <p:cNvSpPr txBox="1"/>
                <p:nvPr/>
              </p:nvSpPr>
              <p:spPr>
                <a:xfrm>
                  <a:off x="3153351" y="2589207"/>
                  <a:ext cx="750088" cy="461665"/>
                </a:xfrm>
                <a:prstGeom prst="rect">
                  <a:avLst/>
                </a:prstGeom>
                <a:noFill/>
              </p:spPr>
              <p:txBody>
                <a:bodyPr wrap="square" rtlCol="0">
                  <a:spAutoFit/>
                </a:bodyPr>
                <a:lstStyle/>
                <a:p>
                  <a:pPr algn="ctr"/>
                  <a:r>
                    <a:rPr lang="en-US" altLang="zh-CN" sz="2400" dirty="0">
                      <a:solidFill>
                        <a:srgbClr val="7030A0"/>
                      </a:solidFill>
                      <a:latin typeface="Impact" panose="020B0806030902050204" pitchFamily="34" charset="0"/>
                    </a:rPr>
                    <a:t>02</a:t>
                  </a:r>
                  <a:endParaRPr lang="zh-CN" altLang="en-US" sz="2400" dirty="0">
                    <a:solidFill>
                      <a:srgbClr val="7030A0"/>
                    </a:solidFill>
                    <a:latin typeface="Impact" panose="020B0806030902050204" pitchFamily="34" charset="0"/>
                  </a:endParaRPr>
                </a:p>
              </p:txBody>
            </p:sp>
          </p:grpSp>
          <p:grpSp>
            <p:nvGrpSpPr>
              <p:cNvPr id="175" name="Group 46"/>
              <p:cNvGrpSpPr>
                <a:grpSpLocks noChangeAspect="1"/>
              </p:cNvGrpSpPr>
              <p:nvPr/>
            </p:nvGrpSpPr>
            <p:grpSpPr bwMode="auto">
              <a:xfrm>
                <a:off x="4077360" y="3095731"/>
                <a:ext cx="350041" cy="216714"/>
                <a:chOff x="3098" y="1701"/>
                <a:chExt cx="1486" cy="920"/>
              </a:xfrm>
              <a:solidFill>
                <a:schemeClr val="bg1"/>
              </a:solidFill>
            </p:grpSpPr>
            <p:sp>
              <p:nvSpPr>
                <p:cNvPr id="176" name="Freeform 47"/>
                <p:cNvSpPr>
                  <a:spLocks/>
                </p:cNvSpPr>
                <p:nvPr/>
              </p:nvSpPr>
              <p:spPr bwMode="auto">
                <a:xfrm>
                  <a:off x="3468" y="1701"/>
                  <a:ext cx="746" cy="920"/>
                </a:xfrm>
                <a:custGeom>
                  <a:avLst/>
                  <a:gdLst>
                    <a:gd name="T0" fmla="*/ 157 w 314"/>
                    <a:gd name="T1" fmla="*/ 0 h 386"/>
                    <a:gd name="T2" fmla="*/ 68 w 314"/>
                    <a:gd name="T3" fmla="*/ 89 h 386"/>
                    <a:gd name="T4" fmla="*/ 127 w 314"/>
                    <a:gd name="T5" fmla="*/ 172 h 386"/>
                    <a:gd name="T6" fmla="*/ 103 w 314"/>
                    <a:gd name="T7" fmla="*/ 172 h 386"/>
                    <a:gd name="T8" fmla="*/ 16 w 314"/>
                    <a:gd name="T9" fmla="*/ 320 h 386"/>
                    <a:gd name="T10" fmla="*/ 28 w 314"/>
                    <a:gd name="T11" fmla="*/ 386 h 386"/>
                    <a:gd name="T12" fmla="*/ 132 w 314"/>
                    <a:gd name="T13" fmla="*/ 386 h 386"/>
                    <a:gd name="T14" fmla="*/ 154 w 314"/>
                    <a:gd name="T15" fmla="*/ 203 h 386"/>
                    <a:gd name="T16" fmla="*/ 132 w 314"/>
                    <a:gd name="T17" fmla="*/ 180 h 386"/>
                    <a:gd name="T18" fmla="*/ 182 w 314"/>
                    <a:gd name="T19" fmla="*/ 180 h 386"/>
                    <a:gd name="T20" fmla="*/ 160 w 314"/>
                    <a:gd name="T21" fmla="*/ 203 h 386"/>
                    <a:gd name="T22" fmla="*/ 182 w 314"/>
                    <a:gd name="T23" fmla="*/ 386 h 386"/>
                    <a:gd name="T24" fmla="*/ 286 w 314"/>
                    <a:gd name="T25" fmla="*/ 386 h 386"/>
                    <a:gd name="T26" fmla="*/ 298 w 314"/>
                    <a:gd name="T27" fmla="*/ 320 h 386"/>
                    <a:gd name="T28" fmla="*/ 211 w 314"/>
                    <a:gd name="T29" fmla="*/ 172 h 386"/>
                    <a:gd name="T30" fmla="*/ 187 w 314"/>
                    <a:gd name="T31" fmla="*/ 172 h 386"/>
                    <a:gd name="T32" fmla="*/ 246 w 314"/>
                    <a:gd name="T33" fmla="*/ 89 h 386"/>
                    <a:gd name="T34" fmla="*/ 157 w 314"/>
                    <a:gd name="T35" fmla="*/ 0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4" h="386">
                      <a:moveTo>
                        <a:pt x="157" y="0"/>
                      </a:moveTo>
                      <a:cubicBezTo>
                        <a:pt x="108" y="0"/>
                        <a:pt x="68" y="40"/>
                        <a:pt x="68" y="89"/>
                      </a:cubicBezTo>
                      <a:cubicBezTo>
                        <a:pt x="68" y="127"/>
                        <a:pt x="93" y="160"/>
                        <a:pt x="127" y="172"/>
                      </a:cubicBezTo>
                      <a:cubicBezTo>
                        <a:pt x="103" y="172"/>
                        <a:pt x="103" y="172"/>
                        <a:pt x="103" y="172"/>
                      </a:cubicBezTo>
                      <a:cubicBezTo>
                        <a:pt x="55" y="172"/>
                        <a:pt x="26" y="291"/>
                        <a:pt x="16" y="320"/>
                      </a:cubicBezTo>
                      <a:cubicBezTo>
                        <a:pt x="0" y="363"/>
                        <a:pt x="28" y="386"/>
                        <a:pt x="28" y="386"/>
                      </a:cubicBezTo>
                      <a:cubicBezTo>
                        <a:pt x="132" y="386"/>
                        <a:pt x="132" y="386"/>
                        <a:pt x="132" y="386"/>
                      </a:cubicBezTo>
                      <a:cubicBezTo>
                        <a:pt x="154" y="203"/>
                        <a:pt x="154" y="203"/>
                        <a:pt x="154" y="203"/>
                      </a:cubicBezTo>
                      <a:cubicBezTo>
                        <a:pt x="132" y="180"/>
                        <a:pt x="132" y="180"/>
                        <a:pt x="132" y="180"/>
                      </a:cubicBezTo>
                      <a:cubicBezTo>
                        <a:pt x="182" y="180"/>
                        <a:pt x="182" y="180"/>
                        <a:pt x="182" y="180"/>
                      </a:cubicBezTo>
                      <a:cubicBezTo>
                        <a:pt x="160" y="203"/>
                        <a:pt x="160" y="203"/>
                        <a:pt x="160" y="203"/>
                      </a:cubicBezTo>
                      <a:cubicBezTo>
                        <a:pt x="182" y="386"/>
                        <a:pt x="182" y="386"/>
                        <a:pt x="182" y="386"/>
                      </a:cubicBezTo>
                      <a:cubicBezTo>
                        <a:pt x="286" y="386"/>
                        <a:pt x="286" y="386"/>
                        <a:pt x="286" y="386"/>
                      </a:cubicBezTo>
                      <a:cubicBezTo>
                        <a:pt x="286" y="386"/>
                        <a:pt x="314" y="363"/>
                        <a:pt x="298" y="320"/>
                      </a:cubicBezTo>
                      <a:cubicBezTo>
                        <a:pt x="288" y="291"/>
                        <a:pt x="259" y="172"/>
                        <a:pt x="211" y="172"/>
                      </a:cubicBezTo>
                      <a:cubicBezTo>
                        <a:pt x="187" y="172"/>
                        <a:pt x="187" y="172"/>
                        <a:pt x="187" y="172"/>
                      </a:cubicBezTo>
                      <a:cubicBezTo>
                        <a:pt x="221" y="160"/>
                        <a:pt x="246" y="127"/>
                        <a:pt x="246" y="89"/>
                      </a:cubicBezTo>
                      <a:cubicBezTo>
                        <a:pt x="246" y="40"/>
                        <a:pt x="206" y="0"/>
                        <a:pt x="15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7" name="Freeform 48"/>
                <p:cNvSpPr>
                  <a:spLocks/>
                </p:cNvSpPr>
                <p:nvPr/>
              </p:nvSpPr>
              <p:spPr bwMode="auto">
                <a:xfrm>
                  <a:off x="3098" y="1871"/>
                  <a:ext cx="475" cy="750"/>
                </a:xfrm>
                <a:custGeom>
                  <a:avLst/>
                  <a:gdLst>
                    <a:gd name="T0" fmla="*/ 128 w 200"/>
                    <a:gd name="T1" fmla="*/ 0 h 315"/>
                    <a:gd name="T2" fmla="*/ 55 w 200"/>
                    <a:gd name="T3" fmla="*/ 73 h 315"/>
                    <a:gd name="T4" fmla="*/ 103 w 200"/>
                    <a:gd name="T5" fmla="*/ 141 h 315"/>
                    <a:gd name="T6" fmla="*/ 84 w 200"/>
                    <a:gd name="T7" fmla="*/ 141 h 315"/>
                    <a:gd name="T8" fmla="*/ 13 w 200"/>
                    <a:gd name="T9" fmla="*/ 261 h 315"/>
                    <a:gd name="T10" fmla="*/ 23 w 200"/>
                    <a:gd name="T11" fmla="*/ 315 h 315"/>
                    <a:gd name="T12" fmla="*/ 108 w 200"/>
                    <a:gd name="T13" fmla="*/ 315 h 315"/>
                    <a:gd name="T14" fmla="*/ 126 w 200"/>
                    <a:gd name="T15" fmla="*/ 166 h 315"/>
                    <a:gd name="T16" fmla="*/ 107 w 200"/>
                    <a:gd name="T17" fmla="*/ 147 h 315"/>
                    <a:gd name="T18" fmla="*/ 149 w 200"/>
                    <a:gd name="T19" fmla="*/ 147 h 315"/>
                    <a:gd name="T20" fmla="*/ 130 w 200"/>
                    <a:gd name="T21" fmla="*/ 166 h 315"/>
                    <a:gd name="T22" fmla="*/ 148 w 200"/>
                    <a:gd name="T23" fmla="*/ 315 h 315"/>
                    <a:gd name="T24" fmla="*/ 168 w 200"/>
                    <a:gd name="T25" fmla="*/ 315 h 315"/>
                    <a:gd name="T26" fmla="*/ 161 w 200"/>
                    <a:gd name="T27" fmla="*/ 245 h 315"/>
                    <a:gd name="T28" fmla="*/ 166 w 200"/>
                    <a:gd name="T29" fmla="*/ 228 h 315"/>
                    <a:gd name="T30" fmla="*/ 194 w 200"/>
                    <a:gd name="T31" fmla="*/ 152 h 315"/>
                    <a:gd name="T32" fmla="*/ 172 w 200"/>
                    <a:gd name="T33" fmla="*/ 141 h 315"/>
                    <a:gd name="T34" fmla="*/ 152 w 200"/>
                    <a:gd name="T35" fmla="*/ 141 h 315"/>
                    <a:gd name="T36" fmla="*/ 200 w 200"/>
                    <a:gd name="T37" fmla="*/ 73 h 315"/>
                    <a:gd name="T38" fmla="*/ 128 w 200"/>
                    <a:gd name="T39" fmla="*/ 0 h 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00" h="315">
                      <a:moveTo>
                        <a:pt x="128" y="0"/>
                      </a:moveTo>
                      <a:cubicBezTo>
                        <a:pt x="88" y="0"/>
                        <a:pt x="55" y="33"/>
                        <a:pt x="55" y="73"/>
                      </a:cubicBezTo>
                      <a:cubicBezTo>
                        <a:pt x="55" y="104"/>
                        <a:pt x="76" y="131"/>
                        <a:pt x="103" y="141"/>
                      </a:cubicBezTo>
                      <a:cubicBezTo>
                        <a:pt x="84" y="141"/>
                        <a:pt x="84" y="141"/>
                        <a:pt x="84" y="141"/>
                      </a:cubicBezTo>
                      <a:cubicBezTo>
                        <a:pt x="45" y="141"/>
                        <a:pt x="21" y="238"/>
                        <a:pt x="13" y="261"/>
                      </a:cubicBezTo>
                      <a:cubicBezTo>
                        <a:pt x="0" y="296"/>
                        <a:pt x="23" y="315"/>
                        <a:pt x="23" y="315"/>
                      </a:cubicBezTo>
                      <a:cubicBezTo>
                        <a:pt x="108" y="315"/>
                        <a:pt x="108" y="315"/>
                        <a:pt x="108" y="315"/>
                      </a:cubicBezTo>
                      <a:cubicBezTo>
                        <a:pt x="126" y="166"/>
                        <a:pt x="126" y="166"/>
                        <a:pt x="126" y="166"/>
                      </a:cubicBezTo>
                      <a:cubicBezTo>
                        <a:pt x="107" y="147"/>
                        <a:pt x="107" y="147"/>
                        <a:pt x="107" y="147"/>
                      </a:cubicBezTo>
                      <a:cubicBezTo>
                        <a:pt x="149" y="147"/>
                        <a:pt x="149" y="147"/>
                        <a:pt x="149" y="147"/>
                      </a:cubicBezTo>
                      <a:cubicBezTo>
                        <a:pt x="130" y="166"/>
                        <a:pt x="130" y="166"/>
                        <a:pt x="130" y="166"/>
                      </a:cubicBezTo>
                      <a:cubicBezTo>
                        <a:pt x="148" y="315"/>
                        <a:pt x="148" y="315"/>
                        <a:pt x="148" y="315"/>
                      </a:cubicBezTo>
                      <a:cubicBezTo>
                        <a:pt x="168" y="315"/>
                        <a:pt x="168" y="315"/>
                        <a:pt x="168" y="315"/>
                      </a:cubicBezTo>
                      <a:cubicBezTo>
                        <a:pt x="160" y="303"/>
                        <a:pt x="149" y="279"/>
                        <a:pt x="161" y="245"/>
                      </a:cubicBezTo>
                      <a:cubicBezTo>
                        <a:pt x="162" y="241"/>
                        <a:pt x="164" y="235"/>
                        <a:pt x="166" y="228"/>
                      </a:cubicBezTo>
                      <a:cubicBezTo>
                        <a:pt x="173" y="207"/>
                        <a:pt x="182" y="178"/>
                        <a:pt x="194" y="152"/>
                      </a:cubicBezTo>
                      <a:cubicBezTo>
                        <a:pt x="188" y="145"/>
                        <a:pt x="180" y="141"/>
                        <a:pt x="172" y="141"/>
                      </a:cubicBezTo>
                      <a:cubicBezTo>
                        <a:pt x="152" y="141"/>
                        <a:pt x="152" y="141"/>
                        <a:pt x="152" y="141"/>
                      </a:cubicBezTo>
                      <a:cubicBezTo>
                        <a:pt x="180" y="131"/>
                        <a:pt x="200" y="104"/>
                        <a:pt x="200" y="73"/>
                      </a:cubicBezTo>
                      <a:cubicBezTo>
                        <a:pt x="200" y="33"/>
                        <a:pt x="168" y="0"/>
                        <a:pt x="1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8" name="Freeform 49"/>
                <p:cNvSpPr>
                  <a:spLocks/>
                </p:cNvSpPr>
                <p:nvPr/>
              </p:nvSpPr>
              <p:spPr bwMode="auto">
                <a:xfrm>
                  <a:off x="4110" y="1871"/>
                  <a:ext cx="474" cy="750"/>
                </a:xfrm>
                <a:custGeom>
                  <a:avLst/>
                  <a:gdLst>
                    <a:gd name="T0" fmla="*/ 72 w 200"/>
                    <a:gd name="T1" fmla="*/ 0 h 315"/>
                    <a:gd name="T2" fmla="*/ 0 w 200"/>
                    <a:gd name="T3" fmla="*/ 73 h 315"/>
                    <a:gd name="T4" fmla="*/ 48 w 200"/>
                    <a:gd name="T5" fmla="*/ 141 h 315"/>
                    <a:gd name="T6" fmla="*/ 28 w 200"/>
                    <a:gd name="T7" fmla="*/ 141 h 315"/>
                    <a:gd name="T8" fmla="*/ 6 w 200"/>
                    <a:gd name="T9" fmla="*/ 152 h 315"/>
                    <a:gd name="T10" fmla="*/ 34 w 200"/>
                    <a:gd name="T11" fmla="*/ 228 h 315"/>
                    <a:gd name="T12" fmla="*/ 39 w 200"/>
                    <a:gd name="T13" fmla="*/ 245 h 315"/>
                    <a:gd name="T14" fmla="*/ 32 w 200"/>
                    <a:gd name="T15" fmla="*/ 315 h 315"/>
                    <a:gd name="T16" fmla="*/ 52 w 200"/>
                    <a:gd name="T17" fmla="*/ 315 h 315"/>
                    <a:gd name="T18" fmla="*/ 70 w 200"/>
                    <a:gd name="T19" fmla="*/ 166 h 315"/>
                    <a:gd name="T20" fmla="*/ 52 w 200"/>
                    <a:gd name="T21" fmla="*/ 147 h 315"/>
                    <a:gd name="T22" fmla="*/ 93 w 200"/>
                    <a:gd name="T23" fmla="*/ 147 h 315"/>
                    <a:gd name="T24" fmla="*/ 74 w 200"/>
                    <a:gd name="T25" fmla="*/ 166 h 315"/>
                    <a:gd name="T26" fmla="*/ 92 w 200"/>
                    <a:gd name="T27" fmla="*/ 315 h 315"/>
                    <a:gd name="T28" fmla="*/ 178 w 200"/>
                    <a:gd name="T29" fmla="*/ 315 h 315"/>
                    <a:gd name="T30" fmla="*/ 187 w 200"/>
                    <a:gd name="T31" fmla="*/ 261 h 315"/>
                    <a:gd name="T32" fmla="*/ 116 w 200"/>
                    <a:gd name="T33" fmla="*/ 141 h 315"/>
                    <a:gd name="T34" fmla="*/ 97 w 200"/>
                    <a:gd name="T35" fmla="*/ 141 h 315"/>
                    <a:gd name="T36" fmla="*/ 145 w 200"/>
                    <a:gd name="T37" fmla="*/ 73 h 315"/>
                    <a:gd name="T38" fmla="*/ 72 w 200"/>
                    <a:gd name="T39" fmla="*/ 0 h 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00" h="315">
                      <a:moveTo>
                        <a:pt x="72" y="0"/>
                      </a:moveTo>
                      <a:cubicBezTo>
                        <a:pt x="32" y="0"/>
                        <a:pt x="0" y="33"/>
                        <a:pt x="0" y="73"/>
                      </a:cubicBezTo>
                      <a:cubicBezTo>
                        <a:pt x="0" y="104"/>
                        <a:pt x="20" y="131"/>
                        <a:pt x="48" y="141"/>
                      </a:cubicBezTo>
                      <a:cubicBezTo>
                        <a:pt x="28" y="141"/>
                        <a:pt x="28" y="141"/>
                        <a:pt x="28" y="141"/>
                      </a:cubicBezTo>
                      <a:cubicBezTo>
                        <a:pt x="20" y="141"/>
                        <a:pt x="13" y="145"/>
                        <a:pt x="6" y="152"/>
                      </a:cubicBezTo>
                      <a:cubicBezTo>
                        <a:pt x="18" y="178"/>
                        <a:pt x="27" y="207"/>
                        <a:pt x="34" y="228"/>
                      </a:cubicBezTo>
                      <a:cubicBezTo>
                        <a:pt x="36" y="235"/>
                        <a:pt x="38" y="241"/>
                        <a:pt x="39" y="245"/>
                      </a:cubicBezTo>
                      <a:cubicBezTo>
                        <a:pt x="52" y="279"/>
                        <a:pt x="40" y="303"/>
                        <a:pt x="32" y="315"/>
                      </a:cubicBezTo>
                      <a:cubicBezTo>
                        <a:pt x="52" y="315"/>
                        <a:pt x="52" y="315"/>
                        <a:pt x="52" y="315"/>
                      </a:cubicBezTo>
                      <a:cubicBezTo>
                        <a:pt x="70" y="166"/>
                        <a:pt x="70" y="166"/>
                        <a:pt x="70" y="166"/>
                      </a:cubicBezTo>
                      <a:cubicBezTo>
                        <a:pt x="52" y="147"/>
                        <a:pt x="52" y="147"/>
                        <a:pt x="52" y="147"/>
                      </a:cubicBezTo>
                      <a:cubicBezTo>
                        <a:pt x="93" y="147"/>
                        <a:pt x="93" y="147"/>
                        <a:pt x="93" y="147"/>
                      </a:cubicBezTo>
                      <a:cubicBezTo>
                        <a:pt x="74" y="166"/>
                        <a:pt x="74" y="166"/>
                        <a:pt x="74" y="166"/>
                      </a:cubicBezTo>
                      <a:cubicBezTo>
                        <a:pt x="92" y="315"/>
                        <a:pt x="92" y="315"/>
                        <a:pt x="92" y="315"/>
                      </a:cubicBezTo>
                      <a:cubicBezTo>
                        <a:pt x="178" y="315"/>
                        <a:pt x="178" y="315"/>
                        <a:pt x="178" y="315"/>
                      </a:cubicBezTo>
                      <a:cubicBezTo>
                        <a:pt x="178" y="315"/>
                        <a:pt x="200" y="296"/>
                        <a:pt x="187" y="261"/>
                      </a:cubicBezTo>
                      <a:cubicBezTo>
                        <a:pt x="179" y="238"/>
                        <a:pt x="156" y="141"/>
                        <a:pt x="116" y="141"/>
                      </a:cubicBezTo>
                      <a:cubicBezTo>
                        <a:pt x="97" y="141"/>
                        <a:pt x="97" y="141"/>
                        <a:pt x="97" y="141"/>
                      </a:cubicBezTo>
                      <a:cubicBezTo>
                        <a:pt x="125" y="131"/>
                        <a:pt x="145" y="104"/>
                        <a:pt x="145" y="73"/>
                      </a:cubicBezTo>
                      <a:cubicBezTo>
                        <a:pt x="145" y="33"/>
                        <a:pt x="112" y="0"/>
                        <a:pt x="7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144" name="组合 143"/>
            <p:cNvGrpSpPr/>
            <p:nvPr/>
          </p:nvGrpSpPr>
          <p:grpSpPr>
            <a:xfrm>
              <a:off x="3203848" y="3075806"/>
              <a:ext cx="1656183" cy="828820"/>
              <a:chOff x="1655296" y="1503075"/>
              <a:chExt cx="1980180" cy="828820"/>
            </a:xfrm>
          </p:grpSpPr>
          <p:sp>
            <p:nvSpPr>
              <p:cNvPr id="145" name="TextBox 144"/>
              <p:cNvSpPr txBox="1"/>
              <p:nvPr/>
            </p:nvSpPr>
            <p:spPr>
              <a:xfrm>
                <a:off x="1871348" y="1503075"/>
                <a:ext cx="1764128" cy="287647"/>
              </a:xfrm>
              <a:prstGeom prst="rect">
                <a:avLst/>
              </a:prstGeom>
              <a:noFill/>
            </p:spPr>
            <p:txBody>
              <a:bodyPr wrap="square" lIns="62995" tIns="31498" rIns="62995" bIns="31498" rtlCol="0">
                <a:spAutoFit/>
              </a:bodyPr>
              <a:lstStyle/>
              <a:p>
                <a:pPr>
                  <a:lnSpc>
                    <a:spcPct val="150000"/>
                  </a:lnSpc>
                </a:pPr>
                <a:r>
                  <a:rPr lang="zh-CN" altLang="en-US" sz="1100" b="1" dirty="0">
                    <a:solidFill>
                      <a:schemeClr val="bg1">
                        <a:lumMod val="95000"/>
                      </a:schemeClr>
                    </a:solidFill>
                    <a:latin typeface="微软雅黑" pitchFamily="34" charset="-122"/>
                    <a:ea typeface="微软雅黑" pitchFamily="34" charset="-122"/>
                    <a:cs typeface="华文黑体" pitchFamily="2" charset="-122"/>
                  </a:rPr>
                  <a:t>添加标题</a:t>
                </a:r>
              </a:p>
            </p:txBody>
          </p:sp>
          <p:sp>
            <p:nvSpPr>
              <p:cNvPr id="172" name="TextBox 171"/>
              <p:cNvSpPr txBox="1"/>
              <p:nvPr/>
            </p:nvSpPr>
            <p:spPr>
              <a:xfrm>
                <a:off x="1655296" y="1788152"/>
                <a:ext cx="1549707" cy="543743"/>
              </a:xfrm>
              <a:prstGeom prst="rect">
                <a:avLst/>
              </a:prstGeom>
              <a:noFill/>
            </p:spPr>
            <p:txBody>
              <a:bodyPr wrap="square" lIns="62995" tIns="31498" rIns="62995" bIns="31498" rtlCol="0">
                <a:spAutoFit/>
              </a:bodyPr>
              <a:lstStyle/>
              <a:p>
                <a:pPr algn="ctr">
                  <a:lnSpc>
                    <a:spcPct val="130000"/>
                  </a:lnSpc>
                  <a:tabLst>
                    <a:tab pos="1435100" algn="l"/>
                  </a:tabLst>
                </a:pPr>
                <a:r>
                  <a:rPr lang="zh-CN" altLang="en-US" sz="800" dirty="0">
                    <a:solidFill>
                      <a:schemeClr val="bg1">
                        <a:lumMod val="95000"/>
                      </a:schemeClr>
                    </a:solidFill>
                    <a:latin typeface="微软雅黑" pitchFamily="34" charset="-122"/>
                    <a:ea typeface="微软雅黑" pitchFamily="34" charset="-122"/>
                  </a:rPr>
                  <a:t>您的内容打在这里，或者通过复制您的文本后，在此框中选择</a:t>
                </a:r>
                <a:r>
                  <a:rPr lang="zh-CN" altLang="en-US" sz="800" dirty="0" smtClean="0">
                    <a:solidFill>
                      <a:schemeClr val="bg1">
                        <a:lumMod val="95000"/>
                      </a:schemeClr>
                    </a:solidFill>
                    <a:latin typeface="微软雅黑" pitchFamily="34" charset="-122"/>
                    <a:ea typeface="微软雅黑" pitchFamily="34" charset="-122"/>
                  </a:rPr>
                  <a:t>粘贴</a:t>
                </a:r>
                <a:r>
                  <a:rPr lang="zh-CN" altLang="en-US" sz="800" dirty="0">
                    <a:solidFill>
                      <a:schemeClr val="bg1">
                        <a:lumMod val="95000"/>
                      </a:schemeClr>
                    </a:solidFill>
                    <a:latin typeface="微软雅黑" pitchFamily="34" charset="-122"/>
                    <a:ea typeface="微软雅黑" pitchFamily="34" charset="-122"/>
                  </a:rPr>
                  <a:t>。</a:t>
                </a:r>
              </a:p>
            </p:txBody>
          </p:sp>
        </p:grpSp>
      </p:grpSp>
      <p:grpSp>
        <p:nvGrpSpPr>
          <p:cNvPr id="183" name="组合 182"/>
          <p:cNvGrpSpPr/>
          <p:nvPr/>
        </p:nvGrpSpPr>
        <p:grpSpPr>
          <a:xfrm>
            <a:off x="6023596" y="2750684"/>
            <a:ext cx="1788763" cy="1710214"/>
            <a:chOff x="6023596" y="2750684"/>
            <a:chExt cx="1788763" cy="1710214"/>
          </a:xfrm>
        </p:grpSpPr>
        <p:grpSp>
          <p:nvGrpSpPr>
            <p:cNvPr id="184" name="组合 183"/>
            <p:cNvGrpSpPr/>
            <p:nvPr/>
          </p:nvGrpSpPr>
          <p:grpSpPr>
            <a:xfrm>
              <a:off x="6023596" y="2750684"/>
              <a:ext cx="1722794" cy="1526899"/>
              <a:chOff x="1529861" y="1829264"/>
              <a:chExt cx="2452453" cy="2173589"/>
            </a:xfrm>
          </p:grpSpPr>
          <p:sp>
            <p:nvSpPr>
              <p:cNvPr id="192" name="Freeform 5"/>
              <p:cNvSpPr>
                <a:spLocks/>
              </p:cNvSpPr>
              <p:nvPr/>
            </p:nvSpPr>
            <p:spPr bwMode="auto">
              <a:xfrm>
                <a:off x="1529861" y="1829264"/>
                <a:ext cx="2452453" cy="2173589"/>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a:gsLst>
                  <a:gs pos="100000">
                    <a:schemeClr val="bg1"/>
                  </a:gs>
                  <a:gs pos="0">
                    <a:schemeClr val="bg1">
                      <a:lumMod val="85000"/>
                    </a:schemeClr>
                  </a:gs>
                </a:gsLst>
                <a:lin ang="2700000" scaled="1"/>
              </a:gradFill>
              <a:ln w="19050">
                <a:gradFill flip="none" rotWithShape="1">
                  <a:gsLst>
                    <a:gs pos="0">
                      <a:schemeClr val="bg1"/>
                    </a:gs>
                    <a:gs pos="100000">
                      <a:schemeClr val="bg1">
                        <a:lumMod val="85000"/>
                      </a:schemeClr>
                    </a:gs>
                  </a:gsLst>
                  <a:lin ang="2700000" scaled="1"/>
                  <a:tileRect/>
                </a:gradFill>
              </a:ln>
              <a:effectLst>
                <a:outerShdw blurRad="254000" dist="101600" dir="2700000" algn="tl" rotWithShape="0">
                  <a:prstClr val="black">
                    <a:alpha val="30000"/>
                  </a:prstClr>
                </a:outerShdw>
                <a:softEdge rad="0"/>
              </a:effectLst>
            </p:spPr>
            <p:txBody>
              <a:bodyPr vert="horz" wrap="square" lIns="91440" tIns="45720" rIns="91440" bIns="45720" numCol="1" anchor="t" anchorCtr="0" compatLnSpc="1">
                <a:prstTxWarp prst="textNoShape">
                  <a:avLst/>
                </a:prstTxWarp>
              </a:bodyPr>
              <a:lstStyle/>
              <a:p>
                <a:endParaRPr lang="zh-CN" altLang="en-US">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193" name="Freeform 5"/>
              <p:cNvSpPr>
                <a:spLocks/>
              </p:cNvSpPr>
              <p:nvPr/>
            </p:nvSpPr>
            <p:spPr bwMode="auto">
              <a:xfrm>
                <a:off x="1688672" y="1966891"/>
                <a:ext cx="2130210" cy="1887988"/>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rgbClr val="7030A0"/>
              </a:solidFill>
              <a:ln w="19050">
                <a:noFill/>
              </a:ln>
              <a:effectLst>
                <a:softEdge rad="0"/>
              </a:effectLst>
            </p:spPr>
            <p:txBody>
              <a:bodyPr vert="horz" wrap="square" lIns="91440" tIns="45720" rIns="91440" bIns="45720" numCol="1" anchor="t" anchorCtr="0" compatLnSpc="1">
                <a:prstTxWarp prst="textNoShape">
                  <a:avLst/>
                </a:prstTxWarp>
              </a:bodyPr>
              <a:lstStyle/>
              <a:p>
                <a:endParaRPr lang="zh-CN" altLang="en-US">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185" name="组合 184"/>
            <p:cNvGrpSpPr/>
            <p:nvPr/>
          </p:nvGrpSpPr>
          <p:grpSpPr>
            <a:xfrm>
              <a:off x="6075403" y="3898919"/>
              <a:ext cx="750088" cy="561979"/>
              <a:chOff x="6075403" y="3898919"/>
              <a:chExt cx="750088" cy="561979"/>
            </a:xfrm>
          </p:grpSpPr>
          <p:sp>
            <p:nvSpPr>
              <p:cNvPr id="190" name="Freeform 5"/>
              <p:cNvSpPr>
                <a:spLocks/>
              </p:cNvSpPr>
              <p:nvPr/>
            </p:nvSpPr>
            <p:spPr bwMode="auto">
              <a:xfrm>
                <a:off x="6145783" y="3898919"/>
                <a:ext cx="634079" cy="561979"/>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a:gsLst>
                  <a:gs pos="100000">
                    <a:schemeClr val="bg1"/>
                  </a:gs>
                  <a:gs pos="0">
                    <a:schemeClr val="bg1">
                      <a:lumMod val="85000"/>
                    </a:schemeClr>
                  </a:gs>
                </a:gsLst>
                <a:lin ang="2700000" scaled="1"/>
              </a:gradFill>
              <a:ln w="19050">
                <a:gradFill flip="none" rotWithShape="1">
                  <a:gsLst>
                    <a:gs pos="0">
                      <a:schemeClr val="bg1"/>
                    </a:gs>
                    <a:gs pos="100000">
                      <a:schemeClr val="bg1">
                        <a:lumMod val="85000"/>
                      </a:schemeClr>
                    </a:gs>
                  </a:gsLst>
                  <a:lin ang="2700000" scaled="1"/>
                  <a:tileRect/>
                </a:gradFill>
              </a:ln>
              <a:effectLst>
                <a:outerShdw blurRad="254000" dist="101600" dir="2700000" algn="tl" rotWithShape="0">
                  <a:prstClr val="black">
                    <a:alpha val="30000"/>
                  </a:prstClr>
                </a:outerShdw>
                <a:softEdge rad="0"/>
              </a:effectLst>
            </p:spPr>
            <p:txBody>
              <a:bodyPr vert="horz" wrap="square" lIns="68580" tIns="34290" rIns="68580" bIns="34290" numCol="1" anchor="t" anchorCtr="0" compatLnSpc="1">
                <a:prstTxWarp prst="textNoShape">
                  <a:avLst/>
                </a:prstTxWarp>
              </a:bodyPr>
              <a:lstStyle/>
              <a:p>
                <a:endParaRPr lang="zh-CN" altLang="en-US">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191" name="文本框 68"/>
              <p:cNvSpPr txBox="1"/>
              <p:nvPr/>
            </p:nvSpPr>
            <p:spPr>
              <a:xfrm>
                <a:off x="6075403" y="3933187"/>
                <a:ext cx="750088" cy="461665"/>
              </a:xfrm>
              <a:prstGeom prst="rect">
                <a:avLst/>
              </a:prstGeom>
              <a:noFill/>
            </p:spPr>
            <p:txBody>
              <a:bodyPr wrap="square" rtlCol="0">
                <a:spAutoFit/>
              </a:bodyPr>
              <a:lstStyle/>
              <a:p>
                <a:pPr algn="ctr"/>
                <a:r>
                  <a:rPr lang="en-US" altLang="zh-CN" sz="2400" dirty="0">
                    <a:solidFill>
                      <a:srgbClr val="7030A0"/>
                    </a:solidFill>
                    <a:latin typeface="Impact" panose="020B0806030902050204" pitchFamily="34" charset="0"/>
                  </a:rPr>
                  <a:t>04</a:t>
                </a:r>
                <a:endParaRPr lang="zh-CN" altLang="en-US" sz="2400" dirty="0">
                  <a:solidFill>
                    <a:srgbClr val="7030A0"/>
                  </a:solidFill>
                  <a:latin typeface="Impact" panose="020B0806030902050204" pitchFamily="34" charset="0"/>
                </a:endParaRPr>
              </a:p>
            </p:txBody>
          </p:sp>
        </p:grpSp>
        <p:sp>
          <p:nvSpPr>
            <p:cNvPr id="186" name="Freeform 53"/>
            <p:cNvSpPr>
              <a:spLocks noEditPoints="1"/>
            </p:cNvSpPr>
            <p:nvPr/>
          </p:nvSpPr>
          <p:spPr bwMode="auto">
            <a:xfrm>
              <a:off x="7018341" y="2982348"/>
              <a:ext cx="276734" cy="276734"/>
            </a:xfrm>
            <a:custGeom>
              <a:avLst/>
              <a:gdLst>
                <a:gd name="T0" fmla="*/ 166 w 449"/>
                <a:gd name="T1" fmla="*/ 362 h 449"/>
                <a:gd name="T2" fmla="*/ 211 w 449"/>
                <a:gd name="T3" fmla="*/ 317 h 449"/>
                <a:gd name="T4" fmla="*/ 237 w 449"/>
                <a:gd name="T5" fmla="*/ 407 h 449"/>
                <a:gd name="T6" fmla="*/ 302 w 449"/>
                <a:gd name="T7" fmla="*/ 313 h 449"/>
                <a:gd name="T8" fmla="*/ 294 w 449"/>
                <a:gd name="T9" fmla="*/ 393 h 449"/>
                <a:gd name="T10" fmla="*/ 395 w 449"/>
                <a:gd name="T11" fmla="*/ 289 h 449"/>
                <a:gd name="T12" fmla="*/ 294 w 449"/>
                <a:gd name="T13" fmla="*/ 393 h 449"/>
                <a:gd name="T14" fmla="*/ 95 w 449"/>
                <a:gd name="T15" fmla="*/ 353 h 449"/>
                <a:gd name="T16" fmla="*/ 121 w 449"/>
                <a:gd name="T17" fmla="*/ 309 h 449"/>
                <a:gd name="T18" fmla="*/ 237 w 449"/>
                <a:gd name="T19" fmla="*/ 293 h 449"/>
                <a:gd name="T20" fmla="*/ 311 w 449"/>
                <a:gd name="T21" fmla="*/ 191 h 449"/>
                <a:gd name="T22" fmla="*/ 307 w 449"/>
                <a:gd name="T23" fmla="*/ 287 h 449"/>
                <a:gd name="T24" fmla="*/ 211 w 449"/>
                <a:gd name="T25" fmla="*/ 293 h 449"/>
                <a:gd name="T26" fmla="*/ 137 w 449"/>
                <a:gd name="T27" fmla="*/ 226 h 449"/>
                <a:gd name="T28" fmla="*/ 211 w 449"/>
                <a:gd name="T29" fmla="*/ 196 h 449"/>
                <a:gd name="T30" fmla="*/ 333 w 449"/>
                <a:gd name="T31" fmla="*/ 282 h 449"/>
                <a:gd name="T32" fmla="*/ 335 w 449"/>
                <a:gd name="T33" fmla="*/ 188 h 449"/>
                <a:gd name="T34" fmla="*/ 407 w 449"/>
                <a:gd name="T35" fmla="*/ 224 h 449"/>
                <a:gd name="T36" fmla="*/ 116 w 449"/>
                <a:gd name="T37" fmla="*/ 281 h 449"/>
                <a:gd name="T38" fmla="*/ 41 w 449"/>
                <a:gd name="T39" fmla="*/ 224 h 449"/>
                <a:gd name="T40" fmla="*/ 114 w 449"/>
                <a:gd name="T41" fmla="*/ 188 h 449"/>
                <a:gd name="T42" fmla="*/ 116 w 449"/>
                <a:gd name="T43" fmla="*/ 281 h 449"/>
                <a:gd name="T44" fmla="*/ 59 w 449"/>
                <a:gd name="T45" fmla="*/ 146 h 449"/>
                <a:gd name="T46" fmla="*/ 158 w 449"/>
                <a:gd name="T47" fmla="*/ 55 h 449"/>
                <a:gd name="T48" fmla="*/ 331 w 449"/>
                <a:gd name="T49" fmla="*/ 164 h 449"/>
                <a:gd name="T50" fmla="*/ 390 w 449"/>
                <a:gd name="T51" fmla="*/ 147 h 449"/>
                <a:gd name="T52" fmla="*/ 211 w 449"/>
                <a:gd name="T53" fmla="*/ 171 h 449"/>
                <a:gd name="T54" fmla="*/ 210 w 449"/>
                <a:gd name="T55" fmla="*/ 43 h 449"/>
                <a:gd name="T56" fmla="*/ 211 w 449"/>
                <a:gd name="T57" fmla="*/ 171 h 449"/>
                <a:gd name="T58" fmla="*/ 237 w 449"/>
                <a:gd name="T59" fmla="*/ 43 h 449"/>
                <a:gd name="T60" fmla="*/ 308 w 449"/>
                <a:gd name="T61" fmla="*/ 167 h 449"/>
                <a:gd name="T62" fmla="*/ 225 w 449"/>
                <a:gd name="T63" fmla="*/ 0 h 449"/>
                <a:gd name="T64" fmla="*/ 225 w 449"/>
                <a:gd name="T65" fmla="*/ 449 h 449"/>
                <a:gd name="T66" fmla="*/ 225 w 449"/>
                <a:gd name="T67" fmla="*/ 0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9" h="449">
                  <a:moveTo>
                    <a:pt x="211" y="407"/>
                  </a:moveTo>
                  <a:cubicBezTo>
                    <a:pt x="192" y="407"/>
                    <a:pt x="176" y="387"/>
                    <a:pt x="166" y="362"/>
                  </a:cubicBezTo>
                  <a:cubicBezTo>
                    <a:pt x="158" y="347"/>
                    <a:pt x="151" y="331"/>
                    <a:pt x="147" y="313"/>
                  </a:cubicBezTo>
                  <a:cubicBezTo>
                    <a:pt x="168" y="315"/>
                    <a:pt x="189" y="317"/>
                    <a:pt x="211" y="317"/>
                  </a:cubicBezTo>
                  <a:cubicBezTo>
                    <a:pt x="211" y="407"/>
                    <a:pt x="211" y="407"/>
                    <a:pt x="211" y="407"/>
                  </a:cubicBezTo>
                  <a:moveTo>
                    <a:pt x="237" y="407"/>
                  </a:moveTo>
                  <a:cubicBezTo>
                    <a:pt x="237" y="317"/>
                    <a:pt x="237" y="317"/>
                    <a:pt x="237" y="317"/>
                  </a:cubicBezTo>
                  <a:cubicBezTo>
                    <a:pt x="259" y="317"/>
                    <a:pt x="280" y="315"/>
                    <a:pt x="302" y="313"/>
                  </a:cubicBezTo>
                  <a:cubicBezTo>
                    <a:pt x="293" y="344"/>
                    <a:pt x="273" y="407"/>
                    <a:pt x="237" y="407"/>
                  </a:cubicBezTo>
                  <a:moveTo>
                    <a:pt x="294" y="393"/>
                  </a:moveTo>
                  <a:cubicBezTo>
                    <a:pt x="311" y="370"/>
                    <a:pt x="320" y="343"/>
                    <a:pt x="328" y="310"/>
                  </a:cubicBezTo>
                  <a:cubicBezTo>
                    <a:pt x="354" y="304"/>
                    <a:pt x="377" y="297"/>
                    <a:pt x="395" y="289"/>
                  </a:cubicBezTo>
                  <a:cubicBezTo>
                    <a:pt x="386" y="313"/>
                    <a:pt x="373" y="335"/>
                    <a:pt x="354" y="353"/>
                  </a:cubicBezTo>
                  <a:cubicBezTo>
                    <a:pt x="337" y="371"/>
                    <a:pt x="315" y="384"/>
                    <a:pt x="294" y="393"/>
                  </a:cubicBezTo>
                  <a:moveTo>
                    <a:pt x="154" y="393"/>
                  </a:moveTo>
                  <a:cubicBezTo>
                    <a:pt x="133" y="384"/>
                    <a:pt x="112" y="371"/>
                    <a:pt x="95" y="353"/>
                  </a:cubicBezTo>
                  <a:cubicBezTo>
                    <a:pt x="75" y="335"/>
                    <a:pt x="62" y="312"/>
                    <a:pt x="52" y="286"/>
                  </a:cubicBezTo>
                  <a:cubicBezTo>
                    <a:pt x="68" y="295"/>
                    <a:pt x="93" y="303"/>
                    <a:pt x="121" y="309"/>
                  </a:cubicBezTo>
                  <a:cubicBezTo>
                    <a:pt x="128" y="342"/>
                    <a:pt x="138" y="371"/>
                    <a:pt x="154" y="393"/>
                  </a:cubicBezTo>
                  <a:moveTo>
                    <a:pt x="237" y="293"/>
                  </a:moveTo>
                  <a:cubicBezTo>
                    <a:pt x="237" y="196"/>
                    <a:pt x="237" y="196"/>
                    <a:pt x="237" y="196"/>
                  </a:cubicBezTo>
                  <a:cubicBezTo>
                    <a:pt x="263" y="195"/>
                    <a:pt x="287" y="193"/>
                    <a:pt x="311" y="191"/>
                  </a:cubicBezTo>
                  <a:cubicBezTo>
                    <a:pt x="311" y="203"/>
                    <a:pt x="311" y="214"/>
                    <a:pt x="311" y="226"/>
                  </a:cubicBezTo>
                  <a:cubicBezTo>
                    <a:pt x="311" y="247"/>
                    <a:pt x="311" y="268"/>
                    <a:pt x="307" y="287"/>
                  </a:cubicBezTo>
                  <a:cubicBezTo>
                    <a:pt x="284" y="290"/>
                    <a:pt x="261" y="292"/>
                    <a:pt x="237" y="293"/>
                  </a:cubicBezTo>
                  <a:moveTo>
                    <a:pt x="211" y="293"/>
                  </a:moveTo>
                  <a:cubicBezTo>
                    <a:pt x="187" y="292"/>
                    <a:pt x="165" y="290"/>
                    <a:pt x="141" y="286"/>
                  </a:cubicBezTo>
                  <a:cubicBezTo>
                    <a:pt x="138" y="268"/>
                    <a:pt x="137" y="246"/>
                    <a:pt x="137" y="226"/>
                  </a:cubicBezTo>
                  <a:cubicBezTo>
                    <a:pt x="137" y="214"/>
                    <a:pt x="138" y="203"/>
                    <a:pt x="138" y="191"/>
                  </a:cubicBezTo>
                  <a:cubicBezTo>
                    <a:pt x="161" y="193"/>
                    <a:pt x="186" y="195"/>
                    <a:pt x="211" y="196"/>
                  </a:cubicBezTo>
                  <a:cubicBezTo>
                    <a:pt x="211" y="293"/>
                    <a:pt x="211" y="293"/>
                    <a:pt x="211" y="293"/>
                  </a:cubicBezTo>
                  <a:moveTo>
                    <a:pt x="333" y="282"/>
                  </a:moveTo>
                  <a:cubicBezTo>
                    <a:pt x="335" y="265"/>
                    <a:pt x="336" y="245"/>
                    <a:pt x="336" y="226"/>
                  </a:cubicBezTo>
                  <a:cubicBezTo>
                    <a:pt x="336" y="212"/>
                    <a:pt x="336" y="201"/>
                    <a:pt x="335" y="188"/>
                  </a:cubicBezTo>
                  <a:cubicBezTo>
                    <a:pt x="363" y="185"/>
                    <a:pt x="386" y="177"/>
                    <a:pt x="399" y="171"/>
                  </a:cubicBezTo>
                  <a:cubicBezTo>
                    <a:pt x="405" y="188"/>
                    <a:pt x="407" y="207"/>
                    <a:pt x="407" y="224"/>
                  </a:cubicBezTo>
                  <a:cubicBezTo>
                    <a:pt x="407" y="254"/>
                    <a:pt x="405" y="270"/>
                    <a:pt x="333" y="282"/>
                  </a:cubicBezTo>
                  <a:moveTo>
                    <a:pt x="116" y="281"/>
                  </a:moveTo>
                  <a:cubicBezTo>
                    <a:pt x="75" y="274"/>
                    <a:pt x="52" y="260"/>
                    <a:pt x="43" y="250"/>
                  </a:cubicBezTo>
                  <a:cubicBezTo>
                    <a:pt x="41" y="242"/>
                    <a:pt x="41" y="233"/>
                    <a:pt x="41" y="224"/>
                  </a:cubicBezTo>
                  <a:cubicBezTo>
                    <a:pt x="41" y="206"/>
                    <a:pt x="44" y="187"/>
                    <a:pt x="49" y="171"/>
                  </a:cubicBezTo>
                  <a:cubicBezTo>
                    <a:pt x="64" y="177"/>
                    <a:pt x="82" y="182"/>
                    <a:pt x="114" y="188"/>
                  </a:cubicBezTo>
                  <a:cubicBezTo>
                    <a:pt x="113" y="201"/>
                    <a:pt x="112" y="212"/>
                    <a:pt x="112" y="226"/>
                  </a:cubicBezTo>
                  <a:cubicBezTo>
                    <a:pt x="112" y="245"/>
                    <a:pt x="113" y="264"/>
                    <a:pt x="116" y="281"/>
                  </a:cubicBezTo>
                  <a:moveTo>
                    <a:pt x="117" y="164"/>
                  </a:moveTo>
                  <a:cubicBezTo>
                    <a:pt x="76" y="153"/>
                    <a:pt x="65" y="152"/>
                    <a:pt x="59" y="146"/>
                  </a:cubicBezTo>
                  <a:cubicBezTo>
                    <a:pt x="68" y="128"/>
                    <a:pt x="79" y="110"/>
                    <a:pt x="95" y="96"/>
                  </a:cubicBezTo>
                  <a:cubicBezTo>
                    <a:pt x="114" y="76"/>
                    <a:pt x="135" y="66"/>
                    <a:pt x="158" y="55"/>
                  </a:cubicBezTo>
                  <a:cubicBezTo>
                    <a:pt x="138" y="83"/>
                    <a:pt x="124" y="119"/>
                    <a:pt x="117" y="164"/>
                  </a:cubicBezTo>
                  <a:moveTo>
                    <a:pt x="331" y="164"/>
                  </a:moveTo>
                  <a:cubicBezTo>
                    <a:pt x="324" y="119"/>
                    <a:pt x="311" y="81"/>
                    <a:pt x="291" y="54"/>
                  </a:cubicBezTo>
                  <a:cubicBezTo>
                    <a:pt x="333" y="69"/>
                    <a:pt x="370" y="104"/>
                    <a:pt x="390" y="147"/>
                  </a:cubicBezTo>
                  <a:cubicBezTo>
                    <a:pt x="384" y="151"/>
                    <a:pt x="369" y="157"/>
                    <a:pt x="331" y="164"/>
                  </a:cubicBezTo>
                  <a:moveTo>
                    <a:pt x="211" y="171"/>
                  </a:moveTo>
                  <a:cubicBezTo>
                    <a:pt x="187" y="171"/>
                    <a:pt x="164" y="169"/>
                    <a:pt x="141" y="167"/>
                  </a:cubicBezTo>
                  <a:cubicBezTo>
                    <a:pt x="152" y="104"/>
                    <a:pt x="178" y="55"/>
                    <a:pt x="210" y="43"/>
                  </a:cubicBezTo>
                  <a:cubicBezTo>
                    <a:pt x="210" y="43"/>
                    <a:pt x="211" y="43"/>
                    <a:pt x="211" y="43"/>
                  </a:cubicBezTo>
                  <a:cubicBezTo>
                    <a:pt x="211" y="171"/>
                    <a:pt x="211" y="171"/>
                    <a:pt x="211" y="171"/>
                  </a:cubicBezTo>
                  <a:moveTo>
                    <a:pt x="237" y="171"/>
                  </a:moveTo>
                  <a:cubicBezTo>
                    <a:pt x="237" y="43"/>
                    <a:pt x="237" y="43"/>
                    <a:pt x="237" y="43"/>
                  </a:cubicBezTo>
                  <a:cubicBezTo>
                    <a:pt x="242" y="43"/>
                    <a:pt x="249" y="48"/>
                    <a:pt x="255" y="52"/>
                  </a:cubicBezTo>
                  <a:cubicBezTo>
                    <a:pt x="279" y="74"/>
                    <a:pt x="299" y="117"/>
                    <a:pt x="308" y="167"/>
                  </a:cubicBezTo>
                  <a:cubicBezTo>
                    <a:pt x="284" y="169"/>
                    <a:pt x="261" y="171"/>
                    <a:pt x="237" y="171"/>
                  </a:cubicBezTo>
                  <a:moveTo>
                    <a:pt x="225" y="0"/>
                  </a:moveTo>
                  <a:cubicBezTo>
                    <a:pt x="100" y="0"/>
                    <a:pt x="0" y="100"/>
                    <a:pt x="0" y="224"/>
                  </a:cubicBezTo>
                  <a:cubicBezTo>
                    <a:pt x="0" y="349"/>
                    <a:pt x="100" y="449"/>
                    <a:pt x="225" y="449"/>
                  </a:cubicBezTo>
                  <a:cubicBezTo>
                    <a:pt x="350" y="449"/>
                    <a:pt x="449" y="349"/>
                    <a:pt x="449" y="224"/>
                  </a:cubicBezTo>
                  <a:cubicBezTo>
                    <a:pt x="449" y="100"/>
                    <a:pt x="350" y="0"/>
                    <a:pt x="225" y="0"/>
                  </a:cubicBezTo>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zh-CN" altLang="en-US">
                <a:solidFill>
                  <a:srgbClr val="FFB850"/>
                </a:solidFill>
              </a:endParaRPr>
            </a:p>
          </p:txBody>
        </p:sp>
        <p:grpSp>
          <p:nvGrpSpPr>
            <p:cNvPr id="187" name="组合 186"/>
            <p:cNvGrpSpPr/>
            <p:nvPr/>
          </p:nvGrpSpPr>
          <p:grpSpPr>
            <a:xfrm>
              <a:off x="6156176" y="3039074"/>
              <a:ext cx="1656183" cy="828820"/>
              <a:chOff x="1655296" y="1503075"/>
              <a:chExt cx="1980180" cy="828820"/>
            </a:xfrm>
          </p:grpSpPr>
          <p:sp>
            <p:nvSpPr>
              <p:cNvPr id="188" name="TextBox 187"/>
              <p:cNvSpPr txBox="1"/>
              <p:nvPr/>
            </p:nvSpPr>
            <p:spPr>
              <a:xfrm>
                <a:off x="1871348" y="1503075"/>
                <a:ext cx="1764128" cy="287647"/>
              </a:xfrm>
              <a:prstGeom prst="rect">
                <a:avLst/>
              </a:prstGeom>
              <a:noFill/>
            </p:spPr>
            <p:txBody>
              <a:bodyPr wrap="square" lIns="62995" tIns="31498" rIns="62995" bIns="31498" rtlCol="0">
                <a:spAutoFit/>
              </a:bodyPr>
              <a:lstStyle/>
              <a:p>
                <a:pPr>
                  <a:lnSpc>
                    <a:spcPct val="150000"/>
                  </a:lnSpc>
                </a:pPr>
                <a:r>
                  <a:rPr lang="zh-CN" altLang="en-US" sz="1100" b="1" dirty="0">
                    <a:solidFill>
                      <a:schemeClr val="bg1">
                        <a:lumMod val="95000"/>
                      </a:schemeClr>
                    </a:solidFill>
                    <a:latin typeface="微软雅黑" pitchFamily="34" charset="-122"/>
                    <a:ea typeface="微软雅黑" pitchFamily="34" charset="-122"/>
                    <a:cs typeface="华文黑体" pitchFamily="2" charset="-122"/>
                  </a:rPr>
                  <a:t>添加标题</a:t>
                </a:r>
              </a:p>
            </p:txBody>
          </p:sp>
          <p:sp>
            <p:nvSpPr>
              <p:cNvPr id="189" name="TextBox 188"/>
              <p:cNvSpPr txBox="1"/>
              <p:nvPr/>
            </p:nvSpPr>
            <p:spPr>
              <a:xfrm>
                <a:off x="1655296" y="1788152"/>
                <a:ext cx="1549707" cy="543743"/>
              </a:xfrm>
              <a:prstGeom prst="rect">
                <a:avLst/>
              </a:prstGeom>
              <a:noFill/>
            </p:spPr>
            <p:txBody>
              <a:bodyPr wrap="square" lIns="62995" tIns="31498" rIns="62995" bIns="31498" rtlCol="0">
                <a:spAutoFit/>
              </a:bodyPr>
              <a:lstStyle/>
              <a:p>
                <a:pPr algn="ctr">
                  <a:lnSpc>
                    <a:spcPct val="130000"/>
                  </a:lnSpc>
                  <a:tabLst>
                    <a:tab pos="1435100" algn="l"/>
                  </a:tabLst>
                </a:pPr>
                <a:r>
                  <a:rPr lang="zh-CN" altLang="en-US" sz="800" dirty="0">
                    <a:solidFill>
                      <a:schemeClr val="bg1">
                        <a:lumMod val="95000"/>
                      </a:schemeClr>
                    </a:solidFill>
                    <a:latin typeface="微软雅黑" pitchFamily="34" charset="-122"/>
                    <a:ea typeface="微软雅黑" pitchFamily="34" charset="-122"/>
                  </a:rPr>
                  <a:t>您的内容打在这里，或者通过复制您的文本后，在此框中选择</a:t>
                </a:r>
                <a:r>
                  <a:rPr lang="zh-CN" altLang="en-US" sz="800" dirty="0" smtClean="0">
                    <a:solidFill>
                      <a:schemeClr val="bg1">
                        <a:lumMod val="95000"/>
                      </a:schemeClr>
                    </a:solidFill>
                    <a:latin typeface="微软雅黑" pitchFamily="34" charset="-122"/>
                    <a:ea typeface="微软雅黑" pitchFamily="34" charset="-122"/>
                  </a:rPr>
                  <a:t>粘贴</a:t>
                </a:r>
                <a:r>
                  <a:rPr lang="zh-CN" altLang="en-US" sz="800" dirty="0">
                    <a:solidFill>
                      <a:schemeClr val="bg1">
                        <a:lumMod val="95000"/>
                      </a:schemeClr>
                    </a:solidFill>
                    <a:latin typeface="微软雅黑" pitchFamily="34" charset="-122"/>
                    <a:ea typeface="微软雅黑" pitchFamily="34" charset="-122"/>
                  </a:rPr>
                  <a:t>。</a:t>
                </a:r>
              </a:p>
            </p:txBody>
          </p:sp>
        </p:grpSp>
      </p:grpSp>
      <p:grpSp>
        <p:nvGrpSpPr>
          <p:cNvPr id="194" name="组合 193"/>
          <p:cNvGrpSpPr/>
          <p:nvPr/>
        </p:nvGrpSpPr>
        <p:grpSpPr>
          <a:xfrm>
            <a:off x="4464670" y="1513061"/>
            <a:ext cx="1838528" cy="1677986"/>
            <a:chOff x="4464670" y="1513061"/>
            <a:chExt cx="1838528" cy="1677986"/>
          </a:xfrm>
        </p:grpSpPr>
        <p:grpSp>
          <p:nvGrpSpPr>
            <p:cNvPr id="195" name="组合 194"/>
            <p:cNvGrpSpPr/>
            <p:nvPr/>
          </p:nvGrpSpPr>
          <p:grpSpPr>
            <a:xfrm>
              <a:off x="4575393" y="1664148"/>
              <a:ext cx="1722794" cy="1526899"/>
              <a:chOff x="1529861" y="1829264"/>
              <a:chExt cx="2452453" cy="2173589"/>
            </a:xfrm>
          </p:grpSpPr>
          <p:sp>
            <p:nvSpPr>
              <p:cNvPr id="203" name="Freeform 5"/>
              <p:cNvSpPr>
                <a:spLocks/>
              </p:cNvSpPr>
              <p:nvPr/>
            </p:nvSpPr>
            <p:spPr bwMode="auto">
              <a:xfrm>
                <a:off x="1529861" y="1829264"/>
                <a:ext cx="2452453" cy="2173589"/>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a:gsLst>
                  <a:gs pos="100000">
                    <a:schemeClr val="bg1"/>
                  </a:gs>
                  <a:gs pos="0">
                    <a:schemeClr val="bg1">
                      <a:lumMod val="85000"/>
                    </a:schemeClr>
                  </a:gs>
                </a:gsLst>
                <a:lin ang="2700000" scaled="1"/>
              </a:gradFill>
              <a:ln w="19050">
                <a:gradFill flip="none" rotWithShape="1">
                  <a:gsLst>
                    <a:gs pos="0">
                      <a:schemeClr val="bg1"/>
                    </a:gs>
                    <a:gs pos="100000">
                      <a:schemeClr val="bg1">
                        <a:lumMod val="85000"/>
                      </a:schemeClr>
                    </a:gs>
                  </a:gsLst>
                  <a:lin ang="2700000" scaled="1"/>
                  <a:tileRect/>
                </a:gradFill>
              </a:ln>
              <a:effectLst>
                <a:outerShdw blurRad="254000" dist="101600" dir="2700000" algn="tl" rotWithShape="0">
                  <a:prstClr val="black">
                    <a:alpha val="30000"/>
                  </a:prstClr>
                </a:outerShdw>
                <a:softEdge rad="0"/>
              </a:effectLst>
            </p:spPr>
            <p:txBody>
              <a:bodyPr vert="horz" wrap="square" lIns="91440" tIns="45720" rIns="91440" bIns="45720" numCol="1" anchor="t" anchorCtr="0" compatLnSpc="1">
                <a:prstTxWarp prst="textNoShape">
                  <a:avLst/>
                </a:prstTxWarp>
              </a:bodyPr>
              <a:lstStyle/>
              <a:p>
                <a:endParaRPr lang="zh-CN" altLang="en-US">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204" name="Freeform 5"/>
              <p:cNvSpPr>
                <a:spLocks/>
              </p:cNvSpPr>
              <p:nvPr/>
            </p:nvSpPr>
            <p:spPr bwMode="auto">
              <a:xfrm>
                <a:off x="1688672" y="1966891"/>
                <a:ext cx="2130210" cy="1887988"/>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rgbClr val="7030A0"/>
              </a:solidFill>
              <a:ln w="19050">
                <a:noFill/>
              </a:ln>
              <a:effectLst>
                <a:softEdge rad="0"/>
              </a:effectLst>
            </p:spPr>
            <p:txBody>
              <a:bodyPr vert="horz" wrap="square" lIns="91440" tIns="45720" rIns="91440" bIns="45720" numCol="1" anchor="t" anchorCtr="0" compatLnSpc="1">
                <a:prstTxWarp prst="textNoShape">
                  <a:avLst/>
                </a:prstTxWarp>
              </a:bodyPr>
              <a:lstStyle/>
              <a:p>
                <a:endParaRPr lang="zh-CN" altLang="en-US">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196" name="组合 195"/>
            <p:cNvGrpSpPr/>
            <p:nvPr/>
          </p:nvGrpSpPr>
          <p:grpSpPr>
            <a:xfrm>
              <a:off x="5553110" y="1513061"/>
              <a:ext cx="750088" cy="561979"/>
              <a:chOff x="5553110" y="1513061"/>
              <a:chExt cx="750088" cy="561979"/>
            </a:xfrm>
          </p:grpSpPr>
          <p:sp>
            <p:nvSpPr>
              <p:cNvPr id="201" name="Freeform 5"/>
              <p:cNvSpPr>
                <a:spLocks/>
              </p:cNvSpPr>
              <p:nvPr/>
            </p:nvSpPr>
            <p:spPr bwMode="auto">
              <a:xfrm>
                <a:off x="5622462" y="1513061"/>
                <a:ext cx="634079" cy="561979"/>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a:gsLst>
                  <a:gs pos="100000">
                    <a:schemeClr val="bg1"/>
                  </a:gs>
                  <a:gs pos="0">
                    <a:schemeClr val="bg1">
                      <a:lumMod val="85000"/>
                    </a:schemeClr>
                  </a:gs>
                </a:gsLst>
                <a:lin ang="2700000" scaled="1"/>
              </a:gradFill>
              <a:ln w="19050">
                <a:gradFill flip="none" rotWithShape="1">
                  <a:gsLst>
                    <a:gs pos="0">
                      <a:schemeClr val="bg1"/>
                    </a:gs>
                    <a:gs pos="100000">
                      <a:schemeClr val="bg1">
                        <a:lumMod val="85000"/>
                      </a:schemeClr>
                    </a:gs>
                  </a:gsLst>
                  <a:lin ang="2700000" scaled="1"/>
                  <a:tileRect/>
                </a:gradFill>
              </a:ln>
              <a:effectLst>
                <a:outerShdw blurRad="254000" dist="101600" dir="2700000" algn="tl" rotWithShape="0">
                  <a:prstClr val="black">
                    <a:alpha val="30000"/>
                  </a:prstClr>
                </a:outerShdw>
                <a:softEdge rad="0"/>
              </a:effectLst>
            </p:spPr>
            <p:txBody>
              <a:bodyPr vert="horz" wrap="square" lIns="68580" tIns="34290" rIns="68580" bIns="34290" numCol="1" anchor="t" anchorCtr="0" compatLnSpc="1">
                <a:prstTxWarp prst="textNoShape">
                  <a:avLst/>
                </a:prstTxWarp>
              </a:bodyPr>
              <a:lstStyle/>
              <a:p>
                <a:endParaRPr lang="zh-CN" altLang="en-US">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202" name="文本框 65"/>
              <p:cNvSpPr txBox="1"/>
              <p:nvPr/>
            </p:nvSpPr>
            <p:spPr>
              <a:xfrm>
                <a:off x="5553110" y="1563638"/>
                <a:ext cx="750088" cy="461665"/>
              </a:xfrm>
              <a:prstGeom prst="rect">
                <a:avLst/>
              </a:prstGeom>
              <a:noFill/>
            </p:spPr>
            <p:txBody>
              <a:bodyPr wrap="square" rtlCol="0">
                <a:spAutoFit/>
              </a:bodyPr>
              <a:lstStyle/>
              <a:p>
                <a:pPr algn="ctr"/>
                <a:r>
                  <a:rPr lang="en-US" altLang="zh-CN" sz="2400" dirty="0">
                    <a:solidFill>
                      <a:srgbClr val="7030A0"/>
                    </a:solidFill>
                    <a:latin typeface="Impact" panose="020B0806030902050204" pitchFamily="34" charset="0"/>
                  </a:rPr>
                  <a:t>03</a:t>
                </a:r>
                <a:endParaRPr lang="zh-CN" altLang="en-US" sz="2400" dirty="0">
                  <a:solidFill>
                    <a:srgbClr val="7030A0"/>
                  </a:solidFill>
                  <a:latin typeface="Impact" panose="020B0806030902050204" pitchFamily="34" charset="0"/>
                </a:endParaRPr>
              </a:p>
            </p:txBody>
          </p:sp>
        </p:grpSp>
        <p:sp>
          <p:nvSpPr>
            <p:cNvPr id="197" name="Freeform 57"/>
            <p:cNvSpPr>
              <a:spLocks noEditPoints="1"/>
            </p:cNvSpPr>
            <p:nvPr/>
          </p:nvSpPr>
          <p:spPr bwMode="auto">
            <a:xfrm>
              <a:off x="5036126" y="1892773"/>
              <a:ext cx="268961" cy="269479"/>
            </a:xfrm>
            <a:custGeom>
              <a:avLst/>
              <a:gdLst>
                <a:gd name="T0" fmla="*/ 145 w 437"/>
                <a:gd name="T1" fmla="*/ 119 h 437"/>
                <a:gd name="T2" fmla="*/ 126 w 437"/>
                <a:gd name="T3" fmla="*/ 159 h 437"/>
                <a:gd name="T4" fmla="*/ 197 w 437"/>
                <a:gd name="T5" fmla="*/ 237 h 437"/>
                <a:gd name="T6" fmla="*/ 214 w 437"/>
                <a:gd name="T7" fmla="*/ 245 h 437"/>
                <a:gd name="T8" fmla="*/ 276 w 437"/>
                <a:gd name="T9" fmla="*/ 245 h 437"/>
                <a:gd name="T10" fmla="*/ 276 w 437"/>
                <a:gd name="T11" fmla="*/ 196 h 437"/>
                <a:gd name="T12" fmla="*/ 225 w 437"/>
                <a:gd name="T13" fmla="*/ 196 h 437"/>
                <a:gd name="T14" fmla="*/ 161 w 437"/>
                <a:gd name="T15" fmla="*/ 126 h 437"/>
                <a:gd name="T16" fmla="*/ 145 w 437"/>
                <a:gd name="T17" fmla="*/ 119 h 437"/>
                <a:gd name="T18" fmla="*/ 219 w 437"/>
                <a:gd name="T19" fmla="*/ 388 h 437"/>
                <a:gd name="T20" fmla="*/ 48 w 437"/>
                <a:gd name="T21" fmla="*/ 218 h 437"/>
                <a:gd name="T22" fmla="*/ 219 w 437"/>
                <a:gd name="T23" fmla="*/ 48 h 437"/>
                <a:gd name="T24" fmla="*/ 388 w 437"/>
                <a:gd name="T25" fmla="*/ 218 h 437"/>
                <a:gd name="T26" fmla="*/ 219 w 437"/>
                <a:gd name="T27" fmla="*/ 388 h 437"/>
                <a:gd name="T28" fmla="*/ 219 w 437"/>
                <a:gd name="T29" fmla="*/ 0 h 437"/>
                <a:gd name="T30" fmla="*/ 0 w 437"/>
                <a:gd name="T31" fmla="*/ 218 h 437"/>
                <a:gd name="T32" fmla="*/ 219 w 437"/>
                <a:gd name="T33" fmla="*/ 437 h 437"/>
                <a:gd name="T34" fmla="*/ 437 w 437"/>
                <a:gd name="T35" fmla="*/ 218 h 437"/>
                <a:gd name="T36" fmla="*/ 219 w 437"/>
                <a:gd name="T37" fmla="*/ 0 h 4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37" h="437">
                  <a:moveTo>
                    <a:pt x="145" y="119"/>
                  </a:moveTo>
                  <a:cubicBezTo>
                    <a:pt x="127" y="119"/>
                    <a:pt x="110" y="142"/>
                    <a:pt x="126" y="159"/>
                  </a:cubicBezTo>
                  <a:cubicBezTo>
                    <a:pt x="197" y="237"/>
                    <a:pt x="197" y="237"/>
                    <a:pt x="197" y="237"/>
                  </a:cubicBezTo>
                  <a:cubicBezTo>
                    <a:pt x="201" y="242"/>
                    <a:pt x="207" y="245"/>
                    <a:pt x="214" y="245"/>
                  </a:cubicBezTo>
                  <a:cubicBezTo>
                    <a:pt x="276" y="245"/>
                    <a:pt x="276" y="245"/>
                    <a:pt x="276" y="245"/>
                  </a:cubicBezTo>
                  <a:cubicBezTo>
                    <a:pt x="306" y="245"/>
                    <a:pt x="309" y="196"/>
                    <a:pt x="276" y="196"/>
                  </a:cubicBezTo>
                  <a:cubicBezTo>
                    <a:pt x="225" y="196"/>
                    <a:pt x="225" y="196"/>
                    <a:pt x="225" y="196"/>
                  </a:cubicBezTo>
                  <a:cubicBezTo>
                    <a:pt x="161" y="126"/>
                    <a:pt x="161" y="126"/>
                    <a:pt x="161" y="126"/>
                  </a:cubicBezTo>
                  <a:cubicBezTo>
                    <a:pt x="156" y="121"/>
                    <a:pt x="151" y="119"/>
                    <a:pt x="145" y="119"/>
                  </a:cubicBezTo>
                  <a:moveTo>
                    <a:pt x="219" y="388"/>
                  </a:moveTo>
                  <a:cubicBezTo>
                    <a:pt x="124" y="388"/>
                    <a:pt x="48" y="312"/>
                    <a:pt x="48" y="218"/>
                  </a:cubicBezTo>
                  <a:cubicBezTo>
                    <a:pt x="48" y="124"/>
                    <a:pt x="124" y="48"/>
                    <a:pt x="219" y="48"/>
                  </a:cubicBezTo>
                  <a:cubicBezTo>
                    <a:pt x="313" y="48"/>
                    <a:pt x="388" y="124"/>
                    <a:pt x="388" y="218"/>
                  </a:cubicBezTo>
                  <a:cubicBezTo>
                    <a:pt x="388" y="312"/>
                    <a:pt x="313" y="388"/>
                    <a:pt x="219" y="388"/>
                  </a:cubicBezTo>
                  <a:moveTo>
                    <a:pt x="219" y="0"/>
                  </a:moveTo>
                  <a:cubicBezTo>
                    <a:pt x="98" y="0"/>
                    <a:pt x="0" y="97"/>
                    <a:pt x="0" y="218"/>
                  </a:cubicBezTo>
                  <a:cubicBezTo>
                    <a:pt x="0" y="339"/>
                    <a:pt x="98" y="437"/>
                    <a:pt x="219" y="437"/>
                  </a:cubicBezTo>
                  <a:cubicBezTo>
                    <a:pt x="339" y="437"/>
                    <a:pt x="437" y="339"/>
                    <a:pt x="437" y="218"/>
                  </a:cubicBezTo>
                  <a:cubicBezTo>
                    <a:pt x="437" y="97"/>
                    <a:pt x="339" y="0"/>
                    <a:pt x="219" y="0"/>
                  </a:cubicBezTo>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zh-CN" altLang="en-US" dirty="0"/>
            </a:p>
          </p:txBody>
        </p:sp>
        <p:grpSp>
          <p:nvGrpSpPr>
            <p:cNvPr id="198" name="组合 197"/>
            <p:cNvGrpSpPr/>
            <p:nvPr/>
          </p:nvGrpSpPr>
          <p:grpSpPr>
            <a:xfrm>
              <a:off x="4464670" y="2067694"/>
              <a:ext cx="1619498" cy="828820"/>
              <a:chOff x="1871348" y="1503075"/>
              <a:chExt cx="1936318" cy="828820"/>
            </a:xfrm>
          </p:grpSpPr>
          <p:sp>
            <p:nvSpPr>
              <p:cNvPr id="199" name="TextBox 198"/>
              <p:cNvSpPr txBox="1"/>
              <p:nvPr/>
            </p:nvSpPr>
            <p:spPr>
              <a:xfrm>
                <a:off x="1871348" y="1503075"/>
                <a:ext cx="1764128" cy="287647"/>
              </a:xfrm>
              <a:prstGeom prst="rect">
                <a:avLst/>
              </a:prstGeom>
              <a:noFill/>
            </p:spPr>
            <p:txBody>
              <a:bodyPr wrap="square" lIns="62995" tIns="31498" rIns="62995" bIns="31498" rtlCol="0">
                <a:spAutoFit/>
              </a:bodyPr>
              <a:lstStyle/>
              <a:p>
                <a:pPr algn="r">
                  <a:lnSpc>
                    <a:spcPct val="150000"/>
                  </a:lnSpc>
                </a:pPr>
                <a:r>
                  <a:rPr lang="zh-CN" altLang="en-US" sz="1100" b="1" dirty="0">
                    <a:solidFill>
                      <a:schemeClr val="bg1">
                        <a:lumMod val="95000"/>
                      </a:schemeClr>
                    </a:solidFill>
                    <a:latin typeface="微软雅黑" pitchFamily="34" charset="-122"/>
                    <a:ea typeface="微软雅黑" pitchFamily="34" charset="-122"/>
                    <a:cs typeface="华文黑体" pitchFamily="2" charset="-122"/>
                  </a:rPr>
                  <a:t>添加标题</a:t>
                </a:r>
              </a:p>
            </p:txBody>
          </p:sp>
          <p:sp>
            <p:nvSpPr>
              <p:cNvPr id="200" name="TextBox 199"/>
              <p:cNvSpPr txBox="1"/>
              <p:nvPr/>
            </p:nvSpPr>
            <p:spPr>
              <a:xfrm>
                <a:off x="2257960" y="1788152"/>
                <a:ext cx="1549706" cy="543743"/>
              </a:xfrm>
              <a:prstGeom prst="rect">
                <a:avLst/>
              </a:prstGeom>
              <a:noFill/>
            </p:spPr>
            <p:txBody>
              <a:bodyPr wrap="square" lIns="62995" tIns="31498" rIns="62995" bIns="31498" rtlCol="0">
                <a:spAutoFit/>
              </a:bodyPr>
              <a:lstStyle/>
              <a:p>
                <a:pPr algn="ctr">
                  <a:lnSpc>
                    <a:spcPct val="130000"/>
                  </a:lnSpc>
                  <a:tabLst>
                    <a:tab pos="1435100" algn="l"/>
                  </a:tabLst>
                </a:pPr>
                <a:r>
                  <a:rPr lang="zh-CN" altLang="en-US" sz="800" dirty="0">
                    <a:solidFill>
                      <a:schemeClr val="bg1">
                        <a:lumMod val="95000"/>
                      </a:schemeClr>
                    </a:solidFill>
                    <a:latin typeface="微软雅黑" pitchFamily="34" charset="-122"/>
                    <a:ea typeface="微软雅黑" pitchFamily="34" charset="-122"/>
                  </a:rPr>
                  <a:t>您的内容打在这里，或者通过复制您的文本后，在此框中选择</a:t>
                </a:r>
                <a:r>
                  <a:rPr lang="zh-CN" altLang="en-US" sz="800" dirty="0" smtClean="0">
                    <a:solidFill>
                      <a:schemeClr val="bg1">
                        <a:lumMod val="95000"/>
                      </a:schemeClr>
                    </a:solidFill>
                    <a:latin typeface="微软雅黑" pitchFamily="34" charset="-122"/>
                    <a:ea typeface="微软雅黑" pitchFamily="34" charset="-122"/>
                  </a:rPr>
                  <a:t>粘贴</a:t>
                </a:r>
                <a:r>
                  <a:rPr lang="zh-CN" altLang="en-US" sz="800" dirty="0">
                    <a:solidFill>
                      <a:schemeClr val="bg1">
                        <a:lumMod val="95000"/>
                      </a:schemeClr>
                    </a:solidFill>
                    <a:latin typeface="微软雅黑" pitchFamily="34" charset="-122"/>
                    <a:ea typeface="微软雅黑" pitchFamily="34" charset="-122"/>
                  </a:rPr>
                  <a:t>。</a:t>
                </a:r>
              </a:p>
            </p:txBody>
          </p:sp>
        </p:grpSp>
      </p:grpSp>
      <p:grpSp>
        <p:nvGrpSpPr>
          <p:cNvPr id="205" name="组合 204"/>
          <p:cNvGrpSpPr/>
          <p:nvPr/>
        </p:nvGrpSpPr>
        <p:grpSpPr>
          <a:xfrm>
            <a:off x="1246896" y="1664148"/>
            <a:ext cx="1884943" cy="1737534"/>
            <a:chOff x="1246896" y="1664148"/>
            <a:chExt cx="1884943" cy="1737534"/>
          </a:xfrm>
        </p:grpSpPr>
        <p:grpSp>
          <p:nvGrpSpPr>
            <p:cNvPr id="206" name="组合 205"/>
            <p:cNvGrpSpPr/>
            <p:nvPr/>
          </p:nvGrpSpPr>
          <p:grpSpPr>
            <a:xfrm>
              <a:off x="1301111" y="1664148"/>
              <a:ext cx="1830728" cy="1526899"/>
              <a:chOff x="1301111" y="1664148"/>
              <a:chExt cx="1830728" cy="1526899"/>
            </a:xfrm>
          </p:grpSpPr>
          <p:grpSp>
            <p:nvGrpSpPr>
              <p:cNvPr id="210" name="组合 209"/>
              <p:cNvGrpSpPr/>
              <p:nvPr/>
            </p:nvGrpSpPr>
            <p:grpSpPr>
              <a:xfrm>
                <a:off x="1301111" y="1664148"/>
                <a:ext cx="1722794" cy="1526899"/>
                <a:chOff x="1529861" y="1829264"/>
                <a:chExt cx="2452453" cy="2173589"/>
              </a:xfrm>
            </p:grpSpPr>
            <p:sp>
              <p:nvSpPr>
                <p:cNvPr id="219" name="Freeform 5"/>
                <p:cNvSpPr>
                  <a:spLocks/>
                </p:cNvSpPr>
                <p:nvPr/>
              </p:nvSpPr>
              <p:spPr bwMode="auto">
                <a:xfrm>
                  <a:off x="1529861" y="1829264"/>
                  <a:ext cx="2452453" cy="2173589"/>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a:gsLst>
                    <a:gs pos="100000">
                      <a:schemeClr val="bg1"/>
                    </a:gs>
                    <a:gs pos="0">
                      <a:schemeClr val="bg1">
                        <a:lumMod val="85000"/>
                      </a:schemeClr>
                    </a:gs>
                  </a:gsLst>
                  <a:lin ang="2700000" scaled="1"/>
                </a:gradFill>
                <a:ln w="19050">
                  <a:gradFill flip="none" rotWithShape="1">
                    <a:gsLst>
                      <a:gs pos="0">
                        <a:schemeClr val="bg1"/>
                      </a:gs>
                      <a:gs pos="100000">
                        <a:schemeClr val="bg1">
                          <a:lumMod val="85000"/>
                        </a:schemeClr>
                      </a:gs>
                    </a:gsLst>
                    <a:lin ang="2700000" scaled="1"/>
                    <a:tileRect/>
                  </a:gradFill>
                </a:ln>
                <a:effectLst>
                  <a:outerShdw blurRad="254000" dist="101600" dir="2700000" algn="tl" rotWithShape="0">
                    <a:prstClr val="black">
                      <a:alpha val="30000"/>
                    </a:prstClr>
                  </a:outerShdw>
                  <a:softEdge rad="0"/>
                </a:effectLst>
              </p:spPr>
              <p:txBody>
                <a:bodyPr vert="horz" wrap="square" lIns="91440" tIns="45720" rIns="91440" bIns="45720" numCol="1" anchor="t" anchorCtr="0" compatLnSpc="1">
                  <a:prstTxWarp prst="textNoShape">
                    <a:avLst/>
                  </a:prstTxWarp>
                </a:bodyPr>
                <a:lstStyle/>
                <a:p>
                  <a:endParaRPr lang="zh-CN" altLang="en-US">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220" name="Freeform 5"/>
                <p:cNvSpPr>
                  <a:spLocks/>
                </p:cNvSpPr>
                <p:nvPr/>
              </p:nvSpPr>
              <p:spPr bwMode="auto">
                <a:xfrm>
                  <a:off x="1688672" y="1966891"/>
                  <a:ext cx="2130210" cy="1887988"/>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rgbClr val="7030A0"/>
                </a:solidFill>
                <a:ln w="19050">
                  <a:noFill/>
                </a:ln>
                <a:effectLst>
                  <a:softEdge rad="0"/>
                </a:effectLst>
              </p:spPr>
              <p:txBody>
                <a:bodyPr vert="horz" wrap="square" lIns="91440" tIns="45720" rIns="91440" bIns="45720" numCol="1" anchor="t" anchorCtr="0" compatLnSpc="1">
                  <a:prstTxWarp prst="textNoShape">
                    <a:avLst/>
                  </a:prstTxWarp>
                </a:bodyPr>
                <a:lstStyle/>
                <a:p>
                  <a:endParaRPr lang="zh-CN" altLang="en-US">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211" name="Group 909"/>
              <p:cNvGrpSpPr>
                <a:grpSpLocks noChangeAspect="1"/>
              </p:cNvGrpSpPr>
              <p:nvPr/>
            </p:nvGrpSpPr>
            <p:grpSpPr bwMode="auto">
              <a:xfrm>
                <a:off x="2337562" y="1956631"/>
                <a:ext cx="241136" cy="205649"/>
                <a:chOff x="6090" y="1175"/>
                <a:chExt cx="265" cy="226"/>
              </a:xfrm>
              <a:solidFill>
                <a:schemeClr val="bg1"/>
              </a:solidFill>
              <a:effectLst/>
            </p:grpSpPr>
            <p:sp>
              <p:nvSpPr>
                <p:cNvPr id="215" name="Freeform 910"/>
                <p:cNvSpPr>
                  <a:spLocks/>
                </p:cNvSpPr>
                <p:nvPr/>
              </p:nvSpPr>
              <p:spPr bwMode="auto">
                <a:xfrm>
                  <a:off x="6129" y="1269"/>
                  <a:ext cx="56" cy="96"/>
                </a:xfrm>
                <a:custGeom>
                  <a:avLst/>
                  <a:gdLst>
                    <a:gd name="T0" fmla="*/ 2 w 23"/>
                    <a:gd name="T1" fmla="*/ 40 h 40"/>
                    <a:gd name="T2" fmla="*/ 21 w 23"/>
                    <a:gd name="T3" fmla="*/ 40 h 40"/>
                    <a:gd name="T4" fmla="*/ 23 w 23"/>
                    <a:gd name="T5" fmla="*/ 38 h 40"/>
                    <a:gd name="T6" fmla="*/ 23 w 23"/>
                    <a:gd name="T7" fmla="*/ 2 h 40"/>
                    <a:gd name="T8" fmla="*/ 21 w 23"/>
                    <a:gd name="T9" fmla="*/ 0 h 40"/>
                    <a:gd name="T10" fmla="*/ 2 w 23"/>
                    <a:gd name="T11" fmla="*/ 0 h 40"/>
                    <a:gd name="T12" fmla="*/ 0 w 23"/>
                    <a:gd name="T13" fmla="*/ 2 h 40"/>
                    <a:gd name="T14" fmla="*/ 0 w 23"/>
                    <a:gd name="T15" fmla="*/ 38 h 40"/>
                    <a:gd name="T16" fmla="*/ 2 w 23"/>
                    <a:gd name="T17"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 h="40">
                      <a:moveTo>
                        <a:pt x="2" y="40"/>
                      </a:moveTo>
                      <a:cubicBezTo>
                        <a:pt x="21" y="40"/>
                        <a:pt x="21" y="40"/>
                        <a:pt x="21" y="40"/>
                      </a:cubicBezTo>
                      <a:cubicBezTo>
                        <a:pt x="22" y="40"/>
                        <a:pt x="23" y="39"/>
                        <a:pt x="23" y="38"/>
                      </a:cubicBezTo>
                      <a:cubicBezTo>
                        <a:pt x="23" y="2"/>
                        <a:pt x="23" y="2"/>
                        <a:pt x="23" y="2"/>
                      </a:cubicBezTo>
                      <a:cubicBezTo>
                        <a:pt x="23" y="1"/>
                        <a:pt x="22" y="0"/>
                        <a:pt x="21" y="0"/>
                      </a:cubicBezTo>
                      <a:cubicBezTo>
                        <a:pt x="2" y="0"/>
                        <a:pt x="2" y="0"/>
                        <a:pt x="2" y="0"/>
                      </a:cubicBezTo>
                      <a:cubicBezTo>
                        <a:pt x="1" y="0"/>
                        <a:pt x="0" y="1"/>
                        <a:pt x="0" y="2"/>
                      </a:cubicBezTo>
                      <a:cubicBezTo>
                        <a:pt x="0" y="38"/>
                        <a:pt x="0" y="38"/>
                        <a:pt x="0" y="38"/>
                      </a:cubicBezTo>
                      <a:cubicBezTo>
                        <a:pt x="0" y="39"/>
                        <a:pt x="1" y="40"/>
                        <a:pt x="2" y="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sp>
              <p:nvSpPr>
                <p:cNvPr id="216" name="Freeform 911"/>
                <p:cNvSpPr>
                  <a:spLocks/>
                </p:cNvSpPr>
                <p:nvPr/>
              </p:nvSpPr>
              <p:spPr bwMode="auto">
                <a:xfrm>
                  <a:off x="6209" y="1235"/>
                  <a:ext cx="54" cy="130"/>
                </a:xfrm>
                <a:custGeom>
                  <a:avLst/>
                  <a:gdLst>
                    <a:gd name="T0" fmla="*/ 2 w 22"/>
                    <a:gd name="T1" fmla="*/ 54 h 54"/>
                    <a:gd name="T2" fmla="*/ 20 w 22"/>
                    <a:gd name="T3" fmla="*/ 54 h 54"/>
                    <a:gd name="T4" fmla="*/ 22 w 22"/>
                    <a:gd name="T5" fmla="*/ 52 h 54"/>
                    <a:gd name="T6" fmla="*/ 22 w 22"/>
                    <a:gd name="T7" fmla="*/ 2 h 54"/>
                    <a:gd name="T8" fmla="*/ 20 w 22"/>
                    <a:gd name="T9" fmla="*/ 0 h 54"/>
                    <a:gd name="T10" fmla="*/ 2 w 22"/>
                    <a:gd name="T11" fmla="*/ 0 h 54"/>
                    <a:gd name="T12" fmla="*/ 0 w 22"/>
                    <a:gd name="T13" fmla="*/ 2 h 54"/>
                    <a:gd name="T14" fmla="*/ 0 w 22"/>
                    <a:gd name="T15" fmla="*/ 52 h 54"/>
                    <a:gd name="T16" fmla="*/ 2 w 22"/>
                    <a:gd name="T17"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 h="54">
                      <a:moveTo>
                        <a:pt x="2" y="54"/>
                      </a:moveTo>
                      <a:cubicBezTo>
                        <a:pt x="20" y="54"/>
                        <a:pt x="20" y="54"/>
                        <a:pt x="20" y="54"/>
                      </a:cubicBezTo>
                      <a:cubicBezTo>
                        <a:pt x="21" y="54"/>
                        <a:pt x="22" y="53"/>
                        <a:pt x="22" y="52"/>
                      </a:cubicBezTo>
                      <a:cubicBezTo>
                        <a:pt x="22" y="2"/>
                        <a:pt x="22" y="2"/>
                        <a:pt x="22" y="2"/>
                      </a:cubicBezTo>
                      <a:cubicBezTo>
                        <a:pt x="22" y="1"/>
                        <a:pt x="21" y="0"/>
                        <a:pt x="20" y="0"/>
                      </a:cubicBezTo>
                      <a:cubicBezTo>
                        <a:pt x="2" y="0"/>
                        <a:pt x="2" y="0"/>
                        <a:pt x="2" y="0"/>
                      </a:cubicBezTo>
                      <a:cubicBezTo>
                        <a:pt x="1" y="0"/>
                        <a:pt x="0" y="1"/>
                        <a:pt x="0" y="2"/>
                      </a:cubicBezTo>
                      <a:cubicBezTo>
                        <a:pt x="0" y="52"/>
                        <a:pt x="0" y="52"/>
                        <a:pt x="0" y="52"/>
                      </a:cubicBezTo>
                      <a:cubicBezTo>
                        <a:pt x="0" y="53"/>
                        <a:pt x="1" y="54"/>
                        <a:pt x="2"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sp>
              <p:nvSpPr>
                <p:cNvPr id="217" name="Freeform 912"/>
                <p:cNvSpPr>
                  <a:spLocks/>
                </p:cNvSpPr>
                <p:nvPr/>
              </p:nvSpPr>
              <p:spPr bwMode="auto">
                <a:xfrm>
                  <a:off x="6287" y="1207"/>
                  <a:ext cx="56" cy="158"/>
                </a:xfrm>
                <a:custGeom>
                  <a:avLst/>
                  <a:gdLst>
                    <a:gd name="T0" fmla="*/ 2 w 23"/>
                    <a:gd name="T1" fmla="*/ 66 h 66"/>
                    <a:gd name="T2" fmla="*/ 21 w 23"/>
                    <a:gd name="T3" fmla="*/ 66 h 66"/>
                    <a:gd name="T4" fmla="*/ 23 w 23"/>
                    <a:gd name="T5" fmla="*/ 64 h 66"/>
                    <a:gd name="T6" fmla="*/ 23 w 23"/>
                    <a:gd name="T7" fmla="*/ 2 h 66"/>
                    <a:gd name="T8" fmla="*/ 21 w 23"/>
                    <a:gd name="T9" fmla="*/ 0 h 66"/>
                    <a:gd name="T10" fmla="*/ 2 w 23"/>
                    <a:gd name="T11" fmla="*/ 0 h 66"/>
                    <a:gd name="T12" fmla="*/ 0 w 23"/>
                    <a:gd name="T13" fmla="*/ 2 h 66"/>
                    <a:gd name="T14" fmla="*/ 0 w 23"/>
                    <a:gd name="T15" fmla="*/ 64 h 66"/>
                    <a:gd name="T16" fmla="*/ 2 w 23"/>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 h="66">
                      <a:moveTo>
                        <a:pt x="2" y="66"/>
                      </a:moveTo>
                      <a:cubicBezTo>
                        <a:pt x="21" y="66"/>
                        <a:pt x="21" y="66"/>
                        <a:pt x="21" y="66"/>
                      </a:cubicBezTo>
                      <a:cubicBezTo>
                        <a:pt x="22" y="66"/>
                        <a:pt x="23" y="65"/>
                        <a:pt x="23" y="64"/>
                      </a:cubicBezTo>
                      <a:cubicBezTo>
                        <a:pt x="23" y="2"/>
                        <a:pt x="23" y="2"/>
                        <a:pt x="23" y="2"/>
                      </a:cubicBezTo>
                      <a:cubicBezTo>
                        <a:pt x="23" y="1"/>
                        <a:pt x="22" y="0"/>
                        <a:pt x="21" y="0"/>
                      </a:cubicBezTo>
                      <a:cubicBezTo>
                        <a:pt x="2" y="0"/>
                        <a:pt x="2" y="0"/>
                        <a:pt x="2" y="0"/>
                      </a:cubicBezTo>
                      <a:cubicBezTo>
                        <a:pt x="1" y="0"/>
                        <a:pt x="0" y="1"/>
                        <a:pt x="0" y="2"/>
                      </a:cubicBezTo>
                      <a:cubicBezTo>
                        <a:pt x="0" y="64"/>
                        <a:pt x="0" y="64"/>
                        <a:pt x="0" y="64"/>
                      </a:cubicBezTo>
                      <a:cubicBezTo>
                        <a:pt x="0" y="65"/>
                        <a:pt x="1" y="66"/>
                        <a:pt x="2" y="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sp>
              <p:nvSpPr>
                <p:cNvPr id="218" name="Freeform 913"/>
                <p:cNvSpPr>
                  <a:spLocks/>
                </p:cNvSpPr>
                <p:nvPr/>
              </p:nvSpPr>
              <p:spPr bwMode="auto">
                <a:xfrm>
                  <a:off x="6090" y="1175"/>
                  <a:ext cx="265" cy="226"/>
                </a:xfrm>
                <a:custGeom>
                  <a:avLst/>
                  <a:gdLst>
                    <a:gd name="T0" fmla="*/ 104 w 109"/>
                    <a:gd name="T1" fmla="*/ 85 h 94"/>
                    <a:gd name="T2" fmla="*/ 9 w 109"/>
                    <a:gd name="T3" fmla="*/ 85 h 94"/>
                    <a:gd name="T4" fmla="*/ 9 w 109"/>
                    <a:gd name="T5" fmla="*/ 85 h 94"/>
                    <a:gd name="T6" fmla="*/ 9 w 109"/>
                    <a:gd name="T7" fmla="*/ 4 h 94"/>
                    <a:gd name="T8" fmla="*/ 4 w 109"/>
                    <a:gd name="T9" fmla="*/ 0 h 94"/>
                    <a:gd name="T10" fmla="*/ 0 w 109"/>
                    <a:gd name="T11" fmla="*/ 4 h 94"/>
                    <a:gd name="T12" fmla="*/ 0 w 109"/>
                    <a:gd name="T13" fmla="*/ 85 h 94"/>
                    <a:gd name="T14" fmla="*/ 9 w 109"/>
                    <a:gd name="T15" fmla="*/ 94 h 94"/>
                    <a:gd name="T16" fmla="*/ 104 w 109"/>
                    <a:gd name="T17" fmla="*/ 94 h 94"/>
                    <a:gd name="T18" fmla="*/ 109 w 109"/>
                    <a:gd name="T19" fmla="*/ 90 h 94"/>
                    <a:gd name="T20" fmla="*/ 104 w 109"/>
                    <a:gd name="T21" fmla="*/ 85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9" h="94">
                      <a:moveTo>
                        <a:pt x="104" y="85"/>
                      </a:moveTo>
                      <a:cubicBezTo>
                        <a:pt x="9" y="85"/>
                        <a:pt x="9" y="85"/>
                        <a:pt x="9" y="85"/>
                      </a:cubicBezTo>
                      <a:cubicBezTo>
                        <a:pt x="9" y="85"/>
                        <a:pt x="9" y="85"/>
                        <a:pt x="9" y="85"/>
                      </a:cubicBezTo>
                      <a:cubicBezTo>
                        <a:pt x="9" y="4"/>
                        <a:pt x="9" y="4"/>
                        <a:pt x="9" y="4"/>
                      </a:cubicBezTo>
                      <a:cubicBezTo>
                        <a:pt x="9" y="2"/>
                        <a:pt x="7" y="0"/>
                        <a:pt x="4" y="0"/>
                      </a:cubicBezTo>
                      <a:cubicBezTo>
                        <a:pt x="2" y="0"/>
                        <a:pt x="0" y="2"/>
                        <a:pt x="0" y="4"/>
                      </a:cubicBezTo>
                      <a:cubicBezTo>
                        <a:pt x="0" y="85"/>
                        <a:pt x="0" y="85"/>
                        <a:pt x="0" y="85"/>
                      </a:cubicBezTo>
                      <a:cubicBezTo>
                        <a:pt x="0" y="90"/>
                        <a:pt x="4" y="94"/>
                        <a:pt x="9" y="94"/>
                      </a:cubicBezTo>
                      <a:cubicBezTo>
                        <a:pt x="104" y="94"/>
                        <a:pt x="104" y="94"/>
                        <a:pt x="104" y="94"/>
                      </a:cubicBezTo>
                      <a:cubicBezTo>
                        <a:pt x="107" y="94"/>
                        <a:pt x="109" y="92"/>
                        <a:pt x="109" y="90"/>
                      </a:cubicBezTo>
                      <a:cubicBezTo>
                        <a:pt x="109" y="87"/>
                        <a:pt x="107" y="85"/>
                        <a:pt x="104" y="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grpSp>
          <p:grpSp>
            <p:nvGrpSpPr>
              <p:cNvPr id="212" name="组合 211"/>
              <p:cNvGrpSpPr/>
              <p:nvPr/>
            </p:nvGrpSpPr>
            <p:grpSpPr>
              <a:xfrm>
                <a:off x="1475656" y="1923678"/>
                <a:ext cx="1656183" cy="828820"/>
                <a:chOff x="1655296" y="1503075"/>
                <a:chExt cx="1980180" cy="828820"/>
              </a:xfrm>
            </p:grpSpPr>
            <p:sp>
              <p:nvSpPr>
                <p:cNvPr id="213" name="TextBox 212"/>
                <p:cNvSpPr txBox="1"/>
                <p:nvPr/>
              </p:nvSpPr>
              <p:spPr>
                <a:xfrm>
                  <a:off x="1871348" y="1503075"/>
                  <a:ext cx="1764128" cy="287647"/>
                </a:xfrm>
                <a:prstGeom prst="rect">
                  <a:avLst/>
                </a:prstGeom>
                <a:noFill/>
              </p:spPr>
              <p:txBody>
                <a:bodyPr wrap="square" lIns="62995" tIns="31498" rIns="62995" bIns="31498" rtlCol="0">
                  <a:spAutoFit/>
                </a:bodyPr>
                <a:lstStyle/>
                <a:p>
                  <a:pPr>
                    <a:lnSpc>
                      <a:spcPct val="150000"/>
                    </a:lnSpc>
                  </a:pPr>
                  <a:r>
                    <a:rPr lang="zh-CN" altLang="en-US" sz="1100" b="1" dirty="0">
                      <a:solidFill>
                        <a:schemeClr val="bg1">
                          <a:lumMod val="95000"/>
                        </a:schemeClr>
                      </a:solidFill>
                      <a:latin typeface="微软雅黑" pitchFamily="34" charset="-122"/>
                      <a:ea typeface="微软雅黑" pitchFamily="34" charset="-122"/>
                      <a:cs typeface="华文黑体" pitchFamily="2" charset="-122"/>
                    </a:rPr>
                    <a:t>添加标题</a:t>
                  </a:r>
                </a:p>
              </p:txBody>
            </p:sp>
            <p:sp>
              <p:nvSpPr>
                <p:cNvPr id="214" name="TextBox 213"/>
                <p:cNvSpPr txBox="1"/>
                <p:nvPr/>
              </p:nvSpPr>
              <p:spPr>
                <a:xfrm>
                  <a:off x="1655296" y="1788152"/>
                  <a:ext cx="1549707" cy="543743"/>
                </a:xfrm>
                <a:prstGeom prst="rect">
                  <a:avLst/>
                </a:prstGeom>
                <a:noFill/>
              </p:spPr>
              <p:txBody>
                <a:bodyPr wrap="square" lIns="62995" tIns="31498" rIns="62995" bIns="31498" rtlCol="0">
                  <a:spAutoFit/>
                </a:bodyPr>
                <a:lstStyle/>
                <a:p>
                  <a:pPr algn="ctr">
                    <a:lnSpc>
                      <a:spcPct val="130000"/>
                    </a:lnSpc>
                    <a:tabLst>
                      <a:tab pos="1435100" algn="l"/>
                    </a:tabLst>
                  </a:pPr>
                  <a:r>
                    <a:rPr lang="zh-CN" altLang="en-US" sz="800" dirty="0">
                      <a:solidFill>
                        <a:schemeClr val="bg1">
                          <a:lumMod val="95000"/>
                        </a:schemeClr>
                      </a:solidFill>
                      <a:latin typeface="微软雅黑" pitchFamily="34" charset="-122"/>
                      <a:ea typeface="微软雅黑" pitchFamily="34" charset="-122"/>
                    </a:rPr>
                    <a:t>您的内容打在这里，或者通过复制您的文本后，在此框中选择</a:t>
                  </a:r>
                  <a:r>
                    <a:rPr lang="zh-CN" altLang="en-US" sz="800" dirty="0" smtClean="0">
                      <a:solidFill>
                        <a:schemeClr val="bg1">
                          <a:lumMod val="95000"/>
                        </a:schemeClr>
                      </a:solidFill>
                      <a:latin typeface="微软雅黑" pitchFamily="34" charset="-122"/>
                      <a:ea typeface="微软雅黑" pitchFamily="34" charset="-122"/>
                    </a:rPr>
                    <a:t>粘贴</a:t>
                  </a:r>
                  <a:r>
                    <a:rPr lang="zh-CN" altLang="en-US" sz="800" dirty="0">
                      <a:solidFill>
                        <a:schemeClr val="bg1">
                          <a:lumMod val="95000"/>
                        </a:schemeClr>
                      </a:solidFill>
                      <a:latin typeface="微软雅黑" pitchFamily="34" charset="-122"/>
                      <a:ea typeface="微软雅黑" pitchFamily="34" charset="-122"/>
                    </a:rPr>
                    <a:t>。</a:t>
                  </a:r>
                </a:p>
              </p:txBody>
            </p:sp>
          </p:grpSp>
        </p:grpSp>
        <p:grpSp>
          <p:nvGrpSpPr>
            <p:cNvPr id="207" name="组合 206"/>
            <p:cNvGrpSpPr/>
            <p:nvPr/>
          </p:nvGrpSpPr>
          <p:grpSpPr>
            <a:xfrm>
              <a:off x="1246896" y="2839703"/>
              <a:ext cx="750088" cy="561979"/>
              <a:chOff x="1246896" y="2839703"/>
              <a:chExt cx="750088" cy="561979"/>
            </a:xfrm>
          </p:grpSpPr>
          <p:sp>
            <p:nvSpPr>
              <p:cNvPr id="208" name="Freeform 5"/>
              <p:cNvSpPr>
                <a:spLocks/>
              </p:cNvSpPr>
              <p:nvPr/>
            </p:nvSpPr>
            <p:spPr bwMode="auto">
              <a:xfrm>
                <a:off x="1321485" y="2839703"/>
                <a:ext cx="634079" cy="561979"/>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a:gsLst>
                  <a:gs pos="100000">
                    <a:schemeClr val="bg1"/>
                  </a:gs>
                  <a:gs pos="0">
                    <a:schemeClr val="bg1">
                      <a:lumMod val="85000"/>
                    </a:schemeClr>
                  </a:gs>
                </a:gsLst>
                <a:lin ang="2700000" scaled="1"/>
              </a:gradFill>
              <a:ln w="19050">
                <a:gradFill flip="none" rotWithShape="1">
                  <a:gsLst>
                    <a:gs pos="0">
                      <a:schemeClr val="bg1"/>
                    </a:gs>
                    <a:gs pos="100000">
                      <a:schemeClr val="bg1">
                        <a:lumMod val="85000"/>
                      </a:schemeClr>
                    </a:gs>
                  </a:gsLst>
                  <a:lin ang="2700000" scaled="1"/>
                  <a:tileRect/>
                </a:gradFill>
              </a:ln>
              <a:effectLst>
                <a:outerShdw blurRad="254000" dist="101600" dir="2700000" algn="tl" rotWithShape="0">
                  <a:prstClr val="black">
                    <a:alpha val="30000"/>
                  </a:prstClr>
                </a:outerShdw>
                <a:softEdge rad="0"/>
              </a:effectLst>
            </p:spPr>
            <p:txBody>
              <a:bodyPr vert="horz" wrap="square" lIns="68580" tIns="34290" rIns="68580" bIns="34290" numCol="1" anchor="t" anchorCtr="0" compatLnSpc="1">
                <a:prstTxWarp prst="textNoShape">
                  <a:avLst/>
                </a:prstTxWarp>
              </a:bodyPr>
              <a:lstStyle/>
              <a:p>
                <a:endParaRPr lang="zh-CN" altLang="en-US">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209" name="文本框 59"/>
              <p:cNvSpPr txBox="1"/>
              <p:nvPr/>
            </p:nvSpPr>
            <p:spPr>
              <a:xfrm>
                <a:off x="1246896" y="2859782"/>
                <a:ext cx="750088" cy="461665"/>
              </a:xfrm>
              <a:prstGeom prst="rect">
                <a:avLst/>
              </a:prstGeom>
              <a:noFill/>
            </p:spPr>
            <p:txBody>
              <a:bodyPr wrap="square" rtlCol="0">
                <a:spAutoFit/>
              </a:bodyPr>
              <a:lstStyle/>
              <a:p>
                <a:pPr algn="ctr"/>
                <a:r>
                  <a:rPr lang="en-US" altLang="zh-CN" sz="2400" dirty="0">
                    <a:solidFill>
                      <a:srgbClr val="7030A0"/>
                    </a:solidFill>
                    <a:latin typeface="Impact" panose="020B0806030902050204" pitchFamily="34" charset="0"/>
                  </a:rPr>
                  <a:t>01</a:t>
                </a:r>
                <a:endParaRPr lang="zh-CN" altLang="en-US" sz="2400" dirty="0">
                  <a:solidFill>
                    <a:srgbClr val="7030A0"/>
                  </a:solidFill>
                  <a:latin typeface="Impact" panose="020B0806030902050204" pitchFamily="34" charset="0"/>
                </a:endParaRPr>
              </a:p>
            </p:txBody>
          </p:sp>
        </p:grpSp>
      </p:grpSp>
    </p:spTree>
    <p:extLst>
      <p:ext uri="{BB962C8B-B14F-4D97-AF65-F5344CB8AC3E}">
        <p14:creationId xmlns:p14="http://schemas.microsoft.com/office/powerpoint/2010/main" val="2866046232"/>
      </p:ext>
    </p:extLst>
  </p:cSld>
  <p:clrMapOvr>
    <a:masterClrMapping/>
  </p:clrMapOvr>
  <p:transition spd="slow" advClick="0" advTm="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8"/>
                                        </p:tgtEl>
                                        <p:attrNameLst>
                                          <p:attrName>style.visibility</p:attrName>
                                        </p:attrNameLst>
                                      </p:cBhvr>
                                      <p:to>
                                        <p:strVal val="visible"/>
                                      </p:to>
                                    </p:set>
                                    <p:animEffect transition="in" filter="fade">
                                      <p:cBhvr>
                                        <p:cTn id="7" dur="500"/>
                                        <p:tgtEl>
                                          <p:spTgt spid="128"/>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131"/>
                                        </p:tgtEl>
                                        <p:attrNameLst>
                                          <p:attrName>style.visibility</p:attrName>
                                        </p:attrNameLst>
                                      </p:cBhvr>
                                      <p:to>
                                        <p:strVal val="visible"/>
                                      </p:to>
                                    </p:set>
                                    <p:animEffect transition="in" filter="wipe(right)">
                                      <p:cBhvr>
                                        <p:cTn id="11" dur="300"/>
                                        <p:tgtEl>
                                          <p:spTgt spid="131"/>
                                        </p:tgtEl>
                                      </p:cBhvr>
                                    </p:animEffect>
                                  </p:childTnLst>
                                </p:cTn>
                              </p:par>
                            </p:childTnLst>
                          </p:cTn>
                        </p:par>
                        <p:par>
                          <p:cTn id="12" fill="hold">
                            <p:stCondLst>
                              <p:cond delay="800"/>
                            </p:stCondLst>
                            <p:childTnLst>
                              <p:par>
                                <p:cTn id="13" presetID="22" presetClass="entr" presetSubtype="8" fill="hold" grpId="0" nodeType="afterEffect">
                                  <p:stCondLst>
                                    <p:cond delay="0"/>
                                  </p:stCondLst>
                                  <p:childTnLst>
                                    <p:set>
                                      <p:cBhvr>
                                        <p:cTn id="14" dur="1" fill="hold">
                                          <p:stCondLst>
                                            <p:cond delay="0"/>
                                          </p:stCondLst>
                                        </p:cTn>
                                        <p:tgtEl>
                                          <p:spTgt spid="133"/>
                                        </p:tgtEl>
                                        <p:attrNameLst>
                                          <p:attrName>style.visibility</p:attrName>
                                        </p:attrNameLst>
                                      </p:cBhvr>
                                      <p:to>
                                        <p:strVal val="visible"/>
                                      </p:to>
                                    </p:set>
                                    <p:animEffect transition="in" filter="wipe(left)">
                                      <p:cBhvr>
                                        <p:cTn id="15" dur="500"/>
                                        <p:tgtEl>
                                          <p:spTgt spid="133"/>
                                        </p:tgtEl>
                                      </p:cBhvr>
                                    </p:animEffect>
                                  </p:childTnLst>
                                </p:cTn>
                              </p:par>
                            </p:childTnLst>
                          </p:cTn>
                        </p:par>
                        <p:par>
                          <p:cTn id="16" fill="hold">
                            <p:stCondLst>
                              <p:cond delay="1300"/>
                            </p:stCondLst>
                            <p:childTnLst>
                              <p:par>
                                <p:cTn id="17" presetID="14" presetClass="entr" presetSubtype="10" fill="hold" grpId="0" nodeType="after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randombar(horizontal)">
                                      <p:cBhvr>
                                        <p:cTn id="19" dur="500"/>
                                        <p:tgtEl>
                                          <p:spTgt spid="2"/>
                                        </p:tgtEl>
                                      </p:cBhvr>
                                    </p:animEffect>
                                  </p:childTnLst>
                                </p:cTn>
                              </p:par>
                            </p:childTnLst>
                          </p:cTn>
                        </p:par>
                        <p:par>
                          <p:cTn id="20" fill="hold">
                            <p:stCondLst>
                              <p:cond delay="1800"/>
                            </p:stCondLst>
                            <p:childTnLst>
                              <p:par>
                                <p:cTn id="21" presetID="10" presetClass="entr" presetSubtype="0" fill="hold" nodeType="afterEffect">
                                  <p:stCondLst>
                                    <p:cond delay="0"/>
                                  </p:stCondLst>
                                  <p:childTnLst>
                                    <p:set>
                                      <p:cBhvr>
                                        <p:cTn id="22" dur="1" fill="hold">
                                          <p:stCondLst>
                                            <p:cond delay="0"/>
                                          </p:stCondLst>
                                        </p:cTn>
                                        <p:tgtEl>
                                          <p:spTgt spid="121"/>
                                        </p:tgtEl>
                                        <p:attrNameLst>
                                          <p:attrName>style.visibility</p:attrName>
                                        </p:attrNameLst>
                                      </p:cBhvr>
                                      <p:to>
                                        <p:strVal val="visible"/>
                                      </p:to>
                                    </p:set>
                                    <p:animEffect transition="in" filter="fade">
                                      <p:cBhvr>
                                        <p:cTn id="23" dur="350"/>
                                        <p:tgtEl>
                                          <p:spTgt spid="121"/>
                                        </p:tgtEl>
                                      </p:cBhvr>
                                    </p:animEffect>
                                  </p:childTnLst>
                                </p:cTn>
                              </p:par>
                            </p:childTnLst>
                          </p:cTn>
                        </p:par>
                        <p:par>
                          <p:cTn id="24" fill="hold">
                            <p:stCondLst>
                              <p:cond delay="2150"/>
                            </p:stCondLst>
                            <p:childTnLst>
                              <p:par>
                                <p:cTn id="25" presetID="10" presetClass="entr" presetSubtype="0" fill="hold" nodeType="afterEffect">
                                  <p:stCondLst>
                                    <p:cond delay="0"/>
                                  </p:stCondLst>
                                  <p:childTnLst>
                                    <p:set>
                                      <p:cBhvr>
                                        <p:cTn id="26" dur="1" fill="hold">
                                          <p:stCondLst>
                                            <p:cond delay="0"/>
                                          </p:stCondLst>
                                        </p:cTn>
                                        <p:tgtEl>
                                          <p:spTgt spid="124"/>
                                        </p:tgtEl>
                                        <p:attrNameLst>
                                          <p:attrName>style.visibility</p:attrName>
                                        </p:attrNameLst>
                                      </p:cBhvr>
                                      <p:to>
                                        <p:strVal val="visible"/>
                                      </p:to>
                                    </p:set>
                                    <p:animEffect transition="in" filter="fade">
                                      <p:cBhvr>
                                        <p:cTn id="27" dur="350"/>
                                        <p:tgtEl>
                                          <p:spTgt spid="124"/>
                                        </p:tgtEl>
                                      </p:cBhvr>
                                    </p:animEffect>
                                  </p:childTnLst>
                                </p:cTn>
                              </p:par>
                            </p:childTnLst>
                          </p:cTn>
                        </p:par>
                        <p:par>
                          <p:cTn id="28" fill="hold">
                            <p:stCondLst>
                              <p:cond delay="2500"/>
                            </p:stCondLst>
                            <p:childTnLst>
                              <p:par>
                                <p:cTn id="29" presetID="10" presetClass="entr" presetSubtype="0" fill="hold" grpId="0" nodeType="afterEffect">
                                  <p:stCondLst>
                                    <p:cond delay="0"/>
                                  </p:stCondLst>
                                  <p:childTnLst>
                                    <p:set>
                                      <p:cBhvr>
                                        <p:cTn id="30" dur="1" fill="hold">
                                          <p:stCondLst>
                                            <p:cond delay="0"/>
                                          </p:stCondLst>
                                        </p:cTn>
                                        <p:tgtEl>
                                          <p:spTgt spid="138"/>
                                        </p:tgtEl>
                                        <p:attrNameLst>
                                          <p:attrName>style.visibility</p:attrName>
                                        </p:attrNameLst>
                                      </p:cBhvr>
                                      <p:to>
                                        <p:strVal val="visible"/>
                                      </p:to>
                                    </p:set>
                                    <p:animEffect transition="in" filter="fade">
                                      <p:cBhvr>
                                        <p:cTn id="31" dur="350"/>
                                        <p:tgtEl>
                                          <p:spTgt spid="138"/>
                                        </p:tgtEl>
                                      </p:cBhvr>
                                    </p:animEffect>
                                  </p:childTnLst>
                                </p:cTn>
                              </p:par>
                            </p:childTnLst>
                          </p:cTn>
                        </p:par>
                        <p:par>
                          <p:cTn id="32" fill="hold">
                            <p:stCondLst>
                              <p:cond delay="2850"/>
                            </p:stCondLst>
                            <p:childTnLst>
                              <p:par>
                                <p:cTn id="33" presetID="10" presetClass="entr" presetSubtype="0" fill="hold" nodeType="afterEffect">
                                  <p:stCondLst>
                                    <p:cond delay="0"/>
                                  </p:stCondLst>
                                  <p:childTnLst>
                                    <p:set>
                                      <p:cBhvr>
                                        <p:cTn id="34" dur="1" fill="hold">
                                          <p:stCondLst>
                                            <p:cond delay="0"/>
                                          </p:stCondLst>
                                        </p:cTn>
                                        <p:tgtEl>
                                          <p:spTgt spid="74"/>
                                        </p:tgtEl>
                                        <p:attrNameLst>
                                          <p:attrName>style.visibility</p:attrName>
                                        </p:attrNameLst>
                                      </p:cBhvr>
                                      <p:to>
                                        <p:strVal val="visible"/>
                                      </p:to>
                                    </p:set>
                                    <p:animEffect transition="in" filter="fade">
                                      <p:cBhvr>
                                        <p:cTn id="35" dur="350"/>
                                        <p:tgtEl>
                                          <p:spTgt spid="74"/>
                                        </p:tgtEl>
                                      </p:cBhvr>
                                    </p:animEffect>
                                  </p:childTnLst>
                                </p:cTn>
                              </p:par>
                            </p:childTnLst>
                          </p:cTn>
                        </p:par>
                        <p:par>
                          <p:cTn id="36" fill="hold">
                            <p:stCondLst>
                              <p:cond delay="3200"/>
                            </p:stCondLst>
                            <p:childTnLst>
                              <p:par>
                                <p:cTn id="37" presetID="10" presetClass="entr" presetSubtype="0" fill="hold" nodeType="afterEffect">
                                  <p:stCondLst>
                                    <p:cond delay="0"/>
                                  </p:stCondLst>
                                  <p:childTnLst>
                                    <p:set>
                                      <p:cBhvr>
                                        <p:cTn id="38" dur="1" fill="hold">
                                          <p:stCondLst>
                                            <p:cond delay="0"/>
                                          </p:stCondLst>
                                        </p:cTn>
                                        <p:tgtEl>
                                          <p:spTgt spid="71"/>
                                        </p:tgtEl>
                                        <p:attrNameLst>
                                          <p:attrName>style.visibility</p:attrName>
                                        </p:attrNameLst>
                                      </p:cBhvr>
                                      <p:to>
                                        <p:strVal val="visible"/>
                                      </p:to>
                                    </p:set>
                                    <p:animEffect transition="in" filter="fade">
                                      <p:cBhvr>
                                        <p:cTn id="39" dur="350"/>
                                        <p:tgtEl>
                                          <p:spTgt spid="71"/>
                                        </p:tgtEl>
                                      </p:cBhvr>
                                    </p:animEffect>
                                  </p:childTnLst>
                                </p:cTn>
                              </p:par>
                            </p:childTnLst>
                          </p:cTn>
                        </p:par>
                        <p:par>
                          <p:cTn id="40" fill="hold">
                            <p:stCondLst>
                              <p:cond delay="3550"/>
                            </p:stCondLst>
                            <p:childTnLst>
                              <p:par>
                                <p:cTn id="41" presetID="10" presetClass="entr" presetSubtype="0" fill="hold" grpId="0" nodeType="afterEffect">
                                  <p:stCondLst>
                                    <p:cond delay="0"/>
                                  </p:stCondLst>
                                  <p:childTnLst>
                                    <p:set>
                                      <p:cBhvr>
                                        <p:cTn id="42" dur="1" fill="hold">
                                          <p:stCondLst>
                                            <p:cond delay="0"/>
                                          </p:stCondLst>
                                        </p:cTn>
                                        <p:tgtEl>
                                          <p:spTgt spid="141"/>
                                        </p:tgtEl>
                                        <p:attrNameLst>
                                          <p:attrName>style.visibility</p:attrName>
                                        </p:attrNameLst>
                                      </p:cBhvr>
                                      <p:to>
                                        <p:strVal val="visible"/>
                                      </p:to>
                                    </p:set>
                                    <p:animEffect transition="in" filter="fade">
                                      <p:cBhvr>
                                        <p:cTn id="43" dur="350"/>
                                        <p:tgtEl>
                                          <p:spTgt spid="141"/>
                                        </p:tgtEl>
                                      </p:cBhvr>
                                    </p:animEffect>
                                  </p:childTnLst>
                                </p:cTn>
                              </p:par>
                            </p:childTnLst>
                          </p:cTn>
                        </p:par>
                        <p:par>
                          <p:cTn id="44" fill="hold">
                            <p:stCondLst>
                              <p:cond delay="3900"/>
                            </p:stCondLst>
                            <p:childTnLst>
                              <p:par>
                                <p:cTn id="45" presetID="10" presetClass="entr" presetSubtype="0" fill="hold" grpId="0" nodeType="afterEffect">
                                  <p:stCondLst>
                                    <p:cond delay="0"/>
                                  </p:stCondLst>
                                  <p:childTnLst>
                                    <p:set>
                                      <p:cBhvr>
                                        <p:cTn id="46" dur="1" fill="hold">
                                          <p:stCondLst>
                                            <p:cond delay="0"/>
                                          </p:stCondLst>
                                        </p:cTn>
                                        <p:tgtEl>
                                          <p:spTgt spid="140"/>
                                        </p:tgtEl>
                                        <p:attrNameLst>
                                          <p:attrName>style.visibility</p:attrName>
                                        </p:attrNameLst>
                                      </p:cBhvr>
                                      <p:to>
                                        <p:strVal val="visible"/>
                                      </p:to>
                                    </p:set>
                                    <p:animEffect transition="in" filter="fade">
                                      <p:cBhvr>
                                        <p:cTn id="47" dur="350"/>
                                        <p:tgtEl>
                                          <p:spTgt spid="140"/>
                                        </p:tgtEl>
                                      </p:cBhvr>
                                    </p:animEffect>
                                  </p:childTnLst>
                                </p:cTn>
                              </p:par>
                            </p:childTnLst>
                          </p:cTn>
                        </p:par>
                        <p:par>
                          <p:cTn id="48" fill="hold">
                            <p:stCondLst>
                              <p:cond delay="4250"/>
                            </p:stCondLst>
                            <p:childTnLst>
                              <p:par>
                                <p:cTn id="49" presetID="10" presetClass="entr" presetSubtype="0" fill="hold" nodeType="afterEffect">
                                  <p:stCondLst>
                                    <p:cond delay="0"/>
                                  </p:stCondLst>
                                  <p:childTnLst>
                                    <p:set>
                                      <p:cBhvr>
                                        <p:cTn id="50" dur="1" fill="hold">
                                          <p:stCondLst>
                                            <p:cond delay="0"/>
                                          </p:stCondLst>
                                        </p:cTn>
                                        <p:tgtEl>
                                          <p:spTgt spid="80"/>
                                        </p:tgtEl>
                                        <p:attrNameLst>
                                          <p:attrName>style.visibility</p:attrName>
                                        </p:attrNameLst>
                                      </p:cBhvr>
                                      <p:to>
                                        <p:strVal val="visible"/>
                                      </p:to>
                                    </p:set>
                                    <p:animEffect transition="in" filter="fade">
                                      <p:cBhvr>
                                        <p:cTn id="51" dur="350"/>
                                        <p:tgtEl>
                                          <p:spTgt spid="80"/>
                                        </p:tgtEl>
                                      </p:cBhvr>
                                    </p:animEffect>
                                  </p:childTnLst>
                                </p:cTn>
                              </p:par>
                            </p:childTnLst>
                          </p:cTn>
                        </p:par>
                        <p:par>
                          <p:cTn id="52" fill="hold">
                            <p:stCondLst>
                              <p:cond delay="4600"/>
                            </p:stCondLst>
                            <p:childTnLst>
                              <p:par>
                                <p:cTn id="53" presetID="10" presetClass="entr" presetSubtype="0" fill="hold" nodeType="afterEffect">
                                  <p:stCondLst>
                                    <p:cond delay="0"/>
                                  </p:stCondLst>
                                  <p:childTnLst>
                                    <p:set>
                                      <p:cBhvr>
                                        <p:cTn id="54" dur="1" fill="hold">
                                          <p:stCondLst>
                                            <p:cond delay="0"/>
                                          </p:stCondLst>
                                        </p:cTn>
                                        <p:tgtEl>
                                          <p:spTgt spid="77"/>
                                        </p:tgtEl>
                                        <p:attrNameLst>
                                          <p:attrName>style.visibility</p:attrName>
                                        </p:attrNameLst>
                                      </p:cBhvr>
                                      <p:to>
                                        <p:strVal val="visible"/>
                                      </p:to>
                                    </p:set>
                                    <p:animEffect transition="in" filter="fade">
                                      <p:cBhvr>
                                        <p:cTn id="55" dur="350"/>
                                        <p:tgtEl>
                                          <p:spTgt spid="77"/>
                                        </p:tgtEl>
                                      </p:cBhvr>
                                    </p:animEffect>
                                  </p:childTnLst>
                                </p:cTn>
                              </p:par>
                            </p:childTnLst>
                          </p:cTn>
                        </p:par>
                        <p:par>
                          <p:cTn id="56" fill="hold">
                            <p:stCondLst>
                              <p:cond delay="4950"/>
                            </p:stCondLst>
                            <p:childTnLst>
                              <p:par>
                                <p:cTn id="57" presetID="10" presetClass="entr" presetSubtype="0" fill="hold" nodeType="afterEffect">
                                  <p:stCondLst>
                                    <p:cond delay="0"/>
                                  </p:stCondLst>
                                  <p:childTnLst>
                                    <p:set>
                                      <p:cBhvr>
                                        <p:cTn id="58" dur="1" fill="hold">
                                          <p:stCondLst>
                                            <p:cond delay="0"/>
                                          </p:stCondLst>
                                        </p:cTn>
                                        <p:tgtEl>
                                          <p:spTgt spid="118"/>
                                        </p:tgtEl>
                                        <p:attrNameLst>
                                          <p:attrName>style.visibility</p:attrName>
                                        </p:attrNameLst>
                                      </p:cBhvr>
                                      <p:to>
                                        <p:strVal val="visible"/>
                                      </p:to>
                                    </p:set>
                                    <p:animEffect transition="in" filter="fade">
                                      <p:cBhvr>
                                        <p:cTn id="59" dur="350"/>
                                        <p:tgtEl>
                                          <p:spTgt spid="118"/>
                                        </p:tgtEl>
                                      </p:cBhvr>
                                    </p:animEffect>
                                  </p:childTnLst>
                                </p:cTn>
                              </p:par>
                            </p:childTnLst>
                          </p:cTn>
                        </p:par>
                        <p:par>
                          <p:cTn id="60" fill="hold">
                            <p:stCondLst>
                              <p:cond delay="5300"/>
                            </p:stCondLst>
                            <p:childTnLst>
                              <p:par>
                                <p:cTn id="61" presetID="10" presetClass="entr" presetSubtype="0" fill="hold" nodeType="afterEffect">
                                  <p:stCondLst>
                                    <p:cond delay="0"/>
                                  </p:stCondLst>
                                  <p:childTnLst>
                                    <p:set>
                                      <p:cBhvr>
                                        <p:cTn id="62" dur="1" fill="hold">
                                          <p:stCondLst>
                                            <p:cond delay="0"/>
                                          </p:stCondLst>
                                        </p:cTn>
                                        <p:tgtEl>
                                          <p:spTgt spid="135"/>
                                        </p:tgtEl>
                                        <p:attrNameLst>
                                          <p:attrName>style.visibility</p:attrName>
                                        </p:attrNameLst>
                                      </p:cBhvr>
                                      <p:to>
                                        <p:strVal val="visible"/>
                                      </p:to>
                                    </p:set>
                                    <p:animEffect transition="in" filter="fade">
                                      <p:cBhvr>
                                        <p:cTn id="63" dur="350"/>
                                        <p:tgtEl>
                                          <p:spTgt spid="135"/>
                                        </p:tgtEl>
                                      </p:cBhvr>
                                    </p:animEffect>
                                  </p:childTnLst>
                                </p:cTn>
                              </p:par>
                            </p:childTnLst>
                          </p:cTn>
                        </p:par>
                        <p:par>
                          <p:cTn id="64" fill="hold">
                            <p:stCondLst>
                              <p:cond delay="5650"/>
                            </p:stCondLst>
                            <p:childTnLst>
                              <p:par>
                                <p:cTn id="65" presetID="10" presetClass="entr" presetSubtype="0" fill="hold" nodeType="afterEffect">
                                  <p:stCondLst>
                                    <p:cond delay="0"/>
                                  </p:stCondLst>
                                  <p:childTnLst>
                                    <p:set>
                                      <p:cBhvr>
                                        <p:cTn id="66" dur="1" fill="hold">
                                          <p:stCondLst>
                                            <p:cond delay="0"/>
                                          </p:stCondLst>
                                        </p:cTn>
                                        <p:tgtEl>
                                          <p:spTgt spid="127"/>
                                        </p:tgtEl>
                                        <p:attrNameLst>
                                          <p:attrName>style.visibility</p:attrName>
                                        </p:attrNameLst>
                                      </p:cBhvr>
                                      <p:to>
                                        <p:strVal val="visible"/>
                                      </p:to>
                                    </p:set>
                                    <p:animEffect transition="in" filter="fade">
                                      <p:cBhvr>
                                        <p:cTn id="67" dur="350"/>
                                        <p:tgtEl>
                                          <p:spTgt spid="127"/>
                                        </p:tgtEl>
                                      </p:cBhvr>
                                    </p:animEffect>
                                  </p:childTnLst>
                                </p:cTn>
                              </p:par>
                            </p:childTnLst>
                          </p:cTn>
                        </p:par>
                        <p:par>
                          <p:cTn id="68" fill="hold">
                            <p:stCondLst>
                              <p:cond delay="6000"/>
                            </p:stCondLst>
                            <p:childTnLst>
                              <p:par>
                                <p:cTn id="69" presetID="10" presetClass="entr" presetSubtype="0" fill="hold" grpId="0" nodeType="afterEffect">
                                  <p:stCondLst>
                                    <p:cond delay="0"/>
                                  </p:stCondLst>
                                  <p:childTnLst>
                                    <p:set>
                                      <p:cBhvr>
                                        <p:cTn id="70" dur="1" fill="hold">
                                          <p:stCondLst>
                                            <p:cond delay="0"/>
                                          </p:stCondLst>
                                        </p:cTn>
                                        <p:tgtEl>
                                          <p:spTgt spid="139"/>
                                        </p:tgtEl>
                                        <p:attrNameLst>
                                          <p:attrName>style.visibility</p:attrName>
                                        </p:attrNameLst>
                                      </p:cBhvr>
                                      <p:to>
                                        <p:strVal val="visible"/>
                                      </p:to>
                                    </p:set>
                                    <p:animEffect transition="in" filter="fade">
                                      <p:cBhvr>
                                        <p:cTn id="71" dur="350"/>
                                        <p:tgtEl>
                                          <p:spTgt spid="139"/>
                                        </p:tgtEl>
                                      </p:cBhvr>
                                    </p:animEffect>
                                  </p:childTnLst>
                                </p:cTn>
                              </p:par>
                            </p:childTnLst>
                          </p:cTn>
                        </p:par>
                        <p:par>
                          <p:cTn id="72" fill="hold">
                            <p:stCondLst>
                              <p:cond delay="6350"/>
                            </p:stCondLst>
                            <p:childTnLst>
                              <p:par>
                                <p:cTn id="73" presetID="53" presetClass="entr" presetSubtype="16" fill="hold" nodeType="afterEffect">
                                  <p:stCondLst>
                                    <p:cond delay="0"/>
                                  </p:stCondLst>
                                  <p:childTnLst>
                                    <p:set>
                                      <p:cBhvr>
                                        <p:cTn id="74" dur="1" fill="hold">
                                          <p:stCondLst>
                                            <p:cond delay="0"/>
                                          </p:stCondLst>
                                        </p:cTn>
                                        <p:tgtEl>
                                          <p:spTgt spid="205"/>
                                        </p:tgtEl>
                                        <p:attrNameLst>
                                          <p:attrName>style.visibility</p:attrName>
                                        </p:attrNameLst>
                                      </p:cBhvr>
                                      <p:to>
                                        <p:strVal val="visible"/>
                                      </p:to>
                                    </p:set>
                                    <p:anim calcmode="lin" valueType="num">
                                      <p:cBhvr>
                                        <p:cTn id="75" dur="350" fill="hold"/>
                                        <p:tgtEl>
                                          <p:spTgt spid="205"/>
                                        </p:tgtEl>
                                        <p:attrNameLst>
                                          <p:attrName>ppt_w</p:attrName>
                                        </p:attrNameLst>
                                      </p:cBhvr>
                                      <p:tavLst>
                                        <p:tav tm="0">
                                          <p:val>
                                            <p:fltVal val="0"/>
                                          </p:val>
                                        </p:tav>
                                        <p:tav tm="100000">
                                          <p:val>
                                            <p:strVal val="#ppt_w"/>
                                          </p:val>
                                        </p:tav>
                                      </p:tavLst>
                                    </p:anim>
                                    <p:anim calcmode="lin" valueType="num">
                                      <p:cBhvr>
                                        <p:cTn id="76" dur="350" fill="hold"/>
                                        <p:tgtEl>
                                          <p:spTgt spid="205"/>
                                        </p:tgtEl>
                                        <p:attrNameLst>
                                          <p:attrName>ppt_h</p:attrName>
                                        </p:attrNameLst>
                                      </p:cBhvr>
                                      <p:tavLst>
                                        <p:tav tm="0">
                                          <p:val>
                                            <p:fltVal val="0"/>
                                          </p:val>
                                        </p:tav>
                                        <p:tav tm="100000">
                                          <p:val>
                                            <p:strVal val="#ppt_h"/>
                                          </p:val>
                                        </p:tav>
                                      </p:tavLst>
                                    </p:anim>
                                    <p:animEffect transition="in" filter="fade">
                                      <p:cBhvr>
                                        <p:cTn id="77" dur="350"/>
                                        <p:tgtEl>
                                          <p:spTgt spid="205"/>
                                        </p:tgtEl>
                                      </p:cBhvr>
                                    </p:animEffect>
                                  </p:childTnLst>
                                </p:cTn>
                              </p:par>
                            </p:childTnLst>
                          </p:cTn>
                        </p:par>
                        <p:par>
                          <p:cTn id="78" fill="hold">
                            <p:stCondLst>
                              <p:cond delay="6700"/>
                            </p:stCondLst>
                            <p:childTnLst>
                              <p:par>
                                <p:cTn id="79" presetID="53" presetClass="entr" presetSubtype="16" fill="hold" nodeType="afterEffect">
                                  <p:stCondLst>
                                    <p:cond delay="0"/>
                                  </p:stCondLst>
                                  <p:childTnLst>
                                    <p:set>
                                      <p:cBhvr>
                                        <p:cTn id="80" dur="1" fill="hold">
                                          <p:stCondLst>
                                            <p:cond delay="0"/>
                                          </p:stCondLst>
                                        </p:cTn>
                                        <p:tgtEl>
                                          <p:spTgt spid="142"/>
                                        </p:tgtEl>
                                        <p:attrNameLst>
                                          <p:attrName>style.visibility</p:attrName>
                                        </p:attrNameLst>
                                      </p:cBhvr>
                                      <p:to>
                                        <p:strVal val="visible"/>
                                      </p:to>
                                    </p:set>
                                    <p:anim calcmode="lin" valueType="num">
                                      <p:cBhvr>
                                        <p:cTn id="81" dur="350" fill="hold"/>
                                        <p:tgtEl>
                                          <p:spTgt spid="142"/>
                                        </p:tgtEl>
                                        <p:attrNameLst>
                                          <p:attrName>ppt_w</p:attrName>
                                        </p:attrNameLst>
                                      </p:cBhvr>
                                      <p:tavLst>
                                        <p:tav tm="0">
                                          <p:val>
                                            <p:fltVal val="0"/>
                                          </p:val>
                                        </p:tav>
                                        <p:tav tm="100000">
                                          <p:val>
                                            <p:strVal val="#ppt_w"/>
                                          </p:val>
                                        </p:tav>
                                      </p:tavLst>
                                    </p:anim>
                                    <p:anim calcmode="lin" valueType="num">
                                      <p:cBhvr>
                                        <p:cTn id="82" dur="350" fill="hold"/>
                                        <p:tgtEl>
                                          <p:spTgt spid="142"/>
                                        </p:tgtEl>
                                        <p:attrNameLst>
                                          <p:attrName>ppt_h</p:attrName>
                                        </p:attrNameLst>
                                      </p:cBhvr>
                                      <p:tavLst>
                                        <p:tav tm="0">
                                          <p:val>
                                            <p:fltVal val="0"/>
                                          </p:val>
                                        </p:tav>
                                        <p:tav tm="100000">
                                          <p:val>
                                            <p:strVal val="#ppt_h"/>
                                          </p:val>
                                        </p:tav>
                                      </p:tavLst>
                                    </p:anim>
                                    <p:animEffect transition="in" filter="fade">
                                      <p:cBhvr>
                                        <p:cTn id="83" dur="350"/>
                                        <p:tgtEl>
                                          <p:spTgt spid="142"/>
                                        </p:tgtEl>
                                      </p:cBhvr>
                                    </p:animEffect>
                                  </p:childTnLst>
                                </p:cTn>
                              </p:par>
                            </p:childTnLst>
                          </p:cTn>
                        </p:par>
                        <p:par>
                          <p:cTn id="84" fill="hold">
                            <p:stCondLst>
                              <p:cond delay="7050"/>
                            </p:stCondLst>
                            <p:childTnLst>
                              <p:par>
                                <p:cTn id="85" presetID="53" presetClass="entr" presetSubtype="16" fill="hold" nodeType="afterEffect">
                                  <p:stCondLst>
                                    <p:cond delay="0"/>
                                  </p:stCondLst>
                                  <p:childTnLst>
                                    <p:set>
                                      <p:cBhvr>
                                        <p:cTn id="86" dur="1" fill="hold">
                                          <p:stCondLst>
                                            <p:cond delay="0"/>
                                          </p:stCondLst>
                                        </p:cTn>
                                        <p:tgtEl>
                                          <p:spTgt spid="194"/>
                                        </p:tgtEl>
                                        <p:attrNameLst>
                                          <p:attrName>style.visibility</p:attrName>
                                        </p:attrNameLst>
                                      </p:cBhvr>
                                      <p:to>
                                        <p:strVal val="visible"/>
                                      </p:to>
                                    </p:set>
                                    <p:anim calcmode="lin" valueType="num">
                                      <p:cBhvr>
                                        <p:cTn id="87" dur="350" fill="hold"/>
                                        <p:tgtEl>
                                          <p:spTgt spid="194"/>
                                        </p:tgtEl>
                                        <p:attrNameLst>
                                          <p:attrName>ppt_w</p:attrName>
                                        </p:attrNameLst>
                                      </p:cBhvr>
                                      <p:tavLst>
                                        <p:tav tm="0">
                                          <p:val>
                                            <p:fltVal val="0"/>
                                          </p:val>
                                        </p:tav>
                                        <p:tav tm="100000">
                                          <p:val>
                                            <p:strVal val="#ppt_w"/>
                                          </p:val>
                                        </p:tav>
                                      </p:tavLst>
                                    </p:anim>
                                    <p:anim calcmode="lin" valueType="num">
                                      <p:cBhvr>
                                        <p:cTn id="88" dur="350" fill="hold"/>
                                        <p:tgtEl>
                                          <p:spTgt spid="194"/>
                                        </p:tgtEl>
                                        <p:attrNameLst>
                                          <p:attrName>ppt_h</p:attrName>
                                        </p:attrNameLst>
                                      </p:cBhvr>
                                      <p:tavLst>
                                        <p:tav tm="0">
                                          <p:val>
                                            <p:fltVal val="0"/>
                                          </p:val>
                                        </p:tav>
                                        <p:tav tm="100000">
                                          <p:val>
                                            <p:strVal val="#ppt_h"/>
                                          </p:val>
                                        </p:tav>
                                      </p:tavLst>
                                    </p:anim>
                                    <p:animEffect transition="in" filter="fade">
                                      <p:cBhvr>
                                        <p:cTn id="89" dur="350"/>
                                        <p:tgtEl>
                                          <p:spTgt spid="194"/>
                                        </p:tgtEl>
                                      </p:cBhvr>
                                    </p:animEffect>
                                  </p:childTnLst>
                                </p:cTn>
                              </p:par>
                            </p:childTnLst>
                          </p:cTn>
                        </p:par>
                        <p:par>
                          <p:cTn id="90" fill="hold">
                            <p:stCondLst>
                              <p:cond delay="7400"/>
                            </p:stCondLst>
                            <p:childTnLst>
                              <p:par>
                                <p:cTn id="91" presetID="53" presetClass="entr" presetSubtype="16" fill="hold" nodeType="afterEffect">
                                  <p:stCondLst>
                                    <p:cond delay="0"/>
                                  </p:stCondLst>
                                  <p:childTnLst>
                                    <p:set>
                                      <p:cBhvr>
                                        <p:cTn id="92" dur="1" fill="hold">
                                          <p:stCondLst>
                                            <p:cond delay="0"/>
                                          </p:stCondLst>
                                        </p:cTn>
                                        <p:tgtEl>
                                          <p:spTgt spid="183"/>
                                        </p:tgtEl>
                                        <p:attrNameLst>
                                          <p:attrName>style.visibility</p:attrName>
                                        </p:attrNameLst>
                                      </p:cBhvr>
                                      <p:to>
                                        <p:strVal val="visible"/>
                                      </p:to>
                                    </p:set>
                                    <p:anim calcmode="lin" valueType="num">
                                      <p:cBhvr>
                                        <p:cTn id="93" dur="350" fill="hold"/>
                                        <p:tgtEl>
                                          <p:spTgt spid="183"/>
                                        </p:tgtEl>
                                        <p:attrNameLst>
                                          <p:attrName>ppt_w</p:attrName>
                                        </p:attrNameLst>
                                      </p:cBhvr>
                                      <p:tavLst>
                                        <p:tav tm="0">
                                          <p:val>
                                            <p:fltVal val="0"/>
                                          </p:val>
                                        </p:tav>
                                        <p:tav tm="100000">
                                          <p:val>
                                            <p:strVal val="#ppt_w"/>
                                          </p:val>
                                        </p:tav>
                                      </p:tavLst>
                                    </p:anim>
                                    <p:anim calcmode="lin" valueType="num">
                                      <p:cBhvr>
                                        <p:cTn id="94" dur="350" fill="hold"/>
                                        <p:tgtEl>
                                          <p:spTgt spid="183"/>
                                        </p:tgtEl>
                                        <p:attrNameLst>
                                          <p:attrName>ppt_h</p:attrName>
                                        </p:attrNameLst>
                                      </p:cBhvr>
                                      <p:tavLst>
                                        <p:tav tm="0">
                                          <p:val>
                                            <p:fltVal val="0"/>
                                          </p:val>
                                        </p:tav>
                                        <p:tav tm="100000">
                                          <p:val>
                                            <p:strVal val="#ppt_h"/>
                                          </p:val>
                                        </p:tav>
                                      </p:tavLst>
                                    </p:anim>
                                    <p:animEffect transition="in" filter="fade">
                                      <p:cBhvr>
                                        <p:cTn id="95" dur="350"/>
                                        <p:tgtEl>
                                          <p:spTgt spid="1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33" grpId="0"/>
      <p:bldP spid="138" grpId="0" animBg="1"/>
      <p:bldP spid="139" grpId="0" animBg="1"/>
      <p:bldP spid="140" grpId="0" animBg="1"/>
      <p:bldP spid="141"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8" name="组合 127"/>
          <p:cNvGrpSpPr>
            <a:grpSpLocks noChangeAspect="1"/>
          </p:cNvGrpSpPr>
          <p:nvPr/>
        </p:nvGrpSpPr>
        <p:grpSpPr>
          <a:xfrm>
            <a:off x="359581" y="328252"/>
            <a:ext cx="411518" cy="411464"/>
            <a:chOff x="304800" y="673100"/>
            <a:chExt cx="4000500" cy="4000500"/>
          </a:xfrm>
          <a:effectLst>
            <a:outerShdw blurRad="444500" dist="254000" dir="8100000" algn="tr" rotWithShape="0">
              <a:prstClr val="black">
                <a:alpha val="24000"/>
              </a:prstClr>
            </a:outerShdw>
          </a:effectLst>
        </p:grpSpPr>
        <p:sp>
          <p:nvSpPr>
            <p:cNvPr id="129" name="同心圆 128"/>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微软雅黑"/>
              </a:endParaRPr>
            </a:p>
          </p:txBody>
        </p:sp>
        <p:sp>
          <p:nvSpPr>
            <p:cNvPr id="130" name="椭圆 129"/>
            <p:cNvSpPr/>
            <p:nvPr/>
          </p:nvSpPr>
          <p:spPr>
            <a:xfrm>
              <a:off x="392100" y="760400"/>
              <a:ext cx="3825879" cy="3825879"/>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a:endParaRPr>
            </a:p>
          </p:txBody>
        </p:sp>
      </p:grpSp>
      <p:cxnSp>
        <p:nvCxnSpPr>
          <p:cNvPr id="131" name="直接连接符 130"/>
          <p:cNvCxnSpPr/>
          <p:nvPr/>
        </p:nvCxnSpPr>
        <p:spPr>
          <a:xfrm>
            <a:off x="898771" y="611565"/>
            <a:ext cx="7084961" cy="0"/>
          </a:xfrm>
          <a:prstGeom prst="line">
            <a:avLst/>
          </a:prstGeom>
          <a:ln w="158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7885677" y="411510"/>
            <a:ext cx="1150819" cy="400110"/>
          </a:xfrm>
          <a:prstGeom prst="rect">
            <a:avLst/>
          </a:prstGeom>
          <a:noFill/>
        </p:spPr>
        <p:txBody>
          <a:bodyPr wrap="square" rtlCol="0">
            <a:spAutoFit/>
          </a:bodyPr>
          <a:lstStyle/>
          <a:p>
            <a:pPr algn="ctr"/>
            <a:r>
              <a:rPr lang="en-US" altLang="zh-CN" sz="2000" b="1" dirty="0" smtClean="0">
                <a:solidFill>
                  <a:schemeClr val="tx1">
                    <a:lumMod val="50000"/>
                    <a:lumOff val="50000"/>
                  </a:schemeClr>
                </a:solidFill>
                <a:ea typeface="微软雅黑"/>
              </a:rPr>
              <a:t>LOGO</a:t>
            </a:r>
            <a:endParaRPr lang="zh-CN" altLang="en-US" sz="2000" b="1" dirty="0">
              <a:solidFill>
                <a:schemeClr val="tx1">
                  <a:lumMod val="50000"/>
                  <a:lumOff val="50000"/>
                </a:schemeClr>
              </a:solidFill>
              <a:ea typeface="微软雅黑"/>
            </a:endParaRPr>
          </a:p>
        </p:txBody>
      </p:sp>
      <p:sp>
        <p:nvSpPr>
          <p:cNvPr id="133" name="Text Box 18"/>
          <p:cNvSpPr txBox="1">
            <a:spLocks noChangeArrowheads="1"/>
          </p:cNvSpPr>
          <p:nvPr/>
        </p:nvSpPr>
        <p:spPr bwMode="gray">
          <a:xfrm>
            <a:off x="970779" y="288980"/>
            <a:ext cx="281044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zh-CN" altLang="en-US" sz="1600" b="1" dirty="0">
                <a:solidFill>
                  <a:schemeClr val="tx1">
                    <a:lumMod val="75000"/>
                    <a:lumOff val="25000"/>
                  </a:schemeClr>
                </a:solidFill>
                <a:latin typeface="微软雅黑"/>
                <a:ea typeface="微软雅黑"/>
              </a:rPr>
              <a:t>添加您想要的标题</a:t>
            </a:r>
          </a:p>
        </p:txBody>
      </p:sp>
      <p:pic>
        <p:nvPicPr>
          <p:cNvPr id="9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713" y="970688"/>
            <a:ext cx="5206706" cy="3202124"/>
          </a:xfrm>
          <a:prstGeom prst="rect">
            <a:avLst/>
          </a:prstGeom>
        </p:spPr>
      </p:pic>
      <p:grpSp>
        <p:nvGrpSpPr>
          <p:cNvPr id="93" name="Group 10"/>
          <p:cNvGrpSpPr/>
          <p:nvPr/>
        </p:nvGrpSpPr>
        <p:grpSpPr>
          <a:xfrm>
            <a:off x="4986095" y="2207712"/>
            <a:ext cx="623455" cy="623455"/>
            <a:chOff x="6253939" y="2516220"/>
            <a:chExt cx="831273" cy="831273"/>
          </a:xfrm>
        </p:grpSpPr>
        <p:sp>
          <p:nvSpPr>
            <p:cNvPr id="94" name="Oval 11"/>
            <p:cNvSpPr/>
            <p:nvPr/>
          </p:nvSpPr>
          <p:spPr>
            <a:xfrm>
              <a:off x="6253939" y="2516220"/>
              <a:ext cx="831273" cy="831273"/>
            </a:xfrm>
            <a:prstGeom prst="ellipse">
              <a:avLst/>
            </a:prstGeom>
            <a:gradFill flip="none" rotWithShape="1">
              <a:gsLst>
                <a:gs pos="0">
                  <a:schemeClr val="bg1"/>
                </a:gs>
                <a:gs pos="50000">
                  <a:schemeClr val="bg1">
                    <a:lumMod val="95000"/>
                  </a:schemeClr>
                </a:gs>
                <a:gs pos="99000">
                  <a:schemeClr val="bg1">
                    <a:lumMod val="75000"/>
                  </a:schemeClr>
                </a:gs>
              </a:gsLst>
              <a:lin ang="0" scaled="1"/>
              <a:tileRect/>
            </a:gradFill>
            <a:ln>
              <a:gradFill>
                <a:gsLst>
                  <a:gs pos="0">
                    <a:schemeClr val="bg1"/>
                  </a:gs>
                  <a:gs pos="50000">
                    <a:schemeClr val="bg1">
                      <a:lumMod val="95000"/>
                    </a:schemeClr>
                  </a:gs>
                  <a:gs pos="100000">
                    <a:schemeClr val="bg1">
                      <a:lumMod val="75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a typeface="微软雅黑"/>
              </a:endParaRPr>
            </a:p>
          </p:txBody>
        </p:sp>
        <p:sp>
          <p:nvSpPr>
            <p:cNvPr id="95" name="AutoShape 117"/>
            <p:cNvSpPr>
              <a:spLocks/>
            </p:cNvSpPr>
            <p:nvPr/>
          </p:nvSpPr>
          <p:spPr bwMode="auto">
            <a:xfrm>
              <a:off x="6437403" y="2772142"/>
              <a:ext cx="464344" cy="348456"/>
            </a:xfrm>
            <a:custGeom>
              <a:avLst/>
              <a:gdLst>
                <a:gd name="T0" fmla="+- 0 10799 1"/>
                <a:gd name="T1" fmla="*/ T0 w 21596"/>
                <a:gd name="T2" fmla="*/ 10800 h 21600"/>
                <a:gd name="T3" fmla="+- 0 10799 1"/>
                <a:gd name="T4" fmla="*/ T3 w 21596"/>
                <a:gd name="T5" fmla="*/ 10800 h 21600"/>
                <a:gd name="T6" fmla="+- 0 10799 1"/>
                <a:gd name="T7" fmla="*/ T6 w 21596"/>
                <a:gd name="T8" fmla="*/ 10800 h 21600"/>
                <a:gd name="T9" fmla="+- 0 10799 1"/>
                <a:gd name="T10" fmla="*/ T9 w 21596"/>
                <a:gd name="T11" fmla="*/ 10800 h 21600"/>
              </a:gdLst>
              <a:ahLst/>
              <a:cxnLst>
                <a:cxn ang="0">
                  <a:pos x="T1" y="T2"/>
                </a:cxn>
                <a:cxn ang="0">
                  <a:pos x="T4" y="T5"/>
                </a:cxn>
                <a:cxn ang="0">
                  <a:pos x="T7" y="T8"/>
                </a:cxn>
                <a:cxn ang="0">
                  <a:pos x="T10" y="T11"/>
                </a:cxn>
              </a:cxnLst>
              <a:rect l="0" t="0" r="r" b="b"/>
              <a:pathLst>
                <a:path w="21596" h="21600">
                  <a:moveTo>
                    <a:pt x="4511" y="2151"/>
                  </a:moveTo>
                  <a:lnTo>
                    <a:pt x="6064" y="3877"/>
                  </a:lnTo>
                  <a:lnTo>
                    <a:pt x="4246" y="6302"/>
                  </a:lnTo>
                  <a:lnTo>
                    <a:pt x="1353" y="6302"/>
                  </a:lnTo>
                  <a:cubicBezTo>
                    <a:pt x="1353" y="6302"/>
                    <a:pt x="4511" y="2151"/>
                    <a:pt x="4511" y="2151"/>
                  </a:cubicBezTo>
                  <a:close/>
                  <a:moveTo>
                    <a:pt x="17348" y="6302"/>
                  </a:moveTo>
                  <a:lnTo>
                    <a:pt x="15531" y="3877"/>
                  </a:lnTo>
                  <a:lnTo>
                    <a:pt x="17082" y="2153"/>
                  </a:lnTo>
                  <a:lnTo>
                    <a:pt x="20191" y="6302"/>
                  </a:lnTo>
                  <a:cubicBezTo>
                    <a:pt x="20191" y="6302"/>
                    <a:pt x="17348" y="6302"/>
                    <a:pt x="17348" y="6302"/>
                  </a:cubicBezTo>
                  <a:close/>
                  <a:moveTo>
                    <a:pt x="17264" y="7202"/>
                  </a:moveTo>
                  <a:lnTo>
                    <a:pt x="19663" y="7202"/>
                  </a:lnTo>
                  <a:lnTo>
                    <a:pt x="13021" y="16638"/>
                  </a:lnTo>
                  <a:cubicBezTo>
                    <a:pt x="13021" y="16638"/>
                    <a:pt x="17264" y="7202"/>
                    <a:pt x="17264" y="7202"/>
                  </a:cubicBezTo>
                  <a:close/>
                  <a:moveTo>
                    <a:pt x="8574" y="16637"/>
                  </a:moveTo>
                  <a:lnTo>
                    <a:pt x="1933" y="7202"/>
                  </a:lnTo>
                  <a:lnTo>
                    <a:pt x="4330" y="7202"/>
                  </a:lnTo>
                  <a:cubicBezTo>
                    <a:pt x="4330" y="7202"/>
                    <a:pt x="8574" y="16637"/>
                    <a:pt x="8574" y="16637"/>
                  </a:cubicBezTo>
                  <a:close/>
                  <a:moveTo>
                    <a:pt x="8429" y="7202"/>
                  </a:moveTo>
                  <a:lnTo>
                    <a:pt x="10084" y="18249"/>
                  </a:lnTo>
                  <a:lnTo>
                    <a:pt x="5117" y="7202"/>
                  </a:lnTo>
                  <a:cubicBezTo>
                    <a:pt x="5117" y="7202"/>
                    <a:pt x="8429" y="7202"/>
                    <a:pt x="8429" y="7202"/>
                  </a:cubicBezTo>
                  <a:close/>
                  <a:moveTo>
                    <a:pt x="6584" y="4456"/>
                  </a:moveTo>
                  <a:lnTo>
                    <a:pt x="8246" y="6302"/>
                  </a:lnTo>
                  <a:lnTo>
                    <a:pt x="5200" y="6302"/>
                  </a:lnTo>
                  <a:cubicBezTo>
                    <a:pt x="5200" y="6302"/>
                    <a:pt x="6584" y="4456"/>
                    <a:pt x="6584" y="4456"/>
                  </a:cubicBezTo>
                  <a:close/>
                  <a:moveTo>
                    <a:pt x="6543" y="3238"/>
                  </a:moveTo>
                  <a:lnTo>
                    <a:pt x="5250" y="1800"/>
                  </a:lnTo>
                  <a:lnTo>
                    <a:pt x="7621" y="1800"/>
                  </a:lnTo>
                  <a:cubicBezTo>
                    <a:pt x="7621" y="1800"/>
                    <a:pt x="6543" y="3238"/>
                    <a:pt x="6543" y="3238"/>
                  </a:cubicBezTo>
                  <a:close/>
                  <a:moveTo>
                    <a:pt x="10797" y="3466"/>
                  </a:moveTo>
                  <a:lnTo>
                    <a:pt x="9299" y="1800"/>
                  </a:lnTo>
                  <a:lnTo>
                    <a:pt x="12296" y="1800"/>
                  </a:lnTo>
                  <a:cubicBezTo>
                    <a:pt x="12296" y="1800"/>
                    <a:pt x="10797" y="3466"/>
                    <a:pt x="10797" y="3466"/>
                  </a:cubicBezTo>
                  <a:close/>
                  <a:moveTo>
                    <a:pt x="13974" y="1800"/>
                  </a:moveTo>
                  <a:lnTo>
                    <a:pt x="16345" y="1800"/>
                  </a:lnTo>
                  <a:lnTo>
                    <a:pt x="15052" y="3238"/>
                  </a:lnTo>
                  <a:cubicBezTo>
                    <a:pt x="15052" y="3238"/>
                    <a:pt x="13974" y="1800"/>
                    <a:pt x="13974" y="1800"/>
                  </a:cubicBezTo>
                  <a:close/>
                  <a:moveTo>
                    <a:pt x="13349" y="6302"/>
                  </a:moveTo>
                  <a:lnTo>
                    <a:pt x="15011" y="4456"/>
                  </a:lnTo>
                  <a:lnTo>
                    <a:pt x="16394" y="6302"/>
                  </a:lnTo>
                  <a:cubicBezTo>
                    <a:pt x="16394" y="6302"/>
                    <a:pt x="13349" y="6302"/>
                    <a:pt x="13349" y="6302"/>
                  </a:cubicBezTo>
                  <a:close/>
                  <a:moveTo>
                    <a:pt x="13166" y="7202"/>
                  </a:moveTo>
                  <a:lnTo>
                    <a:pt x="16478" y="7202"/>
                  </a:lnTo>
                  <a:lnTo>
                    <a:pt x="11511" y="18249"/>
                  </a:lnTo>
                  <a:cubicBezTo>
                    <a:pt x="11511" y="18249"/>
                    <a:pt x="13166" y="7202"/>
                    <a:pt x="13166" y="7202"/>
                  </a:cubicBezTo>
                  <a:close/>
                  <a:moveTo>
                    <a:pt x="12478" y="7202"/>
                  </a:moveTo>
                  <a:lnTo>
                    <a:pt x="10797" y="18414"/>
                  </a:lnTo>
                  <a:lnTo>
                    <a:pt x="9117" y="7202"/>
                  </a:lnTo>
                  <a:cubicBezTo>
                    <a:pt x="9117" y="7202"/>
                    <a:pt x="12478" y="7202"/>
                    <a:pt x="12478" y="7202"/>
                  </a:cubicBezTo>
                  <a:close/>
                  <a:moveTo>
                    <a:pt x="8773" y="5716"/>
                  </a:moveTo>
                  <a:lnTo>
                    <a:pt x="7064" y="3817"/>
                  </a:lnTo>
                  <a:lnTo>
                    <a:pt x="8426" y="2000"/>
                  </a:lnTo>
                  <a:lnTo>
                    <a:pt x="10270" y="4051"/>
                  </a:lnTo>
                  <a:cubicBezTo>
                    <a:pt x="10270" y="4051"/>
                    <a:pt x="8773" y="5716"/>
                    <a:pt x="8773" y="5716"/>
                  </a:cubicBezTo>
                  <a:close/>
                  <a:moveTo>
                    <a:pt x="11325" y="4051"/>
                  </a:moveTo>
                  <a:lnTo>
                    <a:pt x="13169" y="2000"/>
                  </a:lnTo>
                  <a:lnTo>
                    <a:pt x="14531" y="3817"/>
                  </a:lnTo>
                  <a:lnTo>
                    <a:pt x="12822" y="5716"/>
                  </a:lnTo>
                  <a:cubicBezTo>
                    <a:pt x="12822" y="5716"/>
                    <a:pt x="11325" y="4051"/>
                    <a:pt x="11325" y="4051"/>
                  </a:cubicBezTo>
                  <a:close/>
                  <a:moveTo>
                    <a:pt x="12296" y="6302"/>
                  </a:moveTo>
                  <a:lnTo>
                    <a:pt x="9299" y="6302"/>
                  </a:lnTo>
                  <a:lnTo>
                    <a:pt x="10797" y="4638"/>
                  </a:lnTo>
                  <a:cubicBezTo>
                    <a:pt x="10797" y="4638"/>
                    <a:pt x="12296" y="6302"/>
                    <a:pt x="12296" y="6302"/>
                  </a:cubicBezTo>
                  <a:close/>
                  <a:moveTo>
                    <a:pt x="21200" y="5102"/>
                  </a:moveTo>
                  <a:lnTo>
                    <a:pt x="17771" y="527"/>
                  </a:lnTo>
                  <a:cubicBezTo>
                    <a:pt x="17518" y="189"/>
                    <a:pt x="17176" y="0"/>
                    <a:pt x="16817" y="0"/>
                  </a:cubicBezTo>
                  <a:lnTo>
                    <a:pt x="4779" y="0"/>
                  </a:lnTo>
                  <a:cubicBezTo>
                    <a:pt x="4420" y="0"/>
                    <a:pt x="4077" y="189"/>
                    <a:pt x="3824" y="527"/>
                  </a:cubicBezTo>
                  <a:lnTo>
                    <a:pt x="395" y="5102"/>
                  </a:lnTo>
                  <a:cubicBezTo>
                    <a:pt x="131" y="5455"/>
                    <a:pt x="-1" y="5921"/>
                    <a:pt x="-1" y="6387"/>
                  </a:cubicBezTo>
                  <a:cubicBezTo>
                    <a:pt x="1" y="6810"/>
                    <a:pt x="114" y="7233"/>
                    <a:pt x="341" y="7573"/>
                  </a:cubicBezTo>
                  <a:lnTo>
                    <a:pt x="9788" y="20995"/>
                  </a:lnTo>
                  <a:cubicBezTo>
                    <a:pt x="10045" y="21379"/>
                    <a:pt x="10412" y="21599"/>
                    <a:pt x="10797" y="21599"/>
                  </a:cubicBezTo>
                  <a:cubicBezTo>
                    <a:pt x="11183" y="21599"/>
                    <a:pt x="11550" y="21379"/>
                    <a:pt x="11807" y="20995"/>
                  </a:cubicBezTo>
                  <a:lnTo>
                    <a:pt x="21255" y="7573"/>
                  </a:lnTo>
                  <a:cubicBezTo>
                    <a:pt x="21485" y="7226"/>
                    <a:pt x="21598" y="6791"/>
                    <a:pt x="21595" y="6359"/>
                  </a:cubicBezTo>
                  <a:cubicBezTo>
                    <a:pt x="21593" y="5902"/>
                    <a:pt x="21459" y="5449"/>
                    <a:pt x="21200" y="5102"/>
                  </a:cubicBezTo>
                </a:path>
              </a:pathLst>
            </a:custGeom>
            <a:solidFill>
              <a:srgbClr val="7030A0"/>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171450" fontAlgn="base" hangingPunct="0">
                <a:spcBef>
                  <a:spcPct val="0"/>
                </a:spcBef>
                <a:spcAft>
                  <a:spcPct val="0"/>
                </a:spcAft>
              </a:pPr>
              <a:endParaRPr lang="en-US" sz="1100">
                <a:solidFill>
                  <a:schemeClr val="tx1">
                    <a:lumMod val="65000"/>
                    <a:lumOff val="35000"/>
                  </a:schemeClr>
                </a:solidFill>
                <a:effectLst>
                  <a:outerShdw blurRad="38100" dist="38100" dir="2700000" algn="tl">
                    <a:srgbClr val="000000"/>
                  </a:outerShdw>
                </a:effectLst>
                <a:latin typeface="Gill Sans" charset="0"/>
                <a:ea typeface="微软雅黑"/>
                <a:sym typeface="Gill Sans" charset="0"/>
              </a:endParaRPr>
            </a:p>
          </p:txBody>
        </p:sp>
      </p:grpSp>
      <p:grpSp>
        <p:nvGrpSpPr>
          <p:cNvPr id="96" name="Group 13"/>
          <p:cNvGrpSpPr/>
          <p:nvPr/>
        </p:nvGrpSpPr>
        <p:grpSpPr>
          <a:xfrm>
            <a:off x="4986095" y="3088529"/>
            <a:ext cx="623455" cy="623455"/>
            <a:chOff x="5716910" y="3464598"/>
            <a:chExt cx="831273" cy="831273"/>
          </a:xfrm>
        </p:grpSpPr>
        <p:sp>
          <p:nvSpPr>
            <p:cNvPr id="97" name="Oval 14"/>
            <p:cNvSpPr/>
            <p:nvPr/>
          </p:nvSpPr>
          <p:spPr>
            <a:xfrm>
              <a:off x="5716910" y="3464598"/>
              <a:ext cx="831273" cy="831273"/>
            </a:xfrm>
            <a:prstGeom prst="ellipse">
              <a:avLst/>
            </a:prstGeom>
            <a:gradFill flip="none" rotWithShape="1">
              <a:gsLst>
                <a:gs pos="0">
                  <a:schemeClr val="bg1"/>
                </a:gs>
                <a:gs pos="50000">
                  <a:schemeClr val="bg1">
                    <a:lumMod val="95000"/>
                  </a:schemeClr>
                </a:gs>
                <a:gs pos="100000">
                  <a:schemeClr val="bg1">
                    <a:lumMod val="75000"/>
                  </a:schemeClr>
                </a:gs>
              </a:gsLst>
              <a:lin ang="0" scaled="1"/>
              <a:tileRect/>
            </a:gradFill>
            <a:ln>
              <a:gradFill>
                <a:gsLst>
                  <a:gs pos="0">
                    <a:schemeClr val="bg1"/>
                  </a:gs>
                  <a:gs pos="50000">
                    <a:schemeClr val="bg1">
                      <a:lumMod val="95000"/>
                    </a:schemeClr>
                  </a:gs>
                  <a:gs pos="100000">
                    <a:schemeClr val="bg1">
                      <a:lumMod val="75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a typeface="微软雅黑"/>
              </a:endParaRPr>
            </a:p>
          </p:txBody>
        </p:sp>
        <p:grpSp>
          <p:nvGrpSpPr>
            <p:cNvPr id="98" name="Group 15"/>
            <p:cNvGrpSpPr/>
            <p:nvPr/>
          </p:nvGrpSpPr>
          <p:grpSpPr>
            <a:xfrm>
              <a:off x="5900374" y="3655628"/>
              <a:ext cx="464344" cy="464344"/>
              <a:chOff x="4439444" y="2582069"/>
              <a:chExt cx="464344" cy="464344"/>
            </a:xfrm>
            <a:solidFill>
              <a:schemeClr val="bg1"/>
            </a:solidFill>
          </p:grpSpPr>
          <p:sp>
            <p:nvSpPr>
              <p:cNvPr id="99" name="AutoShape 123"/>
              <p:cNvSpPr>
                <a:spLocks/>
              </p:cNvSpPr>
              <p:nvPr/>
            </p:nvSpPr>
            <p:spPr bwMode="auto">
              <a:xfrm>
                <a:off x="4439444" y="2582069"/>
                <a:ext cx="464344" cy="4643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180" y="12132"/>
                    </a:moveTo>
                    <a:cubicBezTo>
                      <a:pt x="17710" y="12226"/>
                      <a:pt x="17327" y="12561"/>
                      <a:pt x="17170" y="13012"/>
                    </a:cubicBezTo>
                    <a:cubicBezTo>
                      <a:pt x="17083" y="13261"/>
                      <a:pt x="16981" y="13503"/>
                      <a:pt x="16868" y="13738"/>
                    </a:cubicBezTo>
                    <a:cubicBezTo>
                      <a:pt x="16658" y="14169"/>
                      <a:pt x="16694" y="14677"/>
                      <a:pt x="16959" y="15075"/>
                    </a:cubicBezTo>
                    <a:lnTo>
                      <a:pt x="18131" y="16833"/>
                    </a:lnTo>
                    <a:lnTo>
                      <a:pt x="16832" y="18132"/>
                    </a:lnTo>
                    <a:lnTo>
                      <a:pt x="15075" y="16960"/>
                    </a:lnTo>
                    <a:cubicBezTo>
                      <a:pt x="14850" y="16810"/>
                      <a:pt x="14589" y="16733"/>
                      <a:pt x="14326" y="16733"/>
                    </a:cubicBezTo>
                    <a:cubicBezTo>
                      <a:pt x="14126" y="16733"/>
                      <a:pt x="13924" y="16778"/>
                      <a:pt x="13738" y="16868"/>
                    </a:cubicBezTo>
                    <a:cubicBezTo>
                      <a:pt x="13504" y="16981"/>
                      <a:pt x="13262" y="17083"/>
                      <a:pt x="13012" y="17170"/>
                    </a:cubicBezTo>
                    <a:cubicBezTo>
                      <a:pt x="12561" y="17327"/>
                      <a:pt x="12226" y="17712"/>
                      <a:pt x="12133" y="18180"/>
                    </a:cubicBezTo>
                    <a:lnTo>
                      <a:pt x="11717" y="20249"/>
                    </a:lnTo>
                    <a:lnTo>
                      <a:pt x="9881" y="20249"/>
                    </a:lnTo>
                    <a:lnTo>
                      <a:pt x="9467" y="18180"/>
                    </a:lnTo>
                    <a:cubicBezTo>
                      <a:pt x="9373" y="17712"/>
                      <a:pt x="9039" y="17327"/>
                      <a:pt x="8588" y="17170"/>
                    </a:cubicBezTo>
                    <a:cubicBezTo>
                      <a:pt x="8339" y="17083"/>
                      <a:pt x="8096" y="16983"/>
                      <a:pt x="7861" y="16869"/>
                    </a:cubicBezTo>
                    <a:cubicBezTo>
                      <a:pt x="7675" y="16778"/>
                      <a:pt x="7474" y="16733"/>
                      <a:pt x="7273" y="16733"/>
                    </a:cubicBezTo>
                    <a:cubicBezTo>
                      <a:pt x="7011" y="16733"/>
                      <a:pt x="6750" y="16810"/>
                      <a:pt x="6525" y="16960"/>
                    </a:cubicBezTo>
                    <a:lnTo>
                      <a:pt x="4767" y="18132"/>
                    </a:lnTo>
                    <a:lnTo>
                      <a:pt x="3468" y="16833"/>
                    </a:lnTo>
                    <a:lnTo>
                      <a:pt x="4639" y="15075"/>
                    </a:lnTo>
                    <a:cubicBezTo>
                      <a:pt x="4904" y="14677"/>
                      <a:pt x="4939" y="14169"/>
                      <a:pt x="4732" y="13738"/>
                    </a:cubicBezTo>
                    <a:cubicBezTo>
                      <a:pt x="4618" y="13504"/>
                      <a:pt x="4516" y="13263"/>
                      <a:pt x="4429" y="13013"/>
                    </a:cubicBezTo>
                    <a:cubicBezTo>
                      <a:pt x="4273" y="12561"/>
                      <a:pt x="3888" y="12227"/>
                      <a:pt x="3419" y="12133"/>
                    </a:cubicBezTo>
                    <a:lnTo>
                      <a:pt x="1350" y="11718"/>
                    </a:lnTo>
                    <a:lnTo>
                      <a:pt x="1349" y="9882"/>
                    </a:lnTo>
                    <a:lnTo>
                      <a:pt x="3419" y="9468"/>
                    </a:lnTo>
                    <a:cubicBezTo>
                      <a:pt x="3888" y="9374"/>
                      <a:pt x="4273" y="9039"/>
                      <a:pt x="4429" y="8588"/>
                    </a:cubicBezTo>
                    <a:cubicBezTo>
                      <a:pt x="4516" y="8338"/>
                      <a:pt x="4617" y="8096"/>
                      <a:pt x="4731" y="7862"/>
                    </a:cubicBezTo>
                    <a:cubicBezTo>
                      <a:pt x="4940" y="7431"/>
                      <a:pt x="4905" y="6923"/>
                      <a:pt x="4639" y="6524"/>
                    </a:cubicBezTo>
                    <a:lnTo>
                      <a:pt x="3468" y="4767"/>
                    </a:lnTo>
                    <a:lnTo>
                      <a:pt x="4767" y="3468"/>
                    </a:lnTo>
                    <a:lnTo>
                      <a:pt x="6525" y="4639"/>
                    </a:lnTo>
                    <a:cubicBezTo>
                      <a:pt x="6750" y="4790"/>
                      <a:pt x="7011" y="4866"/>
                      <a:pt x="7273" y="4866"/>
                    </a:cubicBezTo>
                    <a:cubicBezTo>
                      <a:pt x="7474" y="4866"/>
                      <a:pt x="7674" y="4822"/>
                      <a:pt x="7861" y="4732"/>
                    </a:cubicBezTo>
                    <a:cubicBezTo>
                      <a:pt x="8095" y="4619"/>
                      <a:pt x="8337" y="4517"/>
                      <a:pt x="8586" y="4430"/>
                    </a:cubicBezTo>
                    <a:cubicBezTo>
                      <a:pt x="9039" y="4272"/>
                      <a:pt x="9373" y="3888"/>
                      <a:pt x="9467" y="3420"/>
                    </a:cubicBezTo>
                    <a:lnTo>
                      <a:pt x="9881" y="1350"/>
                    </a:lnTo>
                    <a:lnTo>
                      <a:pt x="11717" y="1350"/>
                    </a:lnTo>
                    <a:lnTo>
                      <a:pt x="12131" y="3420"/>
                    </a:lnTo>
                    <a:cubicBezTo>
                      <a:pt x="12225" y="3888"/>
                      <a:pt x="12560" y="4272"/>
                      <a:pt x="13012" y="4430"/>
                    </a:cubicBezTo>
                    <a:cubicBezTo>
                      <a:pt x="13261" y="4517"/>
                      <a:pt x="13502" y="4617"/>
                      <a:pt x="13737" y="4731"/>
                    </a:cubicBezTo>
                    <a:cubicBezTo>
                      <a:pt x="13924" y="4822"/>
                      <a:pt x="14125" y="4866"/>
                      <a:pt x="14326" y="4866"/>
                    </a:cubicBezTo>
                    <a:cubicBezTo>
                      <a:pt x="14589" y="4866"/>
                      <a:pt x="14850" y="4790"/>
                      <a:pt x="15075" y="4639"/>
                    </a:cubicBezTo>
                    <a:lnTo>
                      <a:pt x="16832" y="3468"/>
                    </a:lnTo>
                    <a:lnTo>
                      <a:pt x="18131" y="4767"/>
                    </a:lnTo>
                    <a:lnTo>
                      <a:pt x="16959" y="6524"/>
                    </a:lnTo>
                    <a:cubicBezTo>
                      <a:pt x="16694" y="6923"/>
                      <a:pt x="16660" y="7431"/>
                      <a:pt x="16867" y="7861"/>
                    </a:cubicBezTo>
                    <a:cubicBezTo>
                      <a:pt x="16980" y="8096"/>
                      <a:pt x="17083" y="8337"/>
                      <a:pt x="17170" y="8587"/>
                    </a:cubicBezTo>
                    <a:cubicBezTo>
                      <a:pt x="17327" y="9039"/>
                      <a:pt x="17710" y="9373"/>
                      <a:pt x="18180" y="9467"/>
                    </a:cubicBezTo>
                    <a:lnTo>
                      <a:pt x="20248" y="9882"/>
                    </a:lnTo>
                    <a:lnTo>
                      <a:pt x="20250" y="11718"/>
                    </a:lnTo>
                    <a:cubicBezTo>
                      <a:pt x="20250" y="11718"/>
                      <a:pt x="18180" y="12132"/>
                      <a:pt x="18180" y="12132"/>
                    </a:cubicBezTo>
                    <a:close/>
                    <a:moveTo>
                      <a:pt x="20513" y="8558"/>
                    </a:moveTo>
                    <a:lnTo>
                      <a:pt x="18445" y="8143"/>
                    </a:lnTo>
                    <a:cubicBezTo>
                      <a:pt x="18341" y="7844"/>
                      <a:pt x="18218" y="7554"/>
                      <a:pt x="18082" y="7273"/>
                    </a:cubicBezTo>
                    <a:lnTo>
                      <a:pt x="19254" y="5516"/>
                    </a:lnTo>
                    <a:cubicBezTo>
                      <a:pt x="19611" y="4980"/>
                      <a:pt x="19540" y="4268"/>
                      <a:pt x="19085" y="3813"/>
                    </a:cubicBezTo>
                    <a:lnTo>
                      <a:pt x="17787" y="2514"/>
                    </a:lnTo>
                    <a:cubicBezTo>
                      <a:pt x="17526" y="2253"/>
                      <a:pt x="17181" y="2118"/>
                      <a:pt x="16831" y="2118"/>
                    </a:cubicBezTo>
                    <a:cubicBezTo>
                      <a:pt x="16573" y="2118"/>
                      <a:pt x="16312" y="2193"/>
                      <a:pt x="16084" y="2345"/>
                    </a:cubicBezTo>
                    <a:lnTo>
                      <a:pt x="14326" y="3516"/>
                    </a:lnTo>
                    <a:cubicBezTo>
                      <a:pt x="14044" y="3380"/>
                      <a:pt x="13754" y="3258"/>
                      <a:pt x="13455" y="3155"/>
                    </a:cubicBezTo>
                    <a:lnTo>
                      <a:pt x="13041" y="1085"/>
                    </a:lnTo>
                    <a:cubicBezTo>
                      <a:pt x="12916" y="454"/>
                      <a:pt x="12361" y="0"/>
                      <a:pt x="11717" y="0"/>
                    </a:cubicBezTo>
                    <a:lnTo>
                      <a:pt x="9881" y="0"/>
                    </a:lnTo>
                    <a:cubicBezTo>
                      <a:pt x="9238" y="0"/>
                      <a:pt x="8684" y="454"/>
                      <a:pt x="8557" y="1085"/>
                    </a:cubicBezTo>
                    <a:lnTo>
                      <a:pt x="8143" y="3155"/>
                    </a:lnTo>
                    <a:cubicBezTo>
                      <a:pt x="7843" y="3258"/>
                      <a:pt x="7554" y="3381"/>
                      <a:pt x="7273" y="3516"/>
                    </a:cubicBezTo>
                    <a:lnTo>
                      <a:pt x="5516" y="2345"/>
                    </a:lnTo>
                    <a:cubicBezTo>
                      <a:pt x="5287" y="2193"/>
                      <a:pt x="5026" y="2118"/>
                      <a:pt x="4767" y="2118"/>
                    </a:cubicBezTo>
                    <a:cubicBezTo>
                      <a:pt x="4419" y="2118"/>
                      <a:pt x="4073" y="2253"/>
                      <a:pt x="3812" y="2514"/>
                    </a:cubicBezTo>
                    <a:lnTo>
                      <a:pt x="2514" y="3813"/>
                    </a:lnTo>
                    <a:cubicBezTo>
                      <a:pt x="2059" y="4268"/>
                      <a:pt x="1988" y="4980"/>
                      <a:pt x="2345" y="5516"/>
                    </a:cubicBezTo>
                    <a:lnTo>
                      <a:pt x="3516" y="7273"/>
                    </a:lnTo>
                    <a:cubicBezTo>
                      <a:pt x="3380" y="7555"/>
                      <a:pt x="3258" y="7844"/>
                      <a:pt x="3154" y="8144"/>
                    </a:cubicBezTo>
                    <a:lnTo>
                      <a:pt x="1085" y="8558"/>
                    </a:lnTo>
                    <a:cubicBezTo>
                      <a:pt x="454" y="8684"/>
                      <a:pt x="0" y="9238"/>
                      <a:pt x="0" y="9882"/>
                    </a:cubicBezTo>
                    <a:lnTo>
                      <a:pt x="0" y="11718"/>
                    </a:lnTo>
                    <a:cubicBezTo>
                      <a:pt x="0" y="12361"/>
                      <a:pt x="454" y="12916"/>
                      <a:pt x="1085" y="13042"/>
                    </a:cubicBezTo>
                    <a:lnTo>
                      <a:pt x="3154" y="13456"/>
                    </a:lnTo>
                    <a:cubicBezTo>
                      <a:pt x="3258" y="13755"/>
                      <a:pt x="3380" y="14046"/>
                      <a:pt x="3516" y="14326"/>
                    </a:cubicBezTo>
                    <a:lnTo>
                      <a:pt x="2345" y="16083"/>
                    </a:lnTo>
                    <a:cubicBezTo>
                      <a:pt x="1988" y="16619"/>
                      <a:pt x="2059" y="17332"/>
                      <a:pt x="2514" y="17787"/>
                    </a:cubicBezTo>
                    <a:lnTo>
                      <a:pt x="3812" y="19086"/>
                    </a:lnTo>
                    <a:cubicBezTo>
                      <a:pt x="4073" y="19346"/>
                      <a:pt x="4419" y="19482"/>
                      <a:pt x="4767" y="19482"/>
                    </a:cubicBezTo>
                    <a:cubicBezTo>
                      <a:pt x="5026" y="19482"/>
                      <a:pt x="5287" y="19406"/>
                      <a:pt x="5516" y="19254"/>
                    </a:cubicBezTo>
                    <a:lnTo>
                      <a:pt x="7273" y="18083"/>
                    </a:lnTo>
                    <a:cubicBezTo>
                      <a:pt x="7554" y="18220"/>
                      <a:pt x="7843" y="18341"/>
                      <a:pt x="8143" y="18445"/>
                    </a:cubicBezTo>
                    <a:lnTo>
                      <a:pt x="8557" y="20514"/>
                    </a:lnTo>
                    <a:cubicBezTo>
                      <a:pt x="8684" y="21146"/>
                      <a:pt x="9238" y="21599"/>
                      <a:pt x="9881" y="21599"/>
                    </a:cubicBezTo>
                    <a:lnTo>
                      <a:pt x="11717" y="21599"/>
                    </a:lnTo>
                    <a:cubicBezTo>
                      <a:pt x="12361" y="21599"/>
                      <a:pt x="12916" y="21146"/>
                      <a:pt x="13041" y="20514"/>
                    </a:cubicBezTo>
                    <a:lnTo>
                      <a:pt x="13456" y="18445"/>
                    </a:lnTo>
                    <a:cubicBezTo>
                      <a:pt x="13755" y="18341"/>
                      <a:pt x="14046" y="18219"/>
                      <a:pt x="14326" y="18083"/>
                    </a:cubicBezTo>
                    <a:lnTo>
                      <a:pt x="16084" y="19254"/>
                    </a:lnTo>
                    <a:cubicBezTo>
                      <a:pt x="16312" y="19406"/>
                      <a:pt x="16573" y="19482"/>
                      <a:pt x="16831" y="19482"/>
                    </a:cubicBezTo>
                    <a:cubicBezTo>
                      <a:pt x="17181" y="19482"/>
                      <a:pt x="17526" y="19346"/>
                      <a:pt x="17787" y="19086"/>
                    </a:cubicBezTo>
                    <a:lnTo>
                      <a:pt x="19085" y="17787"/>
                    </a:lnTo>
                    <a:cubicBezTo>
                      <a:pt x="19540" y="17332"/>
                      <a:pt x="19611" y="16619"/>
                      <a:pt x="19254" y="16083"/>
                    </a:cubicBezTo>
                    <a:lnTo>
                      <a:pt x="18082" y="14326"/>
                    </a:lnTo>
                    <a:cubicBezTo>
                      <a:pt x="18219" y="14045"/>
                      <a:pt x="18341" y="13755"/>
                      <a:pt x="18445" y="13456"/>
                    </a:cubicBezTo>
                    <a:lnTo>
                      <a:pt x="20513" y="13042"/>
                    </a:lnTo>
                    <a:cubicBezTo>
                      <a:pt x="21145" y="12916"/>
                      <a:pt x="21599" y="12361"/>
                      <a:pt x="21599" y="11718"/>
                    </a:cubicBezTo>
                    <a:lnTo>
                      <a:pt x="21599" y="9882"/>
                    </a:lnTo>
                    <a:cubicBezTo>
                      <a:pt x="21599" y="9238"/>
                      <a:pt x="21145" y="8684"/>
                      <a:pt x="20513" y="8558"/>
                    </a:cubicBezTo>
                  </a:path>
                </a:pathLst>
              </a:custGeom>
              <a:solidFill>
                <a:srgbClr val="7030A0"/>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171450" fontAlgn="base" hangingPunct="0">
                  <a:spcBef>
                    <a:spcPct val="0"/>
                  </a:spcBef>
                  <a:spcAft>
                    <a:spcPct val="0"/>
                  </a:spcAft>
                </a:pPr>
                <a:endParaRPr lang="en-US" sz="1100">
                  <a:solidFill>
                    <a:schemeClr val="tx1">
                      <a:lumMod val="65000"/>
                      <a:lumOff val="35000"/>
                    </a:schemeClr>
                  </a:solidFill>
                  <a:effectLst>
                    <a:outerShdw blurRad="38100" dist="38100" dir="2700000" algn="tl">
                      <a:srgbClr val="000000"/>
                    </a:outerShdw>
                  </a:effectLst>
                  <a:latin typeface="Gill Sans" charset="0"/>
                  <a:ea typeface="微软雅黑"/>
                  <a:sym typeface="Gill Sans" charset="0"/>
                </a:endParaRPr>
              </a:p>
            </p:txBody>
          </p:sp>
          <p:sp>
            <p:nvSpPr>
              <p:cNvPr id="100" name="AutoShape 124"/>
              <p:cNvSpPr>
                <a:spLocks/>
              </p:cNvSpPr>
              <p:nvPr/>
            </p:nvSpPr>
            <p:spPr bwMode="auto">
              <a:xfrm>
                <a:off x="4570413" y="2712244"/>
                <a:ext cx="203200" cy="2032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0250"/>
                    </a:moveTo>
                    <a:cubicBezTo>
                      <a:pt x="5580" y="20250"/>
                      <a:pt x="1350" y="16017"/>
                      <a:pt x="1350" y="10800"/>
                    </a:cubicBezTo>
                    <a:cubicBezTo>
                      <a:pt x="1350" y="5582"/>
                      <a:pt x="5580" y="1349"/>
                      <a:pt x="10800" y="1349"/>
                    </a:cubicBezTo>
                    <a:cubicBezTo>
                      <a:pt x="16016" y="1349"/>
                      <a:pt x="20250" y="5582"/>
                      <a:pt x="20250" y="10800"/>
                    </a:cubicBezTo>
                    <a:cubicBezTo>
                      <a:pt x="20250" y="16017"/>
                      <a:pt x="16016" y="20250"/>
                      <a:pt x="10800" y="20250"/>
                    </a:cubicBezTo>
                    <a:moveTo>
                      <a:pt x="10800" y="0"/>
                    </a:moveTo>
                    <a:cubicBezTo>
                      <a:pt x="4836" y="0"/>
                      <a:pt x="0" y="4836"/>
                      <a:pt x="0" y="10800"/>
                    </a:cubicBezTo>
                    <a:cubicBezTo>
                      <a:pt x="0" y="16763"/>
                      <a:pt x="4836" y="21600"/>
                      <a:pt x="10800" y="21600"/>
                    </a:cubicBezTo>
                    <a:cubicBezTo>
                      <a:pt x="16763" y="21600"/>
                      <a:pt x="21599" y="16763"/>
                      <a:pt x="21599" y="10800"/>
                    </a:cubicBezTo>
                    <a:cubicBezTo>
                      <a:pt x="21599" y="4836"/>
                      <a:pt x="16763" y="0"/>
                      <a:pt x="10800" y="0"/>
                    </a:cubicBezTo>
                  </a:path>
                </a:pathLst>
              </a:custGeom>
              <a:solidFill>
                <a:srgbClr val="7030A0"/>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171450" fontAlgn="base" hangingPunct="0">
                  <a:spcBef>
                    <a:spcPct val="0"/>
                  </a:spcBef>
                  <a:spcAft>
                    <a:spcPct val="0"/>
                  </a:spcAft>
                </a:pPr>
                <a:endParaRPr lang="en-US" sz="1100">
                  <a:solidFill>
                    <a:schemeClr val="tx1">
                      <a:lumMod val="65000"/>
                      <a:lumOff val="35000"/>
                    </a:schemeClr>
                  </a:solidFill>
                  <a:effectLst>
                    <a:outerShdw blurRad="38100" dist="38100" dir="2700000" algn="tl">
                      <a:srgbClr val="000000"/>
                    </a:outerShdw>
                  </a:effectLst>
                  <a:latin typeface="Gill Sans" charset="0"/>
                  <a:ea typeface="微软雅黑"/>
                  <a:sym typeface="Gill Sans" charset="0"/>
                </a:endParaRPr>
              </a:p>
            </p:txBody>
          </p:sp>
          <p:sp>
            <p:nvSpPr>
              <p:cNvPr id="101" name="AutoShape 125"/>
              <p:cNvSpPr>
                <a:spLocks/>
              </p:cNvSpPr>
              <p:nvPr/>
            </p:nvSpPr>
            <p:spPr bwMode="auto">
              <a:xfrm>
                <a:off x="4613275" y="2755900"/>
                <a:ext cx="116682" cy="11668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8900"/>
                    </a:moveTo>
                    <a:cubicBezTo>
                      <a:pt x="6328" y="18900"/>
                      <a:pt x="2699" y="15271"/>
                      <a:pt x="2699" y="10800"/>
                    </a:cubicBezTo>
                    <a:cubicBezTo>
                      <a:pt x="2699" y="6329"/>
                      <a:pt x="6328" y="2700"/>
                      <a:pt x="10800" y="2700"/>
                    </a:cubicBezTo>
                    <a:cubicBezTo>
                      <a:pt x="15271" y="2700"/>
                      <a:pt x="18899" y="6329"/>
                      <a:pt x="18899" y="10800"/>
                    </a:cubicBezTo>
                    <a:cubicBezTo>
                      <a:pt x="18899" y="15271"/>
                      <a:pt x="15271" y="18900"/>
                      <a:pt x="10800" y="18900"/>
                    </a:cubicBezTo>
                    <a:moveTo>
                      <a:pt x="10800" y="0"/>
                    </a:moveTo>
                    <a:cubicBezTo>
                      <a:pt x="4830" y="0"/>
                      <a:pt x="0" y="4833"/>
                      <a:pt x="0" y="10800"/>
                    </a:cubicBezTo>
                    <a:cubicBezTo>
                      <a:pt x="0" y="16766"/>
                      <a:pt x="4830" y="21599"/>
                      <a:pt x="10800" y="21599"/>
                    </a:cubicBezTo>
                    <a:cubicBezTo>
                      <a:pt x="16764" y="21599"/>
                      <a:pt x="21600" y="16766"/>
                      <a:pt x="21600" y="10800"/>
                    </a:cubicBezTo>
                    <a:cubicBezTo>
                      <a:pt x="21600" y="4833"/>
                      <a:pt x="16764" y="0"/>
                      <a:pt x="10800" y="0"/>
                    </a:cubicBezTo>
                  </a:path>
                </a:pathLst>
              </a:custGeom>
              <a:solidFill>
                <a:srgbClr val="7030A0"/>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171450" fontAlgn="base" hangingPunct="0">
                  <a:spcBef>
                    <a:spcPct val="0"/>
                  </a:spcBef>
                  <a:spcAft>
                    <a:spcPct val="0"/>
                  </a:spcAft>
                </a:pPr>
                <a:endParaRPr lang="en-US" sz="1100">
                  <a:solidFill>
                    <a:schemeClr val="tx1">
                      <a:lumMod val="65000"/>
                      <a:lumOff val="35000"/>
                    </a:schemeClr>
                  </a:solidFill>
                  <a:effectLst>
                    <a:outerShdw blurRad="38100" dist="38100" dir="2700000" algn="tl">
                      <a:srgbClr val="000000"/>
                    </a:outerShdw>
                  </a:effectLst>
                  <a:latin typeface="Gill Sans" charset="0"/>
                  <a:ea typeface="微软雅黑"/>
                  <a:sym typeface="Gill Sans" charset="0"/>
                </a:endParaRPr>
              </a:p>
            </p:txBody>
          </p:sp>
        </p:grpSp>
      </p:grpSp>
      <p:grpSp>
        <p:nvGrpSpPr>
          <p:cNvPr id="102" name="Group 19"/>
          <p:cNvGrpSpPr/>
          <p:nvPr/>
        </p:nvGrpSpPr>
        <p:grpSpPr>
          <a:xfrm>
            <a:off x="4986095" y="1328324"/>
            <a:ext cx="623455" cy="623455"/>
            <a:chOff x="6678551" y="1578185"/>
            <a:chExt cx="831273" cy="831273"/>
          </a:xfrm>
        </p:grpSpPr>
        <p:sp>
          <p:nvSpPr>
            <p:cNvPr id="103" name="Oval 20"/>
            <p:cNvSpPr/>
            <p:nvPr/>
          </p:nvSpPr>
          <p:spPr>
            <a:xfrm>
              <a:off x="6678551" y="1578185"/>
              <a:ext cx="831273" cy="831273"/>
            </a:xfrm>
            <a:prstGeom prst="ellipse">
              <a:avLst/>
            </a:prstGeom>
            <a:gradFill flip="none" rotWithShape="1">
              <a:gsLst>
                <a:gs pos="0">
                  <a:schemeClr val="bg1"/>
                </a:gs>
                <a:gs pos="50000">
                  <a:schemeClr val="bg1">
                    <a:lumMod val="95000"/>
                  </a:schemeClr>
                </a:gs>
                <a:gs pos="99000">
                  <a:schemeClr val="bg1">
                    <a:lumMod val="75000"/>
                  </a:schemeClr>
                </a:gs>
              </a:gsLst>
              <a:lin ang="0" scaled="1"/>
              <a:tileRect/>
            </a:gradFill>
            <a:ln>
              <a:gradFill>
                <a:gsLst>
                  <a:gs pos="0">
                    <a:schemeClr val="bg1"/>
                  </a:gs>
                  <a:gs pos="50000">
                    <a:schemeClr val="bg1">
                      <a:lumMod val="95000"/>
                    </a:schemeClr>
                  </a:gs>
                  <a:gs pos="100000">
                    <a:schemeClr val="bg1">
                      <a:lumMod val="75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a typeface="微软雅黑"/>
              </a:endParaRPr>
            </a:p>
          </p:txBody>
        </p:sp>
        <p:sp>
          <p:nvSpPr>
            <p:cNvPr id="104" name="AutoShape 139"/>
            <p:cNvSpPr>
              <a:spLocks/>
            </p:cNvSpPr>
            <p:nvPr/>
          </p:nvSpPr>
          <p:spPr bwMode="auto">
            <a:xfrm>
              <a:off x="6862015" y="1768792"/>
              <a:ext cx="464344" cy="450057"/>
            </a:xfrm>
            <a:custGeom>
              <a:avLst/>
              <a:gdLst>
                <a:gd name="T0" fmla="+- 0 10800 104"/>
                <a:gd name="T1" fmla="*/ T0 w 21392"/>
                <a:gd name="T2" fmla="*/ 10800 h 21600"/>
                <a:gd name="T3" fmla="+- 0 10800 104"/>
                <a:gd name="T4" fmla="*/ T3 w 21392"/>
                <a:gd name="T5" fmla="*/ 10800 h 21600"/>
                <a:gd name="T6" fmla="+- 0 10800 104"/>
                <a:gd name="T7" fmla="*/ T6 w 21392"/>
                <a:gd name="T8" fmla="*/ 10800 h 21600"/>
                <a:gd name="T9" fmla="+- 0 10800 104"/>
                <a:gd name="T10" fmla="*/ T9 w 21392"/>
                <a:gd name="T11" fmla="*/ 10800 h 21600"/>
              </a:gdLst>
              <a:ahLst/>
              <a:cxnLst>
                <a:cxn ang="0">
                  <a:pos x="T1" y="T2"/>
                </a:cxn>
                <a:cxn ang="0">
                  <a:pos x="T4" y="T5"/>
                </a:cxn>
                <a:cxn ang="0">
                  <a:pos x="T7" y="T8"/>
                </a:cxn>
                <a:cxn ang="0">
                  <a:pos x="T10" y="T11"/>
                </a:cxn>
              </a:cxnLst>
              <a:rect l="0" t="0" r="r" b="b"/>
              <a:pathLst>
                <a:path w="21392" h="21600">
                  <a:moveTo>
                    <a:pt x="15768" y="12794"/>
                  </a:moveTo>
                  <a:cubicBezTo>
                    <a:pt x="15426" y="13150"/>
                    <a:pt x="15271" y="13651"/>
                    <a:pt x="15350" y="14142"/>
                  </a:cubicBezTo>
                  <a:lnTo>
                    <a:pt x="16296" y="20031"/>
                  </a:lnTo>
                  <a:lnTo>
                    <a:pt x="11443" y="17309"/>
                  </a:lnTo>
                  <a:cubicBezTo>
                    <a:pt x="11210" y="17178"/>
                    <a:pt x="10953" y="17112"/>
                    <a:pt x="10696" y="17112"/>
                  </a:cubicBezTo>
                  <a:cubicBezTo>
                    <a:pt x="10439" y="17112"/>
                    <a:pt x="10182" y="17178"/>
                    <a:pt x="9949" y="17309"/>
                  </a:cubicBezTo>
                  <a:lnTo>
                    <a:pt x="5095" y="20031"/>
                  </a:lnTo>
                  <a:lnTo>
                    <a:pt x="6042" y="14142"/>
                  </a:lnTo>
                  <a:cubicBezTo>
                    <a:pt x="6121" y="13651"/>
                    <a:pt x="5966" y="13150"/>
                    <a:pt x="5624" y="12794"/>
                  </a:cubicBezTo>
                  <a:lnTo>
                    <a:pt x="1545" y="8550"/>
                  </a:lnTo>
                  <a:lnTo>
                    <a:pt x="7111" y="7685"/>
                  </a:lnTo>
                  <a:cubicBezTo>
                    <a:pt x="7619" y="7607"/>
                    <a:pt x="8057" y="7275"/>
                    <a:pt x="8276" y="6802"/>
                  </a:cubicBezTo>
                  <a:lnTo>
                    <a:pt x="10696" y="1568"/>
                  </a:lnTo>
                  <a:lnTo>
                    <a:pt x="13116" y="6802"/>
                  </a:lnTo>
                  <a:cubicBezTo>
                    <a:pt x="13334" y="7275"/>
                    <a:pt x="13772" y="7607"/>
                    <a:pt x="14280" y="7685"/>
                  </a:cubicBezTo>
                  <a:lnTo>
                    <a:pt x="19847" y="8550"/>
                  </a:lnTo>
                  <a:cubicBezTo>
                    <a:pt x="19847" y="8550"/>
                    <a:pt x="15768" y="12794"/>
                    <a:pt x="15768" y="12794"/>
                  </a:cubicBezTo>
                  <a:close/>
                  <a:moveTo>
                    <a:pt x="21312" y="8051"/>
                  </a:moveTo>
                  <a:cubicBezTo>
                    <a:pt x="21127" y="7495"/>
                    <a:pt x="20652" y="7088"/>
                    <a:pt x="20080" y="6999"/>
                  </a:cubicBezTo>
                  <a:lnTo>
                    <a:pt x="14514" y="6136"/>
                  </a:lnTo>
                  <a:lnTo>
                    <a:pt x="12094" y="901"/>
                  </a:lnTo>
                  <a:cubicBezTo>
                    <a:pt x="11840" y="351"/>
                    <a:pt x="11295" y="0"/>
                    <a:pt x="10696" y="0"/>
                  </a:cubicBezTo>
                  <a:cubicBezTo>
                    <a:pt x="10097" y="0"/>
                    <a:pt x="9552" y="351"/>
                    <a:pt x="9297" y="901"/>
                  </a:cubicBezTo>
                  <a:lnTo>
                    <a:pt x="6878" y="6136"/>
                  </a:lnTo>
                  <a:lnTo>
                    <a:pt x="1311" y="6999"/>
                  </a:lnTo>
                  <a:cubicBezTo>
                    <a:pt x="739" y="7088"/>
                    <a:pt x="264" y="7495"/>
                    <a:pt x="80" y="8051"/>
                  </a:cubicBezTo>
                  <a:cubicBezTo>
                    <a:pt x="-104" y="8609"/>
                    <a:pt x="35" y="9224"/>
                    <a:pt x="439" y="9644"/>
                  </a:cubicBezTo>
                  <a:lnTo>
                    <a:pt x="4518" y="13889"/>
                  </a:lnTo>
                  <a:lnTo>
                    <a:pt x="3572" y="19777"/>
                  </a:lnTo>
                  <a:cubicBezTo>
                    <a:pt x="3476" y="20370"/>
                    <a:pt x="3722" y="20966"/>
                    <a:pt x="4206" y="21313"/>
                  </a:cubicBezTo>
                  <a:cubicBezTo>
                    <a:pt x="4471" y="21503"/>
                    <a:pt x="4783" y="21600"/>
                    <a:pt x="5095" y="21600"/>
                  </a:cubicBezTo>
                  <a:cubicBezTo>
                    <a:pt x="5352" y="21600"/>
                    <a:pt x="5609" y="21534"/>
                    <a:pt x="5843" y="21404"/>
                  </a:cubicBezTo>
                  <a:lnTo>
                    <a:pt x="10696" y="18681"/>
                  </a:lnTo>
                  <a:lnTo>
                    <a:pt x="15549" y="21404"/>
                  </a:lnTo>
                  <a:cubicBezTo>
                    <a:pt x="15782" y="21534"/>
                    <a:pt x="16040" y="21600"/>
                    <a:pt x="16296" y="21600"/>
                  </a:cubicBezTo>
                  <a:cubicBezTo>
                    <a:pt x="16608" y="21600"/>
                    <a:pt x="16920" y="21503"/>
                    <a:pt x="17186" y="21313"/>
                  </a:cubicBezTo>
                  <a:cubicBezTo>
                    <a:pt x="17669" y="20966"/>
                    <a:pt x="17915" y="20370"/>
                    <a:pt x="17820" y="19777"/>
                  </a:cubicBezTo>
                  <a:lnTo>
                    <a:pt x="16873" y="13889"/>
                  </a:lnTo>
                  <a:lnTo>
                    <a:pt x="20953" y="9644"/>
                  </a:lnTo>
                  <a:cubicBezTo>
                    <a:pt x="21357" y="9224"/>
                    <a:pt x="21496" y="8609"/>
                    <a:pt x="21312" y="8051"/>
                  </a:cubicBezTo>
                </a:path>
              </a:pathLst>
            </a:custGeom>
            <a:solidFill>
              <a:srgbClr val="7030A0"/>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171450" fontAlgn="base" hangingPunct="0">
                <a:spcBef>
                  <a:spcPct val="0"/>
                </a:spcBef>
                <a:spcAft>
                  <a:spcPct val="0"/>
                </a:spcAft>
              </a:pPr>
              <a:endParaRPr lang="en-US" sz="1100">
                <a:solidFill>
                  <a:schemeClr val="tx1">
                    <a:lumMod val="65000"/>
                    <a:lumOff val="35000"/>
                  </a:schemeClr>
                </a:solidFill>
                <a:effectLst>
                  <a:outerShdw blurRad="38100" dist="38100" dir="2700000" algn="tl">
                    <a:srgbClr val="000000"/>
                  </a:outerShdw>
                </a:effectLst>
                <a:latin typeface="Gill Sans" charset="0"/>
                <a:ea typeface="微软雅黑"/>
                <a:sym typeface="Gill Sans" charset="0"/>
              </a:endParaRPr>
            </a:p>
          </p:txBody>
        </p:sp>
      </p:grpSp>
      <p:sp>
        <p:nvSpPr>
          <p:cNvPr id="105" name="TextBox 104"/>
          <p:cNvSpPr txBox="1"/>
          <p:nvPr/>
        </p:nvSpPr>
        <p:spPr>
          <a:xfrm>
            <a:off x="5697963" y="1275606"/>
            <a:ext cx="1261884" cy="523220"/>
          </a:xfrm>
          <a:prstGeom prst="rect">
            <a:avLst/>
          </a:prstGeom>
          <a:noFill/>
        </p:spPr>
        <p:txBody>
          <a:bodyPr wrap="none" rtlCol="0">
            <a:spAutoFit/>
          </a:bodyPr>
          <a:lstStyle/>
          <a:p>
            <a:r>
              <a:rPr lang="zh-CN" altLang="en-US" sz="1400" b="1" dirty="0">
                <a:solidFill>
                  <a:srgbClr val="7030A0"/>
                </a:solidFill>
                <a:latin typeface="微软雅黑"/>
                <a:ea typeface="微软雅黑"/>
              </a:rPr>
              <a:t>点击添加文本</a:t>
            </a:r>
          </a:p>
          <a:p>
            <a:endParaRPr lang="en-GB" sz="1400" b="1" dirty="0">
              <a:solidFill>
                <a:srgbClr val="7030A0"/>
              </a:solidFill>
              <a:ea typeface="微软雅黑"/>
            </a:endParaRPr>
          </a:p>
        </p:txBody>
      </p:sp>
      <p:sp>
        <p:nvSpPr>
          <p:cNvPr id="106" name="Rectangle 24"/>
          <p:cNvSpPr/>
          <p:nvPr/>
        </p:nvSpPr>
        <p:spPr>
          <a:xfrm>
            <a:off x="5697962" y="1576710"/>
            <a:ext cx="2906486" cy="430887"/>
          </a:xfrm>
          <a:prstGeom prst="rect">
            <a:avLst/>
          </a:prstGeom>
        </p:spPr>
        <p:txBody>
          <a:bodyPr wrap="square">
            <a:spAutoFit/>
          </a:bodyPr>
          <a:lstStyle/>
          <a:p>
            <a:r>
              <a:rPr lang="zh-CN" altLang="en-US" sz="1100" dirty="0">
                <a:solidFill>
                  <a:schemeClr val="tx1">
                    <a:lumMod val="50000"/>
                    <a:lumOff val="50000"/>
                  </a:schemeClr>
                </a:solidFill>
                <a:latin typeface="微软雅黑"/>
                <a:ea typeface="微软雅黑"/>
              </a:rPr>
              <a:t>点击输入简要文本内容，文字内容需概况精炼的说明该分项内容</a:t>
            </a:r>
            <a:r>
              <a:rPr lang="en-US" altLang="zh-CN" sz="1100" dirty="0">
                <a:solidFill>
                  <a:schemeClr val="tx1">
                    <a:lumMod val="50000"/>
                    <a:lumOff val="50000"/>
                  </a:schemeClr>
                </a:solidFill>
                <a:latin typeface="微软雅黑"/>
                <a:ea typeface="微软雅黑"/>
              </a:rPr>
              <a:t>licai2011</a:t>
            </a:r>
            <a:r>
              <a:rPr lang="zh-CN" altLang="en-US" sz="1100" dirty="0">
                <a:solidFill>
                  <a:schemeClr val="tx1">
                    <a:lumMod val="50000"/>
                    <a:lumOff val="50000"/>
                  </a:schemeClr>
                </a:solidFill>
                <a:latin typeface="微软雅黑"/>
                <a:ea typeface="微软雅黑"/>
              </a:rPr>
              <a:t>专业设计</a:t>
            </a:r>
            <a:r>
              <a:rPr lang="en-US" altLang="zh-CN" sz="1100" dirty="0">
                <a:solidFill>
                  <a:schemeClr val="tx1">
                    <a:lumMod val="50000"/>
                    <a:lumOff val="50000"/>
                  </a:schemeClr>
                </a:solidFill>
                <a:latin typeface="微软雅黑"/>
                <a:ea typeface="微软雅黑"/>
              </a:rPr>
              <a:t>……</a:t>
            </a:r>
          </a:p>
        </p:txBody>
      </p:sp>
      <p:sp>
        <p:nvSpPr>
          <p:cNvPr id="108" name="TextBox 107"/>
          <p:cNvSpPr txBox="1"/>
          <p:nvPr/>
        </p:nvSpPr>
        <p:spPr>
          <a:xfrm>
            <a:off x="5697963" y="2122575"/>
            <a:ext cx="1261884" cy="523220"/>
          </a:xfrm>
          <a:prstGeom prst="rect">
            <a:avLst/>
          </a:prstGeom>
          <a:noFill/>
        </p:spPr>
        <p:txBody>
          <a:bodyPr wrap="none" rtlCol="0">
            <a:spAutoFit/>
          </a:bodyPr>
          <a:lstStyle/>
          <a:p>
            <a:r>
              <a:rPr lang="zh-CN" altLang="en-US" sz="1400" b="1" dirty="0">
                <a:solidFill>
                  <a:srgbClr val="7030A0"/>
                </a:solidFill>
                <a:latin typeface="微软雅黑"/>
                <a:ea typeface="微软雅黑"/>
              </a:rPr>
              <a:t>点击添加文本</a:t>
            </a:r>
          </a:p>
          <a:p>
            <a:endParaRPr lang="en-GB" sz="1400" b="1" dirty="0">
              <a:solidFill>
                <a:srgbClr val="7030A0"/>
              </a:solidFill>
              <a:ea typeface="微软雅黑"/>
            </a:endParaRPr>
          </a:p>
        </p:txBody>
      </p:sp>
      <p:sp>
        <p:nvSpPr>
          <p:cNvPr id="109" name="Rectangle 24"/>
          <p:cNvSpPr/>
          <p:nvPr/>
        </p:nvSpPr>
        <p:spPr>
          <a:xfrm>
            <a:off x="5697962" y="2423679"/>
            <a:ext cx="2906486" cy="430887"/>
          </a:xfrm>
          <a:prstGeom prst="rect">
            <a:avLst/>
          </a:prstGeom>
        </p:spPr>
        <p:txBody>
          <a:bodyPr wrap="square">
            <a:spAutoFit/>
          </a:bodyPr>
          <a:lstStyle/>
          <a:p>
            <a:r>
              <a:rPr lang="zh-CN" altLang="en-US" sz="1100" dirty="0">
                <a:solidFill>
                  <a:schemeClr val="tx1">
                    <a:lumMod val="50000"/>
                    <a:lumOff val="50000"/>
                  </a:schemeClr>
                </a:solidFill>
                <a:latin typeface="微软雅黑"/>
                <a:ea typeface="微软雅黑"/>
              </a:rPr>
              <a:t>点击输入简要文本内容，文字内容需概况精炼的说明该分项内容</a:t>
            </a:r>
            <a:r>
              <a:rPr lang="en-US" altLang="zh-CN" sz="1100" dirty="0">
                <a:solidFill>
                  <a:schemeClr val="tx1">
                    <a:lumMod val="50000"/>
                    <a:lumOff val="50000"/>
                  </a:schemeClr>
                </a:solidFill>
                <a:latin typeface="微软雅黑"/>
                <a:ea typeface="微软雅黑"/>
              </a:rPr>
              <a:t>licai2011</a:t>
            </a:r>
            <a:r>
              <a:rPr lang="zh-CN" altLang="en-US" sz="1100" dirty="0">
                <a:solidFill>
                  <a:schemeClr val="tx1">
                    <a:lumMod val="50000"/>
                    <a:lumOff val="50000"/>
                  </a:schemeClr>
                </a:solidFill>
                <a:latin typeface="微软雅黑"/>
                <a:ea typeface="微软雅黑"/>
              </a:rPr>
              <a:t>专业设计</a:t>
            </a:r>
            <a:r>
              <a:rPr lang="en-US" altLang="zh-CN" sz="1100" dirty="0">
                <a:solidFill>
                  <a:schemeClr val="tx1">
                    <a:lumMod val="50000"/>
                    <a:lumOff val="50000"/>
                  </a:schemeClr>
                </a:solidFill>
                <a:latin typeface="微软雅黑"/>
                <a:ea typeface="微软雅黑"/>
              </a:rPr>
              <a:t>……</a:t>
            </a:r>
          </a:p>
        </p:txBody>
      </p:sp>
      <p:sp>
        <p:nvSpPr>
          <p:cNvPr id="110" name="TextBox 109"/>
          <p:cNvSpPr txBox="1"/>
          <p:nvPr/>
        </p:nvSpPr>
        <p:spPr>
          <a:xfrm>
            <a:off x="5697963" y="3006480"/>
            <a:ext cx="1261884" cy="523220"/>
          </a:xfrm>
          <a:prstGeom prst="rect">
            <a:avLst/>
          </a:prstGeom>
          <a:noFill/>
        </p:spPr>
        <p:txBody>
          <a:bodyPr wrap="none" rtlCol="0">
            <a:spAutoFit/>
          </a:bodyPr>
          <a:lstStyle/>
          <a:p>
            <a:r>
              <a:rPr lang="zh-CN" altLang="en-US" sz="1400" b="1" dirty="0">
                <a:solidFill>
                  <a:srgbClr val="7030A0"/>
                </a:solidFill>
                <a:latin typeface="微软雅黑"/>
                <a:ea typeface="微软雅黑"/>
              </a:rPr>
              <a:t>点击添加文本</a:t>
            </a:r>
          </a:p>
          <a:p>
            <a:endParaRPr lang="en-GB" sz="1400" b="1" dirty="0">
              <a:solidFill>
                <a:srgbClr val="7030A0"/>
              </a:solidFill>
              <a:ea typeface="微软雅黑"/>
            </a:endParaRPr>
          </a:p>
        </p:txBody>
      </p:sp>
      <p:sp>
        <p:nvSpPr>
          <p:cNvPr id="111" name="Rectangle 24"/>
          <p:cNvSpPr/>
          <p:nvPr/>
        </p:nvSpPr>
        <p:spPr>
          <a:xfrm>
            <a:off x="5697962" y="3307584"/>
            <a:ext cx="2906486" cy="430887"/>
          </a:xfrm>
          <a:prstGeom prst="rect">
            <a:avLst/>
          </a:prstGeom>
        </p:spPr>
        <p:txBody>
          <a:bodyPr wrap="square">
            <a:spAutoFit/>
          </a:bodyPr>
          <a:lstStyle/>
          <a:p>
            <a:r>
              <a:rPr lang="zh-CN" altLang="en-US" sz="1100" dirty="0">
                <a:solidFill>
                  <a:schemeClr val="tx1">
                    <a:lumMod val="50000"/>
                    <a:lumOff val="50000"/>
                  </a:schemeClr>
                </a:solidFill>
                <a:latin typeface="微软雅黑"/>
                <a:ea typeface="微软雅黑"/>
              </a:rPr>
              <a:t>点击输入简要文本内容，文字内容需概况精炼的说明该分项内容</a:t>
            </a:r>
            <a:r>
              <a:rPr lang="en-US" altLang="zh-CN" sz="1100" dirty="0">
                <a:solidFill>
                  <a:schemeClr val="tx1">
                    <a:lumMod val="50000"/>
                    <a:lumOff val="50000"/>
                  </a:schemeClr>
                </a:solidFill>
                <a:latin typeface="微软雅黑"/>
                <a:ea typeface="微软雅黑"/>
              </a:rPr>
              <a:t>licai2011</a:t>
            </a:r>
            <a:r>
              <a:rPr lang="zh-CN" altLang="en-US" sz="1100" dirty="0">
                <a:solidFill>
                  <a:schemeClr val="tx1">
                    <a:lumMod val="50000"/>
                    <a:lumOff val="50000"/>
                  </a:schemeClr>
                </a:solidFill>
                <a:latin typeface="微软雅黑"/>
                <a:ea typeface="微软雅黑"/>
              </a:rPr>
              <a:t>专业设计</a:t>
            </a:r>
            <a:r>
              <a:rPr lang="en-US" altLang="zh-CN" sz="1100" dirty="0">
                <a:solidFill>
                  <a:schemeClr val="tx1">
                    <a:lumMod val="50000"/>
                    <a:lumOff val="50000"/>
                  </a:schemeClr>
                </a:solidFill>
                <a:latin typeface="微软雅黑"/>
                <a:ea typeface="微软雅黑"/>
              </a:rPr>
              <a:t>……</a:t>
            </a:r>
          </a:p>
        </p:txBody>
      </p:sp>
      <p:sp>
        <p:nvSpPr>
          <p:cNvPr id="112" name="矩形 111"/>
          <p:cNvSpPr/>
          <p:nvPr/>
        </p:nvSpPr>
        <p:spPr>
          <a:xfrm>
            <a:off x="972650" y="1389323"/>
            <a:ext cx="3332246" cy="2060364"/>
          </a:xfrm>
          <a:prstGeom prst="rect">
            <a:avLst/>
          </a:prstGeom>
          <a:blipFill dpi="0" rotWithShape="1">
            <a:blip r:embed="rId4"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a:endParaRPr>
          </a:p>
        </p:txBody>
      </p:sp>
      <p:sp>
        <p:nvSpPr>
          <p:cNvPr id="113" name="Rectangle 26"/>
          <p:cNvSpPr>
            <a:spLocks noChangeArrowheads="1"/>
          </p:cNvSpPr>
          <p:nvPr/>
        </p:nvSpPr>
        <p:spPr bwMode="auto">
          <a:xfrm>
            <a:off x="539553" y="3939902"/>
            <a:ext cx="8064895" cy="830997"/>
          </a:xfrm>
          <a:prstGeom prst="rect">
            <a:avLst/>
          </a:prstGeom>
          <a:noFill/>
          <a:ln w="9525">
            <a:noFill/>
            <a:miter lim="800000"/>
            <a:headEnd/>
            <a:tailEnd/>
          </a:ln>
        </p:spPr>
        <p:txBody>
          <a:bodyPr wrap="square" lIns="68580" tIns="34290" rIns="68580" bIns="34290">
            <a:spAutoFit/>
          </a:bodyPr>
          <a:lstStyle/>
          <a:p>
            <a:pPr fontAlgn="base">
              <a:lnSpc>
                <a:spcPct val="150000"/>
              </a:lnSpc>
              <a:spcBef>
                <a:spcPct val="0"/>
              </a:spcBef>
              <a:spcAft>
                <a:spcPct val="0"/>
              </a:spcAft>
            </a:pPr>
            <a:r>
              <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sym typeface="Gill Sans" charset="0"/>
              </a:rPr>
              <a:t>此处添加详细文本描述，建议与标题相关并符合整体语言风格，语言描述尽量简洁生动。尽量将每页幻灯片的字数控制在  </a:t>
            </a:r>
            <a:r>
              <a:rPr lang="en-US" altLang="zh-CN" sz="1100" dirty="0">
                <a:solidFill>
                  <a:schemeClr val="tx1">
                    <a:lumMod val="50000"/>
                    <a:lumOff val="50000"/>
                  </a:schemeClr>
                </a:solidFill>
                <a:latin typeface="微软雅黑" panose="020B0503020204020204" pitchFamily="34" charset="-122"/>
                <a:ea typeface="微软雅黑" panose="020B0503020204020204" pitchFamily="34" charset="-122"/>
                <a:sym typeface="Gill Sans" charset="0"/>
              </a:rPr>
              <a:t>200</a:t>
            </a:r>
            <a:r>
              <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sym typeface="Gill Sans" charset="0"/>
              </a:rPr>
              <a:t>字以内，据统计每页幻灯片的最好控制在</a:t>
            </a:r>
            <a:r>
              <a:rPr lang="en-US" altLang="zh-CN" sz="1100" dirty="0">
                <a:solidFill>
                  <a:schemeClr val="tx1">
                    <a:lumMod val="50000"/>
                    <a:lumOff val="50000"/>
                  </a:schemeClr>
                </a:solidFill>
                <a:latin typeface="微软雅黑" panose="020B0503020204020204" pitchFamily="34" charset="-122"/>
                <a:ea typeface="微软雅黑" panose="020B0503020204020204" pitchFamily="34" charset="-122"/>
                <a:sym typeface="Gill Sans" charset="0"/>
              </a:rPr>
              <a:t>5</a:t>
            </a:r>
            <a:r>
              <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sym typeface="Gill Sans" charset="0"/>
              </a:rPr>
              <a:t>分钟之内。此处添加详细文本描述</a:t>
            </a:r>
            <a:r>
              <a:rPr lang="en-US" altLang="zh-CN" sz="1100" dirty="0">
                <a:solidFill>
                  <a:schemeClr val="tx1">
                    <a:lumMod val="50000"/>
                    <a:lumOff val="50000"/>
                  </a:schemeClr>
                </a:solidFill>
                <a:latin typeface="微软雅黑" panose="020B0503020204020204" pitchFamily="34" charset="-122"/>
                <a:ea typeface="微软雅黑" panose="020B0503020204020204" pitchFamily="34" charset="-122"/>
                <a:sym typeface="Gill Sans" charset="0"/>
              </a:rPr>
              <a:t> </a:t>
            </a:r>
            <a:r>
              <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sym typeface="Gill Sans" charset="0"/>
              </a:rPr>
              <a:t>，建议与标题相关并符合整体语言风格，语言描述尽量简洁生动。尽量将每页幻灯片的字数控制在  </a:t>
            </a:r>
            <a:r>
              <a:rPr lang="en-US" altLang="zh-CN" sz="1100" dirty="0">
                <a:solidFill>
                  <a:schemeClr val="tx1">
                    <a:lumMod val="50000"/>
                    <a:lumOff val="50000"/>
                  </a:schemeClr>
                </a:solidFill>
                <a:latin typeface="微软雅黑" panose="020B0503020204020204" pitchFamily="34" charset="-122"/>
                <a:ea typeface="微软雅黑" panose="020B0503020204020204" pitchFamily="34" charset="-122"/>
                <a:sym typeface="Gill Sans" charset="0"/>
              </a:rPr>
              <a:t>200</a:t>
            </a:r>
            <a:r>
              <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sym typeface="Gill Sans" charset="0"/>
              </a:rPr>
              <a:t>字以内，据统计每页幻灯片的最好控制在</a:t>
            </a:r>
            <a:r>
              <a:rPr lang="en-US" altLang="zh-CN" sz="1100" dirty="0">
                <a:solidFill>
                  <a:schemeClr val="tx1">
                    <a:lumMod val="50000"/>
                    <a:lumOff val="50000"/>
                  </a:schemeClr>
                </a:solidFill>
                <a:latin typeface="微软雅黑" panose="020B0503020204020204" pitchFamily="34" charset="-122"/>
                <a:ea typeface="微软雅黑" panose="020B0503020204020204" pitchFamily="34" charset="-122"/>
                <a:sym typeface="Gill Sans" charset="0"/>
              </a:rPr>
              <a:t>5</a:t>
            </a:r>
            <a:r>
              <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sym typeface="Gill Sans" charset="0"/>
              </a:rPr>
              <a:t>分钟之内。</a:t>
            </a:r>
            <a:endParaRPr lang="en-US" altLang="zh-CN" sz="1100" dirty="0">
              <a:solidFill>
                <a:schemeClr val="tx1">
                  <a:lumMod val="50000"/>
                  <a:lumOff val="50000"/>
                </a:schemeClr>
              </a:solidFill>
              <a:latin typeface="微软雅黑" panose="020B0503020204020204" pitchFamily="34" charset="-122"/>
              <a:ea typeface="微软雅黑" panose="020B0503020204020204" pitchFamily="34" charset="-122"/>
              <a:cs typeface="Lato Light" charset="0"/>
              <a:sym typeface="Lato Light" charset="0"/>
            </a:endParaRPr>
          </a:p>
        </p:txBody>
      </p:sp>
    </p:spTree>
    <p:extLst>
      <p:ext uri="{BB962C8B-B14F-4D97-AF65-F5344CB8AC3E}">
        <p14:creationId xmlns:p14="http://schemas.microsoft.com/office/powerpoint/2010/main" val="2869792948"/>
      </p:ext>
    </p:extLst>
  </p:cSld>
  <p:clrMapOvr>
    <a:masterClrMapping/>
  </p:clrMapOvr>
  <p:transition spd="slow" advClick="0" advTm="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8"/>
                                        </p:tgtEl>
                                        <p:attrNameLst>
                                          <p:attrName>style.visibility</p:attrName>
                                        </p:attrNameLst>
                                      </p:cBhvr>
                                      <p:to>
                                        <p:strVal val="visible"/>
                                      </p:to>
                                    </p:set>
                                    <p:animEffect transition="in" filter="fade">
                                      <p:cBhvr>
                                        <p:cTn id="7" dur="500"/>
                                        <p:tgtEl>
                                          <p:spTgt spid="128"/>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131"/>
                                        </p:tgtEl>
                                        <p:attrNameLst>
                                          <p:attrName>style.visibility</p:attrName>
                                        </p:attrNameLst>
                                      </p:cBhvr>
                                      <p:to>
                                        <p:strVal val="visible"/>
                                      </p:to>
                                    </p:set>
                                    <p:animEffect transition="in" filter="wipe(right)">
                                      <p:cBhvr>
                                        <p:cTn id="11" dur="300"/>
                                        <p:tgtEl>
                                          <p:spTgt spid="131"/>
                                        </p:tgtEl>
                                      </p:cBhvr>
                                    </p:animEffect>
                                  </p:childTnLst>
                                </p:cTn>
                              </p:par>
                            </p:childTnLst>
                          </p:cTn>
                        </p:par>
                        <p:par>
                          <p:cTn id="12" fill="hold">
                            <p:stCondLst>
                              <p:cond delay="800"/>
                            </p:stCondLst>
                            <p:childTnLst>
                              <p:par>
                                <p:cTn id="13" presetID="22" presetClass="entr" presetSubtype="8" fill="hold" grpId="0" nodeType="afterEffect">
                                  <p:stCondLst>
                                    <p:cond delay="0"/>
                                  </p:stCondLst>
                                  <p:childTnLst>
                                    <p:set>
                                      <p:cBhvr>
                                        <p:cTn id="14" dur="1" fill="hold">
                                          <p:stCondLst>
                                            <p:cond delay="0"/>
                                          </p:stCondLst>
                                        </p:cTn>
                                        <p:tgtEl>
                                          <p:spTgt spid="133"/>
                                        </p:tgtEl>
                                        <p:attrNameLst>
                                          <p:attrName>style.visibility</p:attrName>
                                        </p:attrNameLst>
                                      </p:cBhvr>
                                      <p:to>
                                        <p:strVal val="visible"/>
                                      </p:to>
                                    </p:set>
                                    <p:animEffect transition="in" filter="wipe(left)">
                                      <p:cBhvr>
                                        <p:cTn id="15" dur="500"/>
                                        <p:tgtEl>
                                          <p:spTgt spid="133"/>
                                        </p:tgtEl>
                                      </p:cBhvr>
                                    </p:animEffect>
                                  </p:childTnLst>
                                </p:cTn>
                              </p:par>
                            </p:childTnLst>
                          </p:cTn>
                        </p:par>
                        <p:par>
                          <p:cTn id="16" fill="hold">
                            <p:stCondLst>
                              <p:cond delay="1300"/>
                            </p:stCondLst>
                            <p:childTnLst>
                              <p:par>
                                <p:cTn id="17" presetID="14" presetClass="entr" presetSubtype="10" fill="hold" grpId="0" nodeType="after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randombar(horizontal)">
                                      <p:cBhvr>
                                        <p:cTn id="19" dur="500"/>
                                        <p:tgtEl>
                                          <p:spTgt spid="2"/>
                                        </p:tgtEl>
                                      </p:cBhvr>
                                    </p:animEffect>
                                  </p:childTnLst>
                                </p:cTn>
                              </p:par>
                            </p:childTnLst>
                          </p:cTn>
                        </p:par>
                        <p:par>
                          <p:cTn id="20" fill="hold">
                            <p:stCondLst>
                              <p:cond delay="1800"/>
                            </p:stCondLst>
                            <p:childTnLst>
                              <p:par>
                                <p:cTn id="21" presetID="2" presetClass="entr" presetSubtype="4" fill="hold" nodeType="afterEffect">
                                  <p:stCondLst>
                                    <p:cond delay="0"/>
                                  </p:stCondLst>
                                  <p:childTnLst>
                                    <p:set>
                                      <p:cBhvr>
                                        <p:cTn id="22" dur="1" fill="hold">
                                          <p:stCondLst>
                                            <p:cond delay="0"/>
                                          </p:stCondLst>
                                        </p:cTn>
                                        <p:tgtEl>
                                          <p:spTgt spid="92"/>
                                        </p:tgtEl>
                                        <p:attrNameLst>
                                          <p:attrName>style.visibility</p:attrName>
                                        </p:attrNameLst>
                                      </p:cBhvr>
                                      <p:to>
                                        <p:strVal val="visible"/>
                                      </p:to>
                                    </p:set>
                                    <p:anim calcmode="lin" valueType="num">
                                      <p:cBhvr additive="base">
                                        <p:cTn id="23" dur="500" fill="hold"/>
                                        <p:tgtEl>
                                          <p:spTgt spid="92"/>
                                        </p:tgtEl>
                                        <p:attrNameLst>
                                          <p:attrName>ppt_x</p:attrName>
                                        </p:attrNameLst>
                                      </p:cBhvr>
                                      <p:tavLst>
                                        <p:tav tm="0">
                                          <p:val>
                                            <p:strVal val="#ppt_x"/>
                                          </p:val>
                                        </p:tav>
                                        <p:tav tm="100000">
                                          <p:val>
                                            <p:strVal val="#ppt_x"/>
                                          </p:val>
                                        </p:tav>
                                      </p:tavLst>
                                    </p:anim>
                                    <p:anim calcmode="lin" valueType="num">
                                      <p:cBhvr additive="base">
                                        <p:cTn id="24" dur="500" fill="hold"/>
                                        <p:tgtEl>
                                          <p:spTgt spid="92"/>
                                        </p:tgtEl>
                                        <p:attrNameLst>
                                          <p:attrName>ppt_y</p:attrName>
                                        </p:attrNameLst>
                                      </p:cBhvr>
                                      <p:tavLst>
                                        <p:tav tm="0">
                                          <p:val>
                                            <p:strVal val="1+#ppt_h/2"/>
                                          </p:val>
                                        </p:tav>
                                        <p:tav tm="100000">
                                          <p:val>
                                            <p:strVal val="#ppt_y"/>
                                          </p:val>
                                        </p:tav>
                                      </p:tavLst>
                                    </p:anim>
                                  </p:childTnLst>
                                </p:cTn>
                              </p:par>
                            </p:childTnLst>
                          </p:cTn>
                        </p:par>
                        <p:par>
                          <p:cTn id="25" fill="hold">
                            <p:stCondLst>
                              <p:cond delay="2300"/>
                            </p:stCondLst>
                            <p:childTnLst>
                              <p:par>
                                <p:cTn id="26" presetID="10" presetClass="entr" presetSubtype="0" fill="hold" grpId="0" nodeType="afterEffect">
                                  <p:stCondLst>
                                    <p:cond delay="0"/>
                                  </p:stCondLst>
                                  <p:childTnLst>
                                    <p:set>
                                      <p:cBhvr>
                                        <p:cTn id="27" dur="1" fill="hold">
                                          <p:stCondLst>
                                            <p:cond delay="0"/>
                                          </p:stCondLst>
                                        </p:cTn>
                                        <p:tgtEl>
                                          <p:spTgt spid="112"/>
                                        </p:tgtEl>
                                        <p:attrNameLst>
                                          <p:attrName>style.visibility</p:attrName>
                                        </p:attrNameLst>
                                      </p:cBhvr>
                                      <p:to>
                                        <p:strVal val="visible"/>
                                      </p:to>
                                    </p:set>
                                    <p:animEffect transition="in" filter="fade">
                                      <p:cBhvr>
                                        <p:cTn id="28" dur="500"/>
                                        <p:tgtEl>
                                          <p:spTgt spid="112"/>
                                        </p:tgtEl>
                                      </p:cBhvr>
                                    </p:animEffect>
                                  </p:childTnLst>
                                </p:cTn>
                              </p:par>
                            </p:childTnLst>
                          </p:cTn>
                        </p:par>
                        <p:par>
                          <p:cTn id="29" fill="hold">
                            <p:stCondLst>
                              <p:cond delay="2800"/>
                            </p:stCondLst>
                            <p:childTnLst>
                              <p:par>
                                <p:cTn id="30" presetID="53" presetClass="entr" presetSubtype="16" fill="hold" nodeType="afterEffect">
                                  <p:stCondLst>
                                    <p:cond delay="0"/>
                                  </p:stCondLst>
                                  <p:childTnLst>
                                    <p:set>
                                      <p:cBhvr>
                                        <p:cTn id="31" dur="1" fill="hold">
                                          <p:stCondLst>
                                            <p:cond delay="0"/>
                                          </p:stCondLst>
                                        </p:cTn>
                                        <p:tgtEl>
                                          <p:spTgt spid="102"/>
                                        </p:tgtEl>
                                        <p:attrNameLst>
                                          <p:attrName>style.visibility</p:attrName>
                                        </p:attrNameLst>
                                      </p:cBhvr>
                                      <p:to>
                                        <p:strVal val="visible"/>
                                      </p:to>
                                    </p:set>
                                    <p:anim calcmode="lin" valueType="num">
                                      <p:cBhvr>
                                        <p:cTn id="32" dur="500" fill="hold"/>
                                        <p:tgtEl>
                                          <p:spTgt spid="102"/>
                                        </p:tgtEl>
                                        <p:attrNameLst>
                                          <p:attrName>ppt_w</p:attrName>
                                        </p:attrNameLst>
                                      </p:cBhvr>
                                      <p:tavLst>
                                        <p:tav tm="0">
                                          <p:val>
                                            <p:fltVal val="0"/>
                                          </p:val>
                                        </p:tav>
                                        <p:tav tm="100000">
                                          <p:val>
                                            <p:strVal val="#ppt_w"/>
                                          </p:val>
                                        </p:tav>
                                      </p:tavLst>
                                    </p:anim>
                                    <p:anim calcmode="lin" valueType="num">
                                      <p:cBhvr>
                                        <p:cTn id="33" dur="500" fill="hold"/>
                                        <p:tgtEl>
                                          <p:spTgt spid="102"/>
                                        </p:tgtEl>
                                        <p:attrNameLst>
                                          <p:attrName>ppt_h</p:attrName>
                                        </p:attrNameLst>
                                      </p:cBhvr>
                                      <p:tavLst>
                                        <p:tav tm="0">
                                          <p:val>
                                            <p:fltVal val="0"/>
                                          </p:val>
                                        </p:tav>
                                        <p:tav tm="100000">
                                          <p:val>
                                            <p:strVal val="#ppt_h"/>
                                          </p:val>
                                        </p:tav>
                                      </p:tavLst>
                                    </p:anim>
                                    <p:animEffect transition="in" filter="fade">
                                      <p:cBhvr>
                                        <p:cTn id="34" dur="500"/>
                                        <p:tgtEl>
                                          <p:spTgt spid="102"/>
                                        </p:tgtEl>
                                      </p:cBhvr>
                                    </p:animEffect>
                                  </p:childTnLst>
                                </p:cTn>
                              </p:par>
                            </p:childTnLst>
                          </p:cTn>
                        </p:par>
                        <p:par>
                          <p:cTn id="35" fill="hold">
                            <p:stCondLst>
                              <p:cond delay="3300"/>
                            </p:stCondLst>
                            <p:childTnLst>
                              <p:par>
                                <p:cTn id="36" presetID="53" presetClass="entr" presetSubtype="16" fill="hold" nodeType="afterEffect">
                                  <p:stCondLst>
                                    <p:cond delay="0"/>
                                  </p:stCondLst>
                                  <p:childTnLst>
                                    <p:set>
                                      <p:cBhvr>
                                        <p:cTn id="37" dur="1" fill="hold">
                                          <p:stCondLst>
                                            <p:cond delay="0"/>
                                          </p:stCondLst>
                                        </p:cTn>
                                        <p:tgtEl>
                                          <p:spTgt spid="93"/>
                                        </p:tgtEl>
                                        <p:attrNameLst>
                                          <p:attrName>style.visibility</p:attrName>
                                        </p:attrNameLst>
                                      </p:cBhvr>
                                      <p:to>
                                        <p:strVal val="visible"/>
                                      </p:to>
                                    </p:set>
                                    <p:anim calcmode="lin" valueType="num">
                                      <p:cBhvr>
                                        <p:cTn id="38" dur="500" fill="hold"/>
                                        <p:tgtEl>
                                          <p:spTgt spid="93"/>
                                        </p:tgtEl>
                                        <p:attrNameLst>
                                          <p:attrName>ppt_w</p:attrName>
                                        </p:attrNameLst>
                                      </p:cBhvr>
                                      <p:tavLst>
                                        <p:tav tm="0">
                                          <p:val>
                                            <p:fltVal val="0"/>
                                          </p:val>
                                        </p:tav>
                                        <p:tav tm="100000">
                                          <p:val>
                                            <p:strVal val="#ppt_w"/>
                                          </p:val>
                                        </p:tav>
                                      </p:tavLst>
                                    </p:anim>
                                    <p:anim calcmode="lin" valueType="num">
                                      <p:cBhvr>
                                        <p:cTn id="39" dur="500" fill="hold"/>
                                        <p:tgtEl>
                                          <p:spTgt spid="93"/>
                                        </p:tgtEl>
                                        <p:attrNameLst>
                                          <p:attrName>ppt_h</p:attrName>
                                        </p:attrNameLst>
                                      </p:cBhvr>
                                      <p:tavLst>
                                        <p:tav tm="0">
                                          <p:val>
                                            <p:fltVal val="0"/>
                                          </p:val>
                                        </p:tav>
                                        <p:tav tm="100000">
                                          <p:val>
                                            <p:strVal val="#ppt_h"/>
                                          </p:val>
                                        </p:tav>
                                      </p:tavLst>
                                    </p:anim>
                                    <p:animEffect transition="in" filter="fade">
                                      <p:cBhvr>
                                        <p:cTn id="40" dur="500"/>
                                        <p:tgtEl>
                                          <p:spTgt spid="93"/>
                                        </p:tgtEl>
                                      </p:cBhvr>
                                    </p:animEffect>
                                  </p:childTnLst>
                                </p:cTn>
                              </p:par>
                            </p:childTnLst>
                          </p:cTn>
                        </p:par>
                        <p:par>
                          <p:cTn id="41" fill="hold">
                            <p:stCondLst>
                              <p:cond delay="3800"/>
                            </p:stCondLst>
                            <p:childTnLst>
                              <p:par>
                                <p:cTn id="42" presetID="53" presetClass="entr" presetSubtype="16" fill="hold" nodeType="afterEffect">
                                  <p:stCondLst>
                                    <p:cond delay="0"/>
                                  </p:stCondLst>
                                  <p:childTnLst>
                                    <p:set>
                                      <p:cBhvr>
                                        <p:cTn id="43" dur="1" fill="hold">
                                          <p:stCondLst>
                                            <p:cond delay="0"/>
                                          </p:stCondLst>
                                        </p:cTn>
                                        <p:tgtEl>
                                          <p:spTgt spid="96"/>
                                        </p:tgtEl>
                                        <p:attrNameLst>
                                          <p:attrName>style.visibility</p:attrName>
                                        </p:attrNameLst>
                                      </p:cBhvr>
                                      <p:to>
                                        <p:strVal val="visible"/>
                                      </p:to>
                                    </p:set>
                                    <p:anim calcmode="lin" valueType="num">
                                      <p:cBhvr>
                                        <p:cTn id="44" dur="500" fill="hold"/>
                                        <p:tgtEl>
                                          <p:spTgt spid="96"/>
                                        </p:tgtEl>
                                        <p:attrNameLst>
                                          <p:attrName>ppt_w</p:attrName>
                                        </p:attrNameLst>
                                      </p:cBhvr>
                                      <p:tavLst>
                                        <p:tav tm="0">
                                          <p:val>
                                            <p:fltVal val="0"/>
                                          </p:val>
                                        </p:tav>
                                        <p:tav tm="100000">
                                          <p:val>
                                            <p:strVal val="#ppt_w"/>
                                          </p:val>
                                        </p:tav>
                                      </p:tavLst>
                                    </p:anim>
                                    <p:anim calcmode="lin" valueType="num">
                                      <p:cBhvr>
                                        <p:cTn id="45" dur="500" fill="hold"/>
                                        <p:tgtEl>
                                          <p:spTgt spid="96"/>
                                        </p:tgtEl>
                                        <p:attrNameLst>
                                          <p:attrName>ppt_h</p:attrName>
                                        </p:attrNameLst>
                                      </p:cBhvr>
                                      <p:tavLst>
                                        <p:tav tm="0">
                                          <p:val>
                                            <p:fltVal val="0"/>
                                          </p:val>
                                        </p:tav>
                                        <p:tav tm="100000">
                                          <p:val>
                                            <p:strVal val="#ppt_h"/>
                                          </p:val>
                                        </p:tav>
                                      </p:tavLst>
                                    </p:anim>
                                    <p:animEffect transition="in" filter="fade">
                                      <p:cBhvr>
                                        <p:cTn id="46" dur="500"/>
                                        <p:tgtEl>
                                          <p:spTgt spid="96"/>
                                        </p:tgtEl>
                                      </p:cBhvr>
                                    </p:animEffect>
                                  </p:childTnLst>
                                </p:cTn>
                              </p:par>
                            </p:childTnLst>
                          </p:cTn>
                        </p:par>
                        <p:par>
                          <p:cTn id="47" fill="hold">
                            <p:stCondLst>
                              <p:cond delay="4300"/>
                            </p:stCondLst>
                            <p:childTnLst>
                              <p:par>
                                <p:cTn id="48" presetID="22" presetClass="entr" presetSubtype="8" fill="hold" grpId="0" nodeType="afterEffect">
                                  <p:stCondLst>
                                    <p:cond delay="0"/>
                                  </p:stCondLst>
                                  <p:childTnLst>
                                    <p:set>
                                      <p:cBhvr>
                                        <p:cTn id="49" dur="1" fill="hold">
                                          <p:stCondLst>
                                            <p:cond delay="0"/>
                                          </p:stCondLst>
                                        </p:cTn>
                                        <p:tgtEl>
                                          <p:spTgt spid="105"/>
                                        </p:tgtEl>
                                        <p:attrNameLst>
                                          <p:attrName>style.visibility</p:attrName>
                                        </p:attrNameLst>
                                      </p:cBhvr>
                                      <p:to>
                                        <p:strVal val="visible"/>
                                      </p:to>
                                    </p:set>
                                    <p:animEffect transition="in" filter="wipe(left)">
                                      <p:cBhvr>
                                        <p:cTn id="50" dur="500"/>
                                        <p:tgtEl>
                                          <p:spTgt spid="105"/>
                                        </p:tgtEl>
                                      </p:cBhvr>
                                    </p:animEffect>
                                  </p:childTnLst>
                                </p:cTn>
                              </p:par>
                              <p:par>
                                <p:cTn id="51" presetID="22" presetClass="entr" presetSubtype="8" fill="hold" grpId="0" nodeType="withEffect">
                                  <p:stCondLst>
                                    <p:cond delay="0"/>
                                  </p:stCondLst>
                                  <p:childTnLst>
                                    <p:set>
                                      <p:cBhvr>
                                        <p:cTn id="52" dur="1" fill="hold">
                                          <p:stCondLst>
                                            <p:cond delay="0"/>
                                          </p:stCondLst>
                                        </p:cTn>
                                        <p:tgtEl>
                                          <p:spTgt spid="106"/>
                                        </p:tgtEl>
                                        <p:attrNameLst>
                                          <p:attrName>style.visibility</p:attrName>
                                        </p:attrNameLst>
                                      </p:cBhvr>
                                      <p:to>
                                        <p:strVal val="visible"/>
                                      </p:to>
                                    </p:set>
                                    <p:animEffect transition="in" filter="wipe(left)">
                                      <p:cBhvr>
                                        <p:cTn id="53" dur="500"/>
                                        <p:tgtEl>
                                          <p:spTgt spid="106"/>
                                        </p:tgtEl>
                                      </p:cBhvr>
                                    </p:animEffect>
                                  </p:childTnLst>
                                </p:cTn>
                              </p:par>
                              <p:par>
                                <p:cTn id="54" presetID="22" presetClass="entr" presetSubtype="8" fill="hold" grpId="0" nodeType="withEffect">
                                  <p:stCondLst>
                                    <p:cond delay="0"/>
                                  </p:stCondLst>
                                  <p:childTnLst>
                                    <p:set>
                                      <p:cBhvr>
                                        <p:cTn id="55" dur="1" fill="hold">
                                          <p:stCondLst>
                                            <p:cond delay="0"/>
                                          </p:stCondLst>
                                        </p:cTn>
                                        <p:tgtEl>
                                          <p:spTgt spid="108"/>
                                        </p:tgtEl>
                                        <p:attrNameLst>
                                          <p:attrName>style.visibility</p:attrName>
                                        </p:attrNameLst>
                                      </p:cBhvr>
                                      <p:to>
                                        <p:strVal val="visible"/>
                                      </p:to>
                                    </p:set>
                                    <p:animEffect transition="in" filter="wipe(left)">
                                      <p:cBhvr>
                                        <p:cTn id="56" dur="500"/>
                                        <p:tgtEl>
                                          <p:spTgt spid="108"/>
                                        </p:tgtEl>
                                      </p:cBhvr>
                                    </p:animEffect>
                                  </p:childTnLst>
                                </p:cTn>
                              </p:par>
                              <p:par>
                                <p:cTn id="57" presetID="22" presetClass="entr" presetSubtype="8" fill="hold" grpId="0" nodeType="withEffect">
                                  <p:stCondLst>
                                    <p:cond delay="0"/>
                                  </p:stCondLst>
                                  <p:childTnLst>
                                    <p:set>
                                      <p:cBhvr>
                                        <p:cTn id="58" dur="1" fill="hold">
                                          <p:stCondLst>
                                            <p:cond delay="0"/>
                                          </p:stCondLst>
                                        </p:cTn>
                                        <p:tgtEl>
                                          <p:spTgt spid="109"/>
                                        </p:tgtEl>
                                        <p:attrNameLst>
                                          <p:attrName>style.visibility</p:attrName>
                                        </p:attrNameLst>
                                      </p:cBhvr>
                                      <p:to>
                                        <p:strVal val="visible"/>
                                      </p:to>
                                    </p:set>
                                    <p:animEffect transition="in" filter="wipe(left)">
                                      <p:cBhvr>
                                        <p:cTn id="59" dur="500"/>
                                        <p:tgtEl>
                                          <p:spTgt spid="109"/>
                                        </p:tgtEl>
                                      </p:cBhvr>
                                    </p:animEffect>
                                  </p:childTnLst>
                                </p:cTn>
                              </p:par>
                              <p:par>
                                <p:cTn id="60" presetID="22" presetClass="entr" presetSubtype="8" fill="hold" grpId="0" nodeType="withEffect">
                                  <p:stCondLst>
                                    <p:cond delay="0"/>
                                  </p:stCondLst>
                                  <p:childTnLst>
                                    <p:set>
                                      <p:cBhvr>
                                        <p:cTn id="61" dur="1" fill="hold">
                                          <p:stCondLst>
                                            <p:cond delay="0"/>
                                          </p:stCondLst>
                                        </p:cTn>
                                        <p:tgtEl>
                                          <p:spTgt spid="110"/>
                                        </p:tgtEl>
                                        <p:attrNameLst>
                                          <p:attrName>style.visibility</p:attrName>
                                        </p:attrNameLst>
                                      </p:cBhvr>
                                      <p:to>
                                        <p:strVal val="visible"/>
                                      </p:to>
                                    </p:set>
                                    <p:animEffect transition="in" filter="wipe(left)">
                                      <p:cBhvr>
                                        <p:cTn id="62" dur="500"/>
                                        <p:tgtEl>
                                          <p:spTgt spid="110"/>
                                        </p:tgtEl>
                                      </p:cBhvr>
                                    </p:animEffect>
                                  </p:childTnLst>
                                </p:cTn>
                              </p:par>
                              <p:par>
                                <p:cTn id="63" presetID="22" presetClass="entr" presetSubtype="8" fill="hold" grpId="0" nodeType="withEffect">
                                  <p:stCondLst>
                                    <p:cond delay="0"/>
                                  </p:stCondLst>
                                  <p:childTnLst>
                                    <p:set>
                                      <p:cBhvr>
                                        <p:cTn id="64" dur="1" fill="hold">
                                          <p:stCondLst>
                                            <p:cond delay="0"/>
                                          </p:stCondLst>
                                        </p:cTn>
                                        <p:tgtEl>
                                          <p:spTgt spid="111"/>
                                        </p:tgtEl>
                                        <p:attrNameLst>
                                          <p:attrName>style.visibility</p:attrName>
                                        </p:attrNameLst>
                                      </p:cBhvr>
                                      <p:to>
                                        <p:strVal val="visible"/>
                                      </p:to>
                                    </p:set>
                                    <p:animEffect transition="in" filter="wipe(left)">
                                      <p:cBhvr>
                                        <p:cTn id="65" dur="500"/>
                                        <p:tgtEl>
                                          <p:spTgt spid="111"/>
                                        </p:tgtEl>
                                      </p:cBhvr>
                                    </p:animEffect>
                                  </p:childTnLst>
                                </p:cTn>
                              </p:par>
                            </p:childTnLst>
                          </p:cTn>
                        </p:par>
                        <p:par>
                          <p:cTn id="66" fill="hold">
                            <p:stCondLst>
                              <p:cond delay="4800"/>
                            </p:stCondLst>
                            <p:childTnLst>
                              <p:par>
                                <p:cTn id="67" presetID="22" presetClass="entr" presetSubtype="1" fill="hold" grpId="0" nodeType="afterEffect">
                                  <p:stCondLst>
                                    <p:cond delay="0"/>
                                  </p:stCondLst>
                                  <p:childTnLst>
                                    <p:set>
                                      <p:cBhvr>
                                        <p:cTn id="68" dur="1" fill="hold">
                                          <p:stCondLst>
                                            <p:cond delay="0"/>
                                          </p:stCondLst>
                                        </p:cTn>
                                        <p:tgtEl>
                                          <p:spTgt spid="113"/>
                                        </p:tgtEl>
                                        <p:attrNameLst>
                                          <p:attrName>style.visibility</p:attrName>
                                        </p:attrNameLst>
                                      </p:cBhvr>
                                      <p:to>
                                        <p:strVal val="visible"/>
                                      </p:to>
                                    </p:set>
                                    <p:animEffect transition="in" filter="wipe(up)">
                                      <p:cBhvr>
                                        <p:cTn id="69" dur="500"/>
                                        <p:tgtEl>
                                          <p:spTgt spid="1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33" grpId="0"/>
      <p:bldP spid="105" grpId="0"/>
      <p:bldP spid="106" grpId="0"/>
      <p:bldP spid="108" grpId="0"/>
      <p:bldP spid="109" grpId="0"/>
      <p:bldP spid="110" grpId="0"/>
      <p:bldP spid="111" grpId="0"/>
      <p:bldP spid="112" grpId="0" animBg="1"/>
      <p:bldP spid="113"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8" name="组合 127"/>
          <p:cNvGrpSpPr>
            <a:grpSpLocks noChangeAspect="1"/>
          </p:cNvGrpSpPr>
          <p:nvPr/>
        </p:nvGrpSpPr>
        <p:grpSpPr>
          <a:xfrm>
            <a:off x="359581" y="328252"/>
            <a:ext cx="411518" cy="411464"/>
            <a:chOff x="304800" y="673100"/>
            <a:chExt cx="4000500" cy="4000500"/>
          </a:xfrm>
          <a:effectLst>
            <a:outerShdw blurRad="444500" dist="254000" dir="8100000" algn="tr" rotWithShape="0">
              <a:prstClr val="black">
                <a:alpha val="24000"/>
              </a:prstClr>
            </a:outerShdw>
          </a:effectLst>
        </p:grpSpPr>
        <p:sp>
          <p:nvSpPr>
            <p:cNvPr id="129" name="同心圆 128"/>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微软雅黑"/>
              </a:endParaRPr>
            </a:p>
          </p:txBody>
        </p:sp>
        <p:sp>
          <p:nvSpPr>
            <p:cNvPr id="130" name="椭圆 129"/>
            <p:cNvSpPr/>
            <p:nvPr/>
          </p:nvSpPr>
          <p:spPr>
            <a:xfrm>
              <a:off x="392100" y="760400"/>
              <a:ext cx="3825879" cy="3825879"/>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a:endParaRPr>
            </a:p>
          </p:txBody>
        </p:sp>
      </p:grpSp>
      <p:cxnSp>
        <p:nvCxnSpPr>
          <p:cNvPr id="131" name="直接连接符 130"/>
          <p:cNvCxnSpPr/>
          <p:nvPr/>
        </p:nvCxnSpPr>
        <p:spPr>
          <a:xfrm>
            <a:off x="898771" y="611565"/>
            <a:ext cx="7084961" cy="0"/>
          </a:xfrm>
          <a:prstGeom prst="line">
            <a:avLst/>
          </a:prstGeom>
          <a:ln w="158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7885677" y="411510"/>
            <a:ext cx="1150819" cy="400110"/>
          </a:xfrm>
          <a:prstGeom prst="rect">
            <a:avLst/>
          </a:prstGeom>
          <a:noFill/>
        </p:spPr>
        <p:txBody>
          <a:bodyPr wrap="square" rtlCol="0">
            <a:spAutoFit/>
          </a:bodyPr>
          <a:lstStyle/>
          <a:p>
            <a:pPr algn="ctr"/>
            <a:r>
              <a:rPr lang="en-US" altLang="zh-CN" sz="2000" b="1" dirty="0" smtClean="0">
                <a:solidFill>
                  <a:schemeClr val="tx1">
                    <a:lumMod val="50000"/>
                    <a:lumOff val="50000"/>
                  </a:schemeClr>
                </a:solidFill>
                <a:ea typeface="微软雅黑"/>
              </a:rPr>
              <a:t>LOGO</a:t>
            </a:r>
            <a:endParaRPr lang="zh-CN" altLang="en-US" sz="2000" b="1" dirty="0">
              <a:solidFill>
                <a:schemeClr val="tx1">
                  <a:lumMod val="50000"/>
                  <a:lumOff val="50000"/>
                </a:schemeClr>
              </a:solidFill>
              <a:ea typeface="微软雅黑"/>
            </a:endParaRPr>
          </a:p>
        </p:txBody>
      </p:sp>
      <p:sp>
        <p:nvSpPr>
          <p:cNvPr id="133" name="Text Box 18"/>
          <p:cNvSpPr txBox="1">
            <a:spLocks noChangeArrowheads="1"/>
          </p:cNvSpPr>
          <p:nvPr/>
        </p:nvSpPr>
        <p:spPr bwMode="gray">
          <a:xfrm>
            <a:off x="970779" y="288980"/>
            <a:ext cx="281044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zh-CN" altLang="en-US" sz="1600" b="1" dirty="0">
                <a:solidFill>
                  <a:schemeClr val="tx1">
                    <a:lumMod val="75000"/>
                    <a:lumOff val="25000"/>
                  </a:schemeClr>
                </a:solidFill>
                <a:latin typeface="微软雅黑"/>
                <a:ea typeface="微软雅黑"/>
              </a:rPr>
              <a:t>添加您想要的标题</a:t>
            </a:r>
          </a:p>
        </p:txBody>
      </p:sp>
      <p:grpSp>
        <p:nvGrpSpPr>
          <p:cNvPr id="57" name="组合 56"/>
          <p:cNvGrpSpPr>
            <a:grpSpLocks noChangeAspect="1"/>
          </p:cNvGrpSpPr>
          <p:nvPr/>
        </p:nvGrpSpPr>
        <p:grpSpPr>
          <a:xfrm>
            <a:off x="3923928" y="843558"/>
            <a:ext cx="1290303" cy="1455842"/>
            <a:chOff x="8220075" y="3296921"/>
            <a:chExt cx="2050264" cy="2313302"/>
          </a:xfrm>
        </p:grpSpPr>
        <p:sp>
          <p:nvSpPr>
            <p:cNvPr id="58" name="Freeform 5"/>
            <p:cNvSpPr>
              <a:spLocks/>
            </p:cNvSpPr>
            <p:nvPr/>
          </p:nvSpPr>
          <p:spPr bwMode="auto">
            <a:xfrm rot="5400000">
              <a:off x="8088556" y="3428440"/>
              <a:ext cx="2313302" cy="205026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a:gsLst>
                <a:gs pos="0">
                  <a:schemeClr val="bg1"/>
                </a:gs>
                <a:gs pos="100000">
                  <a:srgbClr val="D3D3D3"/>
                </a:gs>
              </a:gsLst>
              <a:lin ang="8100000" scaled="0"/>
            </a:gradFill>
            <a:ln w="19050">
              <a:gradFill>
                <a:gsLst>
                  <a:gs pos="0">
                    <a:srgbClr val="ADADAD"/>
                  </a:gs>
                  <a:gs pos="100000">
                    <a:schemeClr val="bg1"/>
                  </a:gs>
                </a:gsLst>
                <a:lin ang="8100000" scaled="0"/>
              </a:gradFill>
            </a:ln>
            <a:effectLst>
              <a:outerShdw blurRad="203200" dist="762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zh-CN" altLang="en-US"/>
            </a:p>
          </p:txBody>
        </p:sp>
        <p:sp>
          <p:nvSpPr>
            <p:cNvPr id="59" name="Freeform 5"/>
            <p:cNvSpPr>
              <a:spLocks/>
            </p:cNvSpPr>
            <p:nvPr/>
          </p:nvSpPr>
          <p:spPr bwMode="auto">
            <a:xfrm rot="5400000">
              <a:off x="8336283" y="3647999"/>
              <a:ext cx="1817848" cy="1611146"/>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a:gsLst>
                <a:gs pos="0">
                  <a:schemeClr val="bg1"/>
                </a:gs>
                <a:gs pos="100000">
                  <a:srgbClr val="D3D3D3"/>
                </a:gs>
              </a:gsLst>
              <a:lin ang="8100000" scaled="0"/>
            </a:gradFill>
            <a:ln w="19050">
              <a:gradFill>
                <a:gsLst>
                  <a:gs pos="0">
                    <a:srgbClr val="ADADAD"/>
                  </a:gs>
                  <a:gs pos="100000">
                    <a:schemeClr val="bg1"/>
                  </a:gs>
                </a:gsLst>
                <a:lin ang="8100000" scaled="0"/>
              </a:gradFill>
            </a:ln>
            <a:effectLst>
              <a:outerShdw blurRad="203200" dist="762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zh-CN" altLang="en-US"/>
            </a:p>
          </p:txBody>
        </p:sp>
        <p:sp>
          <p:nvSpPr>
            <p:cNvPr id="60" name="Freeform 5"/>
            <p:cNvSpPr>
              <a:spLocks/>
            </p:cNvSpPr>
            <p:nvPr/>
          </p:nvSpPr>
          <p:spPr bwMode="auto">
            <a:xfrm rot="5400000">
              <a:off x="8582836" y="3866516"/>
              <a:ext cx="1324745" cy="1174112"/>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rgbClr val="7030A0"/>
            </a:solidFill>
            <a:ln w="15875">
              <a:noFill/>
            </a:ln>
            <a:effectLst>
              <a:innerShdw blurRad="63500" dist="25400" dir="8100000">
                <a:prstClr val="black">
                  <a:alpha val="50000"/>
                </a:prstClr>
              </a:innerShdw>
            </a:effectLst>
          </p:spPr>
          <p:txBody>
            <a:bodyPr vert="horz" wrap="square" lIns="91440" tIns="45720" rIns="91440" bIns="45720" numCol="1" anchor="t" anchorCtr="0" compatLnSpc="1">
              <a:prstTxWarp prst="textNoShape">
                <a:avLst/>
              </a:prstTxWarp>
            </a:bodyPr>
            <a:lstStyle/>
            <a:p>
              <a:endParaRPr lang="zh-CN" altLang="en-US"/>
            </a:p>
          </p:txBody>
        </p:sp>
        <p:sp>
          <p:nvSpPr>
            <p:cNvPr id="61" name="文本框 15"/>
            <p:cNvSpPr txBox="1"/>
            <p:nvPr/>
          </p:nvSpPr>
          <p:spPr>
            <a:xfrm>
              <a:off x="8780373" y="4098519"/>
              <a:ext cx="929672" cy="733576"/>
            </a:xfrm>
            <a:prstGeom prst="rect">
              <a:avLst/>
            </a:prstGeom>
            <a:noFill/>
          </p:spPr>
          <p:txBody>
            <a:bodyPr wrap="square" rtlCol="0">
              <a:spAutoFit/>
            </a:bodyPr>
            <a:lstStyle/>
            <a:p>
              <a:pPr algn="ctr"/>
              <a:r>
                <a:rPr lang="en-US" altLang="zh-CN" sz="2400" dirty="0">
                  <a:solidFill>
                    <a:schemeClr val="bg1"/>
                  </a:solidFill>
                  <a:latin typeface="Impact" panose="020B0806030902050204" pitchFamily="34" charset="0"/>
                </a:rPr>
                <a:t>01</a:t>
              </a:r>
              <a:endParaRPr lang="zh-CN" altLang="en-US" sz="2400" dirty="0">
                <a:solidFill>
                  <a:schemeClr val="bg1"/>
                </a:solidFill>
                <a:latin typeface="Impact" panose="020B0806030902050204" pitchFamily="34" charset="0"/>
              </a:endParaRPr>
            </a:p>
          </p:txBody>
        </p:sp>
      </p:grpSp>
      <p:grpSp>
        <p:nvGrpSpPr>
          <p:cNvPr id="62" name="组合 61"/>
          <p:cNvGrpSpPr>
            <a:grpSpLocks noChangeAspect="1"/>
          </p:cNvGrpSpPr>
          <p:nvPr/>
        </p:nvGrpSpPr>
        <p:grpSpPr>
          <a:xfrm>
            <a:off x="3203848" y="2057698"/>
            <a:ext cx="1290303" cy="1455842"/>
            <a:chOff x="8220075" y="3296921"/>
            <a:chExt cx="2050264" cy="2313302"/>
          </a:xfrm>
        </p:grpSpPr>
        <p:sp>
          <p:nvSpPr>
            <p:cNvPr id="63" name="Freeform 5"/>
            <p:cNvSpPr>
              <a:spLocks/>
            </p:cNvSpPr>
            <p:nvPr/>
          </p:nvSpPr>
          <p:spPr bwMode="auto">
            <a:xfrm rot="5400000">
              <a:off x="8088556" y="3428440"/>
              <a:ext cx="2313302" cy="205026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a:gsLst>
                <a:gs pos="0">
                  <a:schemeClr val="bg1"/>
                </a:gs>
                <a:gs pos="100000">
                  <a:srgbClr val="D3D3D3"/>
                </a:gs>
              </a:gsLst>
              <a:lin ang="8100000" scaled="0"/>
            </a:gradFill>
            <a:ln w="19050">
              <a:gradFill>
                <a:gsLst>
                  <a:gs pos="0">
                    <a:srgbClr val="ADADAD"/>
                  </a:gs>
                  <a:gs pos="100000">
                    <a:schemeClr val="bg1"/>
                  </a:gs>
                </a:gsLst>
                <a:lin ang="8100000" scaled="0"/>
              </a:gradFill>
            </a:ln>
            <a:effectLst>
              <a:outerShdw blurRad="203200" dist="762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zh-CN" altLang="en-US"/>
            </a:p>
          </p:txBody>
        </p:sp>
        <p:sp>
          <p:nvSpPr>
            <p:cNvPr id="64" name="Freeform 5"/>
            <p:cNvSpPr>
              <a:spLocks/>
            </p:cNvSpPr>
            <p:nvPr/>
          </p:nvSpPr>
          <p:spPr bwMode="auto">
            <a:xfrm rot="5400000">
              <a:off x="8336283" y="3647999"/>
              <a:ext cx="1817848" cy="1611146"/>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a:gsLst>
                <a:gs pos="0">
                  <a:schemeClr val="bg1"/>
                </a:gs>
                <a:gs pos="100000">
                  <a:srgbClr val="D3D3D3"/>
                </a:gs>
              </a:gsLst>
              <a:lin ang="8100000" scaled="0"/>
            </a:gradFill>
            <a:ln w="19050">
              <a:gradFill>
                <a:gsLst>
                  <a:gs pos="0">
                    <a:srgbClr val="ADADAD"/>
                  </a:gs>
                  <a:gs pos="100000">
                    <a:schemeClr val="bg1"/>
                  </a:gs>
                </a:gsLst>
                <a:lin ang="8100000" scaled="0"/>
              </a:gradFill>
            </a:ln>
            <a:effectLst>
              <a:outerShdw blurRad="203200" dist="762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zh-CN" altLang="en-US"/>
            </a:p>
          </p:txBody>
        </p:sp>
        <p:sp>
          <p:nvSpPr>
            <p:cNvPr id="65" name="Freeform 5"/>
            <p:cNvSpPr>
              <a:spLocks/>
            </p:cNvSpPr>
            <p:nvPr/>
          </p:nvSpPr>
          <p:spPr bwMode="auto">
            <a:xfrm rot="5400000">
              <a:off x="8572384" y="3866516"/>
              <a:ext cx="1324745" cy="1174112"/>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rgbClr val="7030A0"/>
            </a:solidFill>
            <a:ln w="15875">
              <a:noFill/>
            </a:ln>
            <a:effectLst>
              <a:innerShdw blurRad="63500" dist="25400" dir="8100000">
                <a:prstClr val="black">
                  <a:alpha val="50000"/>
                </a:prstClr>
              </a:innerShdw>
            </a:effectLst>
          </p:spPr>
          <p:txBody>
            <a:bodyPr vert="horz" wrap="square" lIns="91440" tIns="45720" rIns="91440" bIns="45720" numCol="1" anchor="t" anchorCtr="0" compatLnSpc="1">
              <a:prstTxWarp prst="textNoShape">
                <a:avLst/>
              </a:prstTxWarp>
            </a:bodyPr>
            <a:lstStyle/>
            <a:p>
              <a:endParaRPr lang="zh-CN" altLang="en-US"/>
            </a:p>
          </p:txBody>
        </p:sp>
        <p:sp>
          <p:nvSpPr>
            <p:cNvPr id="66" name="文本框 54"/>
            <p:cNvSpPr txBox="1"/>
            <p:nvPr/>
          </p:nvSpPr>
          <p:spPr>
            <a:xfrm>
              <a:off x="8678975" y="4098519"/>
              <a:ext cx="1111564" cy="733576"/>
            </a:xfrm>
            <a:prstGeom prst="rect">
              <a:avLst/>
            </a:prstGeom>
            <a:noFill/>
          </p:spPr>
          <p:txBody>
            <a:bodyPr wrap="square" rtlCol="0">
              <a:spAutoFit/>
            </a:bodyPr>
            <a:lstStyle/>
            <a:p>
              <a:pPr algn="ctr"/>
              <a:r>
                <a:rPr lang="en-US" altLang="zh-CN" sz="2400" dirty="0">
                  <a:solidFill>
                    <a:schemeClr val="bg1"/>
                  </a:solidFill>
                  <a:latin typeface="Impact" panose="020B0806030902050204" pitchFamily="34" charset="0"/>
                </a:rPr>
                <a:t>02</a:t>
              </a:r>
              <a:endParaRPr lang="zh-CN" altLang="en-US" sz="2400" dirty="0">
                <a:solidFill>
                  <a:schemeClr val="bg1"/>
                </a:solidFill>
                <a:latin typeface="Impact" panose="020B0806030902050204" pitchFamily="34" charset="0"/>
              </a:endParaRPr>
            </a:p>
          </p:txBody>
        </p:sp>
      </p:grpSp>
      <p:grpSp>
        <p:nvGrpSpPr>
          <p:cNvPr id="67" name="组合 66"/>
          <p:cNvGrpSpPr>
            <a:grpSpLocks noChangeAspect="1"/>
          </p:cNvGrpSpPr>
          <p:nvPr/>
        </p:nvGrpSpPr>
        <p:grpSpPr>
          <a:xfrm>
            <a:off x="4574921" y="2052423"/>
            <a:ext cx="1290303" cy="1455842"/>
            <a:chOff x="8220075" y="3296921"/>
            <a:chExt cx="2050264" cy="2313302"/>
          </a:xfrm>
        </p:grpSpPr>
        <p:sp>
          <p:nvSpPr>
            <p:cNvPr id="68" name="Freeform 5"/>
            <p:cNvSpPr>
              <a:spLocks/>
            </p:cNvSpPr>
            <p:nvPr/>
          </p:nvSpPr>
          <p:spPr bwMode="auto">
            <a:xfrm rot="5400000">
              <a:off x="8088556" y="3428440"/>
              <a:ext cx="2313302" cy="205026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a:gsLst>
                <a:gs pos="0">
                  <a:schemeClr val="bg1"/>
                </a:gs>
                <a:gs pos="100000">
                  <a:srgbClr val="D3D3D3"/>
                </a:gs>
              </a:gsLst>
              <a:lin ang="8100000" scaled="0"/>
            </a:gradFill>
            <a:ln w="19050">
              <a:gradFill>
                <a:gsLst>
                  <a:gs pos="0">
                    <a:srgbClr val="ADADAD"/>
                  </a:gs>
                  <a:gs pos="100000">
                    <a:schemeClr val="bg1"/>
                  </a:gs>
                </a:gsLst>
                <a:lin ang="8100000" scaled="0"/>
              </a:gradFill>
            </a:ln>
            <a:effectLst>
              <a:outerShdw blurRad="203200" dist="762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zh-CN" altLang="en-US"/>
            </a:p>
          </p:txBody>
        </p:sp>
        <p:sp>
          <p:nvSpPr>
            <p:cNvPr id="69" name="Freeform 5"/>
            <p:cNvSpPr>
              <a:spLocks/>
            </p:cNvSpPr>
            <p:nvPr/>
          </p:nvSpPr>
          <p:spPr bwMode="auto">
            <a:xfrm rot="5400000">
              <a:off x="8336283" y="3647999"/>
              <a:ext cx="1817848" cy="1611146"/>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a:gsLst>
                <a:gs pos="0">
                  <a:schemeClr val="bg1"/>
                </a:gs>
                <a:gs pos="100000">
                  <a:srgbClr val="D3D3D3"/>
                </a:gs>
              </a:gsLst>
              <a:lin ang="8100000" scaled="0"/>
            </a:gradFill>
            <a:ln w="19050">
              <a:gradFill>
                <a:gsLst>
                  <a:gs pos="0">
                    <a:srgbClr val="ADADAD"/>
                  </a:gs>
                  <a:gs pos="100000">
                    <a:schemeClr val="bg1"/>
                  </a:gs>
                </a:gsLst>
                <a:lin ang="8100000" scaled="0"/>
              </a:gradFill>
            </a:ln>
            <a:effectLst>
              <a:outerShdw blurRad="203200" dist="762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zh-CN" altLang="en-US"/>
            </a:p>
          </p:txBody>
        </p:sp>
        <p:sp>
          <p:nvSpPr>
            <p:cNvPr id="70" name="Freeform 5"/>
            <p:cNvSpPr>
              <a:spLocks/>
            </p:cNvSpPr>
            <p:nvPr/>
          </p:nvSpPr>
          <p:spPr bwMode="auto">
            <a:xfrm rot="5400000">
              <a:off x="8582835" y="3866516"/>
              <a:ext cx="1324744" cy="1174112"/>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rgbClr val="7030A0"/>
            </a:solidFill>
            <a:ln w="15875">
              <a:noFill/>
            </a:ln>
            <a:effectLst>
              <a:innerShdw blurRad="63500" dist="25400" dir="8100000">
                <a:prstClr val="black">
                  <a:alpha val="50000"/>
                </a:prstClr>
              </a:innerShdw>
            </a:effectLst>
          </p:spPr>
          <p:txBody>
            <a:bodyPr vert="horz" wrap="square" lIns="91440" tIns="45720" rIns="91440" bIns="45720" numCol="1" anchor="t" anchorCtr="0" compatLnSpc="1">
              <a:prstTxWarp prst="textNoShape">
                <a:avLst/>
              </a:prstTxWarp>
            </a:bodyPr>
            <a:lstStyle/>
            <a:p>
              <a:endParaRPr lang="zh-CN" altLang="en-US"/>
            </a:p>
          </p:txBody>
        </p:sp>
        <p:sp>
          <p:nvSpPr>
            <p:cNvPr id="71" name="文本框 59"/>
            <p:cNvSpPr txBox="1"/>
            <p:nvPr/>
          </p:nvSpPr>
          <p:spPr>
            <a:xfrm>
              <a:off x="8803281" y="4099629"/>
              <a:ext cx="921511" cy="733576"/>
            </a:xfrm>
            <a:prstGeom prst="rect">
              <a:avLst/>
            </a:prstGeom>
            <a:noFill/>
          </p:spPr>
          <p:txBody>
            <a:bodyPr wrap="square" rtlCol="0">
              <a:spAutoFit/>
            </a:bodyPr>
            <a:lstStyle/>
            <a:p>
              <a:pPr algn="ctr"/>
              <a:r>
                <a:rPr lang="en-US" altLang="zh-CN" sz="2400" dirty="0">
                  <a:solidFill>
                    <a:schemeClr val="bg1"/>
                  </a:solidFill>
                  <a:latin typeface="Impact" panose="020B0806030902050204" pitchFamily="34" charset="0"/>
                </a:rPr>
                <a:t>03</a:t>
              </a:r>
              <a:endParaRPr lang="zh-CN" altLang="en-US" sz="2400" dirty="0">
                <a:solidFill>
                  <a:schemeClr val="bg1"/>
                </a:solidFill>
                <a:latin typeface="Impact" panose="020B0806030902050204" pitchFamily="34" charset="0"/>
              </a:endParaRPr>
            </a:p>
          </p:txBody>
        </p:sp>
      </p:grpSp>
      <p:grpSp>
        <p:nvGrpSpPr>
          <p:cNvPr id="72" name="组合 71"/>
          <p:cNvGrpSpPr>
            <a:grpSpLocks noChangeAspect="1"/>
          </p:cNvGrpSpPr>
          <p:nvPr/>
        </p:nvGrpSpPr>
        <p:grpSpPr>
          <a:xfrm>
            <a:off x="3929769" y="3276148"/>
            <a:ext cx="1290303" cy="1455842"/>
            <a:chOff x="8220075" y="3296921"/>
            <a:chExt cx="2050264" cy="2313302"/>
          </a:xfrm>
        </p:grpSpPr>
        <p:sp>
          <p:nvSpPr>
            <p:cNvPr id="73" name="Freeform 5"/>
            <p:cNvSpPr>
              <a:spLocks/>
            </p:cNvSpPr>
            <p:nvPr/>
          </p:nvSpPr>
          <p:spPr bwMode="auto">
            <a:xfrm rot="5400000">
              <a:off x="8088556" y="3428440"/>
              <a:ext cx="2313302" cy="205026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a:gsLst>
                <a:gs pos="0">
                  <a:schemeClr val="bg1"/>
                </a:gs>
                <a:gs pos="100000">
                  <a:srgbClr val="D3D3D3"/>
                </a:gs>
              </a:gsLst>
              <a:lin ang="8100000" scaled="0"/>
            </a:gradFill>
            <a:ln w="19050">
              <a:gradFill>
                <a:gsLst>
                  <a:gs pos="0">
                    <a:srgbClr val="ADADAD"/>
                  </a:gs>
                  <a:gs pos="100000">
                    <a:schemeClr val="bg1"/>
                  </a:gs>
                </a:gsLst>
                <a:lin ang="8100000" scaled="0"/>
              </a:gradFill>
            </a:ln>
            <a:effectLst>
              <a:outerShdw blurRad="203200" dist="762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zh-CN" altLang="en-US"/>
            </a:p>
          </p:txBody>
        </p:sp>
        <p:sp>
          <p:nvSpPr>
            <p:cNvPr id="74" name="Freeform 5"/>
            <p:cNvSpPr>
              <a:spLocks/>
            </p:cNvSpPr>
            <p:nvPr/>
          </p:nvSpPr>
          <p:spPr bwMode="auto">
            <a:xfrm rot="5400000">
              <a:off x="8336283" y="3648000"/>
              <a:ext cx="1817849" cy="1611147"/>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a:gsLst>
                <a:gs pos="0">
                  <a:schemeClr val="bg1"/>
                </a:gs>
                <a:gs pos="100000">
                  <a:srgbClr val="D3D3D3"/>
                </a:gs>
              </a:gsLst>
              <a:lin ang="8100000" scaled="0"/>
            </a:gradFill>
            <a:ln w="19050">
              <a:gradFill>
                <a:gsLst>
                  <a:gs pos="0">
                    <a:srgbClr val="ADADAD"/>
                  </a:gs>
                  <a:gs pos="100000">
                    <a:schemeClr val="bg1"/>
                  </a:gs>
                </a:gsLst>
                <a:lin ang="8100000" scaled="0"/>
              </a:gradFill>
            </a:ln>
            <a:effectLst>
              <a:outerShdw blurRad="203200" dist="762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zh-CN" altLang="en-US"/>
            </a:p>
          </p:txBody>
        </p:sp>
        <p:sp>
          <p:nvSpPr>
            <p:cNvPr id="75" name="Freeform 5"/>
            <p:cNvSpPr>
              <a:spLocks/>
            </p:cNvSpPr>
            <p:nvPr/>
          </p:nvSpPr>
          <p:spPr bwMode="auto">
            <a:xfrm rot="5400000">
              <a:off x="8578194" y="3866516"/>
              <a:ext cx="1324744" cy="1174112"/>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rgbClr val="7030A0"/>
            </a:solidFill>
            <a:ln w="15875">
              <a:noFill/>
            </a:ln>
            <a:effectLst>
              <a:innerShdw blurRad="63500" dist="25400" dir="8100000">
                <a:prstClr val="black">
                  <a:alpha val="50000"/>
                </a:prstClr>
              </a:innerShdw>
            </a:effectLst>
          </p:spPr>
          <p:txBody>
            <a:bodyPr vert="horz" wrap="square" lIns="91440" tIns="45720" rIns="91440" bIns="45720" numCol="1" anchor="t" anchorCtr="0" compatLnSpc="1">
              <a:prstTxWarp prst="textNoShape">
                <a:avLst/>
              </a:prstTxWarp>
            </a:bodyPr>
            <a:lstStyle/>
            <a:p>
              <a:endParaRPr lang="zh-CN" altLang="en-US"/>
            </a:p>
          </p:txBody>
        </p:sp>
        <p:sp>
          <p:nvSpPr>
            <p:cNvPr id="76" name="文本框 87"/>
            <p:cNvSpPr txBox="1"/>
            <p:nvPr/>
          </p:nvSpPr>
          <p:spPr>
            <a:xfrm>
              <a:off x="8641925" y="4098523"/>
              <a:ext cx="1206566" cy="733576"/>
            </a:xfrm>
            <a:prstGeom prst="rect">
              <a:avLst/>
            </a:prstGeom>
            <a:noFill/>
          </p:spPr>
          <p:txBody>
            <a:bodyPr wrap="square" rtlCol="0">
              <a:spAutoFit/>
            </a:bodyPr>
            <a:lstStyle/>
            <a:p>
              <a:pPr algn="ctr"/>
              <a:r>
                <a:rPr lang="en-US" altLang="zh-CN" sz="2400" dirty="0">
                  <a:solidFill>
                    <a:schemeClr val="bg1"/>
                  </a:solidFill>
                  <a:latin typeface="Impact" panose="020B0806030902050204" pitchFamily="34" charset="0"/>
                </a:rPr>
                <a:t>04</a:t>
              </a:r>
              <a:endParaRPr lang="zh-CN" altLang="en-US" sz="2400" dirty="0">
                <a:solidFill>
                  <a:schemeClr val="bg1"/>
                </a:solidFill>
                <a:latin typeface="Impact" panose="020B0806030902050204" pitchFamily="34" charset="0"/>
              </a:endParaRPr>
            </a:p>
          </p:txBody>
        </p:sp>
      </p:grpSp>
      <p:grpSp>
        <p:nvGrpSpPr>
          <p:cNvPr id="77" name="组合 76"/>
          <p:cNvGrpSpPr/>
          <p:nvPr/>
        </p:nvGrpSpPr>
        <p:grpSpPr>
          <a:xfrm>
            <a:off x="5436096" y="1203598"/>
            <a:ext cx="2736303" cy="905438"/>
            <a:chOff x="331734" y="1101181"/>
            <a:chExt cx="1697819" cy="905438"/>
          </a:xfrm>
        </p:grpSpPr>
        <p:sp>
          <p:nvSpPr>
            <p:cNvPr id="78" name="文本框 164"/>
            <p:cNvSpPr txBox="1"/>
            <p:nvPr/>
          </p:nvSpPr>
          <p:spPr>
            <a:xfrm>
              <a:off x="331734" y="1101181"/>
              <a:ext cx="990715" cy="300082"/>
            </a:xfrm>
            <a:prstGeom prst="rect">
              <a:avLst/>
            </a:prstGeom>
            <a:noFill/>
          </p:spPr>
          <p:txBody>
            <a:bodyPr wrap="square" lIns="68580" tIns="34290" rIns="68580" bIns="34290" rtlCol="0">
              <a:spAutoFit/>
            </a:bodyPr>
            <a:lstStyle/>
            <a:p>
              <a:r>
                <a:rPr lang="zh-CN" altLang="en-US" sz="1500" b="1" dirty="0" smtClean="0">
                  <a:solidFill>
                    <a:srgbClr val="7030A0"/>
                  </a:solidFill>
                  <a:latin typeface="微软雅黑" panose="020B0503020204020204" pitchFamily="34" charset="-122"/>
                  <a:ea typeface="微软雅黑" panose="020B0503020204020204" pitchFamily="34" charset="-122"/>
                </a:rPr>
                <a:t>添加标题</a:t>
              </a:r>
              <a:endParaRPr lang="zh-CN" altLang="en-US" sz="1500" b="1" dirty="0">
                <a:solidFill>
                  <a:srgbClr val="7030A0"/>
                </a:solidFill>
                <a:latin typeface="微软雅黑" panose="020B0503020204020204" pitchFamily="34" charset="-122"/>
                <a:ea typeface="微软雅黑" panose="020B0503020204020204" pitchFamily="34" charset="-122"/>
              </a:endParaRPr>
            </a:p>
          </p:txBody>
        </p:sp>
        <p:sp>
          <p:nvSpPr>
            <p:cNvPr id="79" name="文本框 165"/>
            <p:cNvSpPr txBox="1"/>
            <p:nvPr/>
          </p:nvSpPr>
          <p:spPr>
            <a:xfrm>
              <a:off x="331734" y="1383371"/>
              <a:ext cx="1697819" cy="623248"/>
            </a:xfrm>
            <a:prstGeom prst="rect">
              <a:avLst/>
            </a:prstGeom>
            <a:noFill/>
          </p:spPr>
          <p:txBody>
            <a:bodyPr wrap="square" lIns="68580" tIns="34290" rIns="68580" bIns="34290" rtlCol="0">
              <a:spAutoFit/>
            </a:bodyPr>
            <a:lstStyle/>
            <a:p>
              <a:pPr algn="just"/>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此处添加详细文本描述，建议与标题相关并符合整体语言风格，语言描述尽量简洁生动</a:t>
              </a:r>
              <a:r>
                <a:rPr lang="zh-CN" altLang="en-US" sz="1200" dirty="0" smtClean="0">
                  <a:solidFill>
                    <a:schemeClr val="tx1">
                      <a:lumMod val="50000"/>
                      <a:lumOff val="50000"/>
                    </a:schemeClr>
                  </a:solidFill>
                  <a:latin typeface="微软雅黑" panose="020B0503020204020204" pitchFamily="34" charset="-122"/>
                  <a:ea typeface="微软雅黑" panose="020B0503020204020204" pitchFamily="34" charset="-122"/>
                </a:rPr>
                <a:t>。</a:t>
              </a:r>
              <a:endPar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grpSp>
      <p:grpSp>
        <p:nvGrpSpPr>
          <p:cNvPr id="80" name="组合 79"/>
          <p:cNvGrpSpPr/>
          <p:nvPr/>
        </p:nvGrpSpPr>
        <p:grpSpPr>
          <a:xfrm>
            <a:off x="5940152" y="2355726"/>
            <a:ext cx="2736304" cy="905438"/>
            <a:chOff x="331734" y="1101181"/>
            <a:chExt cx="2046091" cy="905438"/>
          </a:xfrm>
        </p:grpSpPr>
        <p:sp>
          <p:nvSpPr>
            <p:cNvPr id="81" name="文本框 164"/>
            <p:cNvSpPr txBox="1"/>
            <p:nvPr/>
          </p:nvSpPr>
          <p:spPr>
            <a:xfrm>
              <a:off x="331734" y="1101181"/>
              <a:ext cx="990715" cy="300082"/>
            </a:xfrm>
            <a:prstGeom prst="rect">
              <a:avLst/>
            </a:prstGeom>
            <a:noFill/>
          </p:spPr>
          <p:txBody>
            <a:bodyPr wrap="square" lIns="68580" tIns="34290" rIns="68580" bIns="34290" rtlCol="0">
              <a:spAutoFit/>
            </a:bodyPr>
            <a:lstStyle/>
            <a:p>
              <a:r>
                <a:rPr lang="zh-CN" altLang="en-US" sz="1500" b="1" dirty="0">
                  <a:solidFill>
                    <a:srgbClr val="7030A0"/>
                  </a:solidFill>
                  <a:latin typeface="微软雅黑" panose="020B0503020204020204" pitchFamily="34" charset="-122"/>
                  <a:ea typeface="微软雅黑" panose="020B0503020204020204" pitchFamily="34" charset="-122"/>
                </a:rPr>
                <a:t>添加标题</a:t>
              </a:r>
            </a:p>
          </p:txBody>
        </p:sp>
        <p:sp>
          <p:nvSpPr>
            <p:cNvPr id="82" name="文本框 165"/>
            <p:cNvSpPr txBox="1"/>
            <p:nvPr/>
          </p:nvSpPr>
          <p:spPr>
            <a:xfrm>
              <a:off x="331734" y="1383371"/>
              <a:ext cx="2046091" cy="623248"/>
            </a:xfrm>
            <a:prstGeom prst="rect">
              <a:avLst/>
            </a:prstGeom>
            <a:noFill/>
          </p:spPr>
          <p:txBody>
            <a:bodyPr wrap="square" lIns="68580" tIns="34290" rIns="68580" bIns="34290" rtlCol="0">
              <a:spAutoFit/>
            </a:bodyPr>
            <a:lstStyle/>
            <a:p>
              <a:pPr algn="just"/>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此处添加详细文本描述，建议与标题相关并符合整体语言风格，语言描述尽量简洁生动。</a:t>
              </a:r>
            </a:p>
          </p:txBody>
        </p:sp>
      </p:grpSp>
      <p:grpSp>
        <p:nvGrpSpPr>
          <p:cNvPr id="83" name="组合 82"/>
          <p:cNvGrpSpPr/>
          <p:nvPr/>
        </p:nvGrpSpPr>
        <p:grpSpPr>
          <a:xfrm>
            <a:off x="395535" y="2458400"/>
            <a:ext cx="2736305" cy="905438"/>
            <a:chOff x="465772" y="1101181"/>
            <a:chExt cx="1697820" cy="905438"/>
          </a:xfrm>
        </p:grpSpPr>
        <p:sp>
          <p:nvSpPr>
            <p:cNvPr id="84" name="文本框 164"/>
            <p:cNvSpPr txBox="1"/>
            <p:nvPr/>
          </p:nvSpPr>
          <p:spPr>
            <a:xfrm>
              <a:off x="1172877" y="1101181"/>
              <a:ext cx="990715" cy="300082"/>
            </a:xfrm>
            <a:prstGeom prst="rect">
              <a:avLst/>
            </a:prstGeom>
            <a:noFill/>
          </p:spPr>
          <p:txBody>
            <a:bodyPr wrap="square" lIns="68580" tIns="34290" rIns="68580" bIns="34290" rtlCol="0">
              <a:spAutoFit/>
            </a:bodyPr>
            <a:lstStyle/>
            <a:p>
              <a:pPr algn="r"/>
              <a:r>
                <a:rPr lang="zh-CN" altLang="en-US" sz="1500" b="1" dirty="0">
                  <a:solidFill>
                    <a:srgbClr val="7030A0"/>
                  </a:solidFill>
                  <a:latin typeface="微软雅黑" panose="020B0503020204020204" pitchFamily="34" charset="-122"/>
                  <a:ea typeface="微软雅黑" panose="020B0503020204020204" pitchFamily="34" charset="-122"/>
                </a:rPr>
                <a:t>添加标题</a:t>
              </a:r>
            </a:p>
          </p:txBody>
        </p:sp>
        <p:sp>
          <p:nvSpPr>
            <p:cNvPr id="85" name="文本框 165"/>
            <p:cNvSpPr txBox="1"/>
            <p:nvPr/>
          </p:nvSpPr>
          <p:spPr>
            <a:xfrm>
              <a:off x="465772" y="1383371"/>
              <a:ext cx="1697820" cy="623248"/>
            </a:xfrm>
            <a:prstGeom prst="rect">
              <a:avLst/>
            </a:prstGeom>
            <a:noFill/>
          </p:spPr>
          <p:txBody>
            <a:bodyPr wrap="square" lIns="68580" tIns="34290" rIns="68580" bIns="34290" rtlCol="0">
              <a:spAutoFit/>
            </a:bodyPr>
            <a:lstStyle/>
            <a:p>
              <a:pPr algn="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此处添加详细文本描述，建议与标题相关并符合整体语言风格，语言描述尽量简洁生动。</a:t>
              </a:r>
            </a:p>
          </p:txBody>
        </p:sp>
      </p:grpSp>
      <p:grpSp>
        <p:nvGrpSpPr>
          <p:cNvPr id="86" name="组合 85"/>
          <p:cNvGrpSpPr/>
          <p:nvPr/>
        </p:nvGrpSpPr>
        <p:grpSpPr>
          <a:xfrm>
            <a:off x="1115616" y="3579862"/>
            <a:ext cx="2736306" cy="905438"/>
            <a:chOff x="547111" y="1101181"/>
            <a:chExt cx="2046093" cy="905438"/>
          </a:xfrm>
        </p:grpSpPr>
        <p:sp>
          <p:nvSpPr>
            <p:cNvPr id="87" name="文本框 164"/>
            <p:cNvSpPr txBox="1"/>
            <p:nvPr/>
          </p:nvSpPr>
          <p:spPr>
            <a:xfrm>
              <a:off x="1602488" y="1101181"/>
              <a:ext cx="990715" cy="315471"/>
            </a:xfrm>
            <a:prstGeom prst="rect">
              <a:avLst/>
            </a:prstGeom>
            <a:noFill/>
          </p:spPr>
          <p:txBody>
            <a:bodyPr wrap="square" lIns="68580" tIns="34290" rIns="68580" bIns="34290" rtlCol="0">
              <a:spAutoFit/>
            </a:bodyPr>
            <a:lstStyle/>
            <a:p>
              <a:pPr algn="r"/>
              <a:r>
                <a:rPr lang="zh-CN" altLang="en-US" sz="1600" b="1" dirty="0">
                  <a:solidFill>
                    <a:srgbClr val="7030A0"/>
                  </a:solidFill>
                  <a:latin typeface="微软雅黑" panose="020B0503020204020204" pitchFamily="34" charset="-122"/>
                  <a:ea typeface="微软雅黑" panose="020B0503020204020204" pitchFamily="34" charset="-122"/>
                </a:rPr>
                <a:t>添加标题</a:t>
              </a:r>
            </a:p>
          </p:txBody>
        </p:sp>
        <p:sp>
          <p:nvSpPr>
            <p:cNvPr id="88" name="文本框 165"/>
            <p:cNvSpPr txBox="1"/>
            <p:nvPr/>
          </p:nvSpPr>
          <p:spPr>
            <a:xfrm>
              <a:off x="547111" y="1383371"/>
              <a:ext cx="2046093" cy="623248"/>
            </a:xfrm>
            <a:prstGeom prst="rect">
              <a:avLst/>
            </a:prstGeom>
            <a:noFill/>
          </p:spPr>
          <p:txBody>
            <a:bodyPr wrap="square" lIns="68580" tIns="34290" rIns="68580" bIns="34290" rtlCol="0">
              <a:spAutoFit/>
            </a:bodyPr>
            <a:lstStyle/>
            <a:p>
              <a:pPr algn="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此处添加详细文本描述，建议与标题相关并符合整体语言风格，语言描述尽量简洁生动。</a:t>
              </a:r>
            </a:p>
          </p:txBody>
        </p:sp>
      </p:grpSp>
    </p:spTree>
    <p:extLst>
      <p:ext uri="{BB962C8B-B14F-4D97-AF65-F5344CB8AC3E}">
        <p14:creationId xmlns:p14="http://schemas.microsoft.com/office/powerpoint/2010/main" val="3243254630"/>
      </p:ext>
    </p:extLst>
  </p:cSld>
  <p:clrMapOvr>
    <a:masterClrMapping/>
  </p:clrMapOvr>
  <p:transition spd="slow" advClick="0" advTm="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8"/>
                                        </p:tgtEl>
                                        <p:attrNameLst>
                                          <p:attrName>style.visibility</p:attrName>
                                        </p:attrNameLst>
                                      </p:cBhvr>
                                      <p:to>
                                        <p:strVal val="visible"/>
                                      </p:to>
                                    </p:set>
                                    <p:animEffect transition="in" filter="fade">
                                      <p:cBhvr>
                                        <p:cTn id="7" dur="500"/>
                                        <p:tgtEl>
                                          <p:spTgt spid="128"/>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131"/>
                                        </p:tgtEl>
                                        <p:attrNameLst>
                                          <p:attrName>style.visibility</p:attrName>
                                        </p:attrNameLst>
                                      </p:cBhvr>
                                      <p:to>
                                        <p:strVal val="visible"/>
                                      </p:to>
                                    </p:set>
                                    <p:animEffect transition="in" filter="wipe(right)">
                                      <p:cBhvr>
                                        <p:cTn id="11" dur="300"/>
                                        <p:tgtEl>
                                          <p:spTgt spid="131"/>
                                        </p:tgtEl>
                                      </p:cBhvr>
                                    </p:animEffect>
                                  </p:childTnLst>
                                </p:cTn>
                              </p:par>
                            </p:childTnLst>
                          </p:cTn>
                        </p:par>
                        <p:par>
                          <p:cTn id="12" fill="hold">
                            <p:stCondLst>
                              <p:cond delay="800"/>
                            </p:stCondLst>
                            <p:childTnLst>
                              <p:par>
                                <p:cTn id="13" presetID="22" presetClass="entr" presetSubtype="8" fill="hold" grpId="0" nodeType="afterEffect">
                                  <p:stCondLst>
                                    <p:cond delay="0"/>
                                  </p:stCondLst>
                                  <p:childTnLst>
                                    <p:set>
                                      <p:cBhvr>
                                        <p:cTn id="14" dur="1" fill="hold">
                                          <p:stCondLst>
                                            <p:cond delay="0"/>
                                          </p:stCondLst>
                                        </p:cTn>
                                        <p:tgtEl>
                                          <p:spTgt spid="133"/>
                                        </p:tgtEl>
                                        <p:attrNameLst>
                                          <p:attrName>style.visibility</p:attrName>
                                        </p:attrNameLst>
                                      </p:cBhvr>
                                      <p:to>
                                        <p:strVal val="visible"/>
                                      </p:to>
                                    </p:set>
                                    <p:animEffect transition="in" filter="wipe(left)">
                                      <p:cBhvr>
                                        <p:cTn id="15" dur="500"/>
                                        <p:tgtEl>
                                          <p:spTgt spid="133"/>
                                        </p:tgtEl>
                                      </p:cBhvr>
                                    </p:animEffect>
                                  </p:childTnLst>
                                </p:cTn>
                              </p:par>
                            </p:childTnLst>
                          </p:cTn>
                        </p:par>
                        <p:par>
                          <p:cTn id="16" fill="hold">
                            <p:stCondLst>
                              <p:cond delay="1300"/>
                            </p:stCondLst>
                            <p:childTnLst>
                              <p:par>
                                <p:cTn id="17" presetID="14" presetClass="entr" presetSubtype="10" fill="hold" grpId="0" nodeType="after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randombar(horizontal)">
                                      <p:cBhvr>
                                        <p:cTn id="19" dur="500"/>
                                        <p:tgtEl>
                                          <p:spTgt spid="2"/>
                                        </p:tgtEl>
                                      </p:cBhvr>
                                    </p:animEffect>
                                  </p:childTnLst>
                                </p:cTn>
                              </p:par>
                            </p:childTnLst>
                          </p:cTn>
                        </p:par>
                        <p:par>
                          <p:cTn id="20" fill="hold">
                            <p:stCondLst>
                              <p:cond delay="1800"/>
                            </p:stCondLst>
                            <p:childTnLst>
                              <p:par>
                                <p:cTn id="21" presetID="2" presetClass="entr" presetSubtype="4" fill="hold" nodeType="afterEffect">
                                  <p:stCondLst>
                                    <p:cond delay="0"/>
                                  </p:stCondLst>
                                  <p:childTnLst>
                                    <p:set>
                                      <p:cBhvr>
                                        <p:cTn id="22" dur="1" fill="hold">
                                          <p:stCondLst>
                                            <p:cond delay="0"/>
                                          </p:stCondLst>
                                        </p:cTn>
                                        <p:tgtEl>
                                          <p:spTgt spid="57"/>
                                        </p:tgtEl>
                                        <p:attrNameLst>
                                          <p:attrName>style.visibility</p:attrName>
                                        </p:attrNameLst>
                                      </p:cBhvr>
                                      <p:to>
                                        <p:strVal val="visible"/>
                                      </p:to>
                                    </p:set>
                                    <p:anim calcmode="lin" valueType="num">
                                      <p:cBhvr additive="base">
                                        <p:cTn id="23" dur="350" fill="hold"/>
                                        <p:tgtEl>
                                          <p:spTgt spid="57"/>
                                        </p:tgtEl>
                                        <p:attrNameLst>
                                          <p:attrName>ppt_x</p:attrName>
                                        </p:attrNameLst>
                                      </p:cBhvr>
                                      <p:tavLst>
                                        <p:tav tm="0">
                                          <p:val>
                                            <p:strVal val="#ppt_x"/>
                                          </p:val>
                                        </p:tav>
                                        <p:tav tm="100000">
                                          <p:val>
                                            <p:strVal val="#ppt_x"/>
                                          </p:val>
                                        </p:tav>
                                      </p:tavLst>
                                    </p:anim>
                                    <p:anim calcmode="lin" valueType="num">
                                      <p:cBhvr additive="base">
                                        <p:cTn id="24" dur="350" fill="hold"/>
                                        <p:tgtEl>
                                          <p:spTgt spid="57"/>
                                        </p:tgtEl>
                                        <p:attrNameLst>
                                          <p:attrName>ppt_y</p:attrName>
                                        </p:attrNameLst>
                                      </p:cBhvr>
                                      <p:tavLst>
                                        <p:tav tm="0">
                                          <p:val>
                                            <p:strVal val="1+#ppt_h/2"/>
                                          </p:val>
                                        </p:tav>
                                        <p:tav tm="100000">
                                          <p:val>
                                            <p:strVal val="#ppt_y"/>
                                          </p:val>
                                        </p:tav>
                                      </p:tavLst>
                                    </p:anim>
                                  </p:childTnLst>
                                </p:cTn>
                              </p:par>
                            </p:childTnLst>
                          </p:cTn>
                        </p:par>
                        <p:par>
                          <p:cTn id="25" fill="hold">
                            <p:stCondLst>
                              <p:cond delay="2150"/>
                            </p:stCondLst>
                            <p:childTnLst>
                              <p:par>
                                <p:cTn id="26" presetID="2" presetClass="entr" presetSubtype="2" fill="hold" nodeType="afterEffect">
                                  <p:stCondLst>
                                    <p:cond delay="0"/>
                                  </p:stCondLst>
                                  <p:childTnLst>
                                    <p:set>
                                      <p:cBhvr>
                                        <p:cTn id="27" dur="1" fill="hold">
                                          <p:stCondLst>
                                            <p:cond delay="0"/>
                                          </p:stCondLst>
                                        </p:cTn>
                                        <p:tgtEl>
                                          <p:spTgt spid="77"/>
                                        </p:tgtEl>
                                        <p:attrNameLst>
                                          <p:attrName>style.visibility</p:attrName>
                                        </p:attrNameLst>
                                      </p:cBhvr>
                                      <p:to>
                                        <p:strVal val="visible"/>
                                      </p:to>
                                    </p:set>
                                    <p:anim calcmode="lin" valueType="num">
                                      <p:cBhvr additive="base">
                                        <p:cTn id="28" dur="350" fill="hold"/>
                                        <p:tgtEl>
                                          <p:spTgt spid="77"/>
                                        </p:tgtEl>
                                        <p:attrNameLst>
                                          <p:attrName>ppt_x</p:attrName>
                                        </p:attrNameLst>
                                      </p:cBhvr>
                                      <p:tavLst>
                                        <p:tav tm="0">
                                          <p:val>
                                            <p:strVal val="1+#ppt_w/2"/>
                                          </p:val>
                                        </p:tav>
                                        <p:tav tm="100000">
                                          <p:val>
                                            <p:strVal val="#ppt_x"/>
                                          </p:val>
                                        </p:tav>
                                      </p:tavLst>
                                    </p:anim>
                                    <p:anim calcmode="lin" valueType="num">
                                      <p:cBhvr additive="base">
                                        <p:cTn id="29" dur="350" fill="hold"/>
                                        <p:tgtEl>
                                          <p:spTgt spid="77"/>
                                        </p:tgtEl>
                                        <p:attrNameLst>
                                          <p:attrName>ppt_y</p:attrName>
                                        </p:attrNameLst>
                                      </p:cBhvr>
                                      <p:tavLst>
                                        <p:tav tm="0">
                                          <p:val>
                                            <p:strVal val="#ppt_y"/>
                                          </p:val>
                                        </p:tav>
                                        <p:tav tm="100000">
                                          <p:val>
                                            <p:strVal val="#ppt_y"/>
                                          </p:val>
                                        </p:tav>
                                      </p:tavLst>
                                    </p:anim>
                                  </p:childTnLst>
                                </p:cTn>
                              </p:par>
                            </p:childTnLst>
                          </p:cTn>
                        </p:par>
                        <p:par>
                          <p:cTn id="30" fill="hold">
                            <p:stCondLst>
                              <p:cond delay="2500"/>
                            </p:stCondLst>
                            <p:childTnLst>
                              <p:par>
                                <p:cTn id="31" presetID="2" presetClass="entr" presetSubtype="4" fill="hold" nodeType="afterEffect">
                                  <p:stCondLst>
                                    <p:cond delay="0"/>
                                  </p:stCondLst>
                                  <p:childTnLst>
                                    <p:set>
                                      <p:cBhvr>
                                        <p:cTn id="32" dur="1" fill="hold">
                                          <p:stCondLst>
                                            <p:cond delay="0"/>
                                          </p:stCondLst>
                                        </p:cTn>
                                        <p:tgtEl>
                                          <p:spTgt spid="62"/>
                                        </p:tgtEl>
                                        <p:attrNameLst>
                                          <p:attrName>style.visibility</p:attrName>
                                        </p:attrNameLst>
                                      </p:cBhvr>
                                      <p:to>
                                        <p:strVal val="visible"/>
                                      </p:to>
                                    </p:set>
                                    <p:anim calcmode="lin" valueType="num">
                                      <p:cBhvr additive="base">
                                        <p:cTn id="33" dur="350" fill="hold"/>
                                        <p:tgtEl>
                                          <p:spTgt spid="62"/>
                                        </p:tgtEl>
                                        <p:attrNameLst>
                                          <p:attrName>ppt_x</p:attrName>
                                        </p:attrNameLst>
                                      </p:cBhvr>
                                      <p:tavLst>
                                        <p:tav tm="0">
                                          <p:val>
                                            <p:strVal val="#ppt_x"/>
                                          </p:val>
                                        </p:tav>
                                        <p:tav tm="100000">
                                          <p:val>
                                            <p:strVal val="#ppt_x"/>
                                          </p:val>
                                        </p:tav>
                                      </p:tavLst>
                                    </p:anim>
                                    <p:anim calcmode="lin" valueType="num">
                                      <p:cBhvr additive="base">
                                        <p:cTn id="34" dur="350" fill="hold"/>
                                        <p:tgtEl>
                                          <p:spTgt spid="62"/>
                                        </p:tgtEl>
                                        <p:attrNameLst>
                                          <p:attrName>ppt_y</p:attrName>
                                        </p:attrNameLst>
                                      </p:cBhvr>
                                      <p:tavLst>
                                        <p:tav tm="0">
                                          <p:val>
                                            <p:strVal val="1+#ppt_h/2"/>
                                          </p:val>
                                        </p:tav>
                                        <p:tav tm="100000">
                                          <p:val>
                                            <p:strVal val="#ppt_y"/>
                                          </p:val>
                                        </p:tav>
                                      </p:tavLst>
                                    </p:anim>
                                  </p:childTnLst>
                                </p:cTn>
                              </p:par>
                            </p:childTnLst>
                          </p:cTn>
                        </p:par>
                        <p:par>
                          <p:cTn id="35" fill="hold">
                            <p:stCondLst>
                              <p:cond delay="2850"/>
                            </p:stCondLst>
                            <p:childTnLst>
                              <p:par>
                                <p:cTn id="36" presetID="2" presetClass="entr" presetSubtype="8" fill="hold" nodeType="afterEffect">
                                  <p:stCondLst>
                                    <p:cond delay="0"/>
                                  </p:stCondLst>
                                  <p:childTnLst>
                                    <p:set>
                                      <p:cBhvr>
                                        <p:cTn id="37" dur="1" fill="hold">
                                          <p:stCondLst>
                                            <p:cond delay="0"/>
                                          </p:stCondLst>
                                        </p:cTn>
                                        <p:tgtEl>
                                          <p:spTgt spid="83"/>
                                        </p:tgtEl>
                                        <p:attrNameLst>
                                          <p:attrName>style.visibility</p:attrName>
                                        </p:attrNameLst>
                                      </p:cBhvr>
                                      <p:to>
                                        <p:strVal val="visible"/>
                                      </p:to>
                                    </p:set>
                                    <p:anim calcmode="lin" valueType="num">
                                      <p:cBhvr additive="base">
                                        <p:cTn id="38" dur="350" fill="hold"/>
                                        <p:tgtEl>
                                          <p:spTgt spid="83"/>
                                        </p:tgtEl>
                                        <p:attrNameLst>
                                          <p:attrName>ppt_x</p:attrName>
                                        </p:attrNameLst>
                                      </p:cBhvr>
                                      <p:tavLst>
                                        <p:tav tm="0">
                                          <p:val>
                                            <p:strVal val="0-#ppt_w/2"/>
                                          </p:val>
                                        </p:tav>
                                        <p:tav tm="100000">
                                          <p:val>
                                            <p:strVal val="#ppt_x"/>
                                          </p:val>
                                        </p:tav>
                                      </p:tavLst>
                                    </p:anim>
                                    <p:anim calcmode="lin" valueType="num">
                                      <p:cBhvr additive="base">
                                        <p:cTn id="39" dur="350" fill="hold"/>
                                        <p:tgtEl>
                                          <p:spTgt spid="83"/>
                                        </p:tgtEl>
                                        <p:attrNameLst>
                                          <p:attrName>ppt_y</p:attrName>
                                        </p:attrNameLst>
                                      </p:cBhvr>
                                      <p:tavLst>
                                        <p:tav tm="0">
                                          <p:val>
                                            <p:strVal val="#ppt_y"/>
                                          </p:val>
                                        </p:tav>
                                        <p:tav tm="100000">
                                          <p:val>
                                            <p:strVal val="#ppt_y"/>
                                          </p:val>
                                        </p:tav>
                                      </p:tavLst>
                                    </p:anim>
                                  </p:childTnLst>
                                </p:cTn>
                              </p:par>
                            </p:childTnLst>
                          </p:cTn>
                        </p:par>
                        <p:par>
                          <p:cTn id="40" fill="hold">
                            <p:stCondLst>
                              <p:cond delay="3200"/>
                            </p:stCondLst>
                            <p:childTnLst>
                              <p:par>
                                <p:cTn id="41" presetID="2" presetClass="entr" presetSubtype="4" fill="hold" nodeType="afterEffect">
                                  <p:stCondLst>
                                    <p:cond delay="0"/>
                                  </p:stCondLst>
                                  <p:childTnLst>
                                    <p:set>
                                      <p:cBhvr>
                                        <p:cTn id="42" dur="1" fill="hold">
                                          <p:stCondLst>
                                            <p:cond delay="0"/>
                                          </p:stCondLst>
                                        </p:cTn>
                                        <p:tgtEl>
                                          <p:spTgt spid="67"/>
                                        </p:tgtEl>
                                        <p:attrNameLst>
                                          <p:attrName>style.visibility</p:attrName>
                                        </p:attrNameLst>
                                      </p:cBhvr>
                                      <p:to>
                                        <p:strVal val="visible"/>
                                      </p:to>
                                    </p:set>
                                    <p:anim calcmode="lin" valueType="num">
                                      <p:cBhvr additive="base">
                                        <p:cTn id="43" dur="350" fill="hold"/>
                                        <p:tgtEl>
                                          <p:spTgt spid="67"/>
                                        </p:tgtEl>
                                        <p:attrNameLst>
                                          <p:attrName>ppt_x</p:attrName>
                                        </p:attrNameLst>
                                      </p:cBhvr>
                                      <p:tavLst>
                                        <p:tav tm="0">
                                          <p:val>
                                            <p:strVal val="#ppt_x"/>
                                          </p:val>
                                        </p:tav>
                                        <p:tav tm="100000">
                                          <p:val>
                                            <p:strVal val="#ppt_x"/>
                                          </p:val>
                                        </p:tav>
                                      </p:tavLst>
                                    </p:anim>
                                    <p:anim calcmode="lin" valueType="num">
                                      <p:cBhvr additive="base">
                                        <p:cTn id="44" dur="350" fill="hold"/>
                                        <p:tgtEl>
                                          <p:spTgt spid="67"/>
                                        </p:tgtEl>
                                        <p:attrNameLst>
                                          <p:attrName>ppt_y</p:attrName>
                                        </p:attrNameLst>
                                      </p:cBhvr>
                                      <p:tavLst>
                                        <p:tav tm="0">
                                          <p:val>
                                            <p:strVal val="1+#ppt_h/2"/>
                                          </p:val>
                                        </p:tav>
                                        <p:tav tm="100000">
                                          <p:val>
                                            <p:strVal val="#ppt_y"/>
                                          </p:val>
                                        </p:tav>
                                      </p:tavLst>
                                    </p:anim>
                                  </p:childTnLst>
                                </p:cTn>
                              </p:par>
                            </p:childTnLst>
                          </p:cTn>
                        </p:par>
                        <p:par>
                          <p:cTn id="45" fill="hold">
                            <p:stCondLst>
                              <p:cond delay="3550"/>
                            </p:stCondLst>
                            <p:childTnLst>
                              <p:par>
                                <p:cTn id="46" presetID="2" presetClass="entr" presetSubtype="2" fill="hold" nodeType="afterEffect">
                                  <p:stCondLst>
                                    <p:cond delay="0"/>
                                  </p:stCondLst>
                                  <p:childTnLst>
                                    <p:set>
                                      <p:cBhvr>
                                        <p:cTn id="47" dur="1" fill="hold">
                                          <p:stCondLst>
                                            <p:cond delay="0"/>
                                          </p:stCondLst>
                                        </p:cTn>
                                        <p:tgtEl>
                                          <p:spTgt spid="80"/>
                                        </p:tgtEl>
                                        <p:attrNameLst>
                                          <p:attrName>style.visibility</p:attrName>
                                        </p:attrNameLst>
                                      </p:cBhvr>
                                      <p:to>
                                        <p:strVal val="visible"/>
                                      </p:to>
                                    </p:set>
                                    <p:anim calcmode="lin" valueType="num">
                                      <p:cBhvr additive="base">
                                        <p:cTn id="48" dur="350" fill="hold"/>
                                        <p:tgtEl>
                                          <p:spTgt spid="80"/>
                                        </p:tgtEl>
                                        <p:attrNameLst>
                                          <p:attrName>ppt_x</p:attrName>
                                        </p:attrNameLst>
                                      </p:cBhvr>
                                      <p:tavLst>
                                        <p:tav tm="0">
                                          <p:val>
                                            <p:strVal val="1+#ppt_w/2"/>
                                          </p:val>
                                        </p:tav>
                                        <p:tav tm="100000">
                                          <p:val>
                                            <p:strVal val="#ppt_x"/>
                                          </p:val>
                                        </p:tav>
                                      </p:tavLst>
                                    </p:anim>
                                    <p:anim calcmode="lin" valueType="num">
                                      <p:cBhvr additive="base">
                                        <p:cTn id="49" dur="350" fill="hold"/>
                                        <p:tgtEl>
                                          <p:spTgt spid="80"/>
                                        </p:tgtEl>
                                        <p:attrNameLst>
                                          <p:attrName>ppt_y</p:attrName>
                                        </p:attrNameLst>
                                      </p:cBhvr>
                                      <p:tavLst>
                                        <p:tav tm="0">
                                          <p:val>
                                            <p:strVal val="#ppt_y"/>
                                          </p:val>
                                        </p:tav>
                                        <p:tav tm="100000">
                                          <p:val>
                                            <p:strVal val="#ppt_y"/>
                                          </p:val>
                                        </p:tav>
                                      </p:tavLst>
                                    </p:anim>
                                  </p:childTnLst>
                                </p:cTn>
                              </p:par>
                            </p:childTnLst>
                          </p:cTn>
                        </p:par>
                        <p:par>
                          <p:cTn id="50" fill="hold">
                            <p:stCondLst>
                              <p:cond delay="3900"/>
                            </p:stCondLst>
                            <p:childTnLst>
                              <p:par>
                                <p:cTn id="51" presetID="2" presetClass="entr" presetSubtype="4" fill="hold" nodeType="afterEffect">
                                  <p:stCondLst>
                                    <p:cond delay="0"/>
                                  </p:stCondLst>
                                  <p:childTnLst>
                                    <p:set>
                                      <p:cBhvr>
                                        <p:cTn id="52" dur="1" fill="hold">
                                          <p:stCondLst>
                                            <p:cond delay="0"/>
                                          </p:stCondLst>
                                        </p:cTn>
                                        <p:tgtEl>
                                          <p:spTgt spid="72"/>
                                        </p:tgtEl>
                                        <p:attrNameLst>
                                          <p:attrName>style.visibility</p:attrName>
                                        </p:attrNameLst>
                                      </p:cBhvr>
                                      <p:to>
                                        <p:strVal val="visible"/>
                                      </p:to>
                                    </p:set>
                                    <p:anim calcmode="lin" valueType="num">
                                      <p:cBhvr additive="base">
                                        <p:cTn id="53" dur="350" fill="hold"/>
                                        <p:tgtEl>
                                          <p:spTgt spid="72"/>
                                        </p:tgtEl>
                                        <p:attrNameLst>
                                          <p:attrName>ppt_x</p:attrName>
                                        </p:attrNameLst>
                                      </p:cBhvr>
                                      <p:tavLst>
                                        <p:tav tm="0">
                                          <p:val>
                                            <p:strVal val="#ppt_x"/>
                                          </p:val>
                                        </p:tav>
                                        <p:tav tm="100000">
                                          <p:val>
                                            <p:strVal val="#ppt_x"/>
                                          </p:val>
                                        </p:tav>
                                      </p:tavLst>
                                    </p:anim>
                                    <p:anim calcmode="lin" valueType="num">
                                      <p:cBhvr additive="base">
                                        <p:cTn id="54" dur="350" fill="hold"/>
                                        <p:tgtEl>
                                          <p:spTgt spid="72"/>
                                        </p:tgtEl>
                                        <p:attrNameLst>
                                          <p:attrName>ppt_y</p:attrName>
                                        </p:attrNameLst>
                                      </p:cBhvr>
                                      <p:tavLst>
                                        <p:tav tm="0">
                                          <p:val>
                                            <p:strVal val="1+#ppt_h/2"/>
                                          </p:val>
                                        </p:tav>
                                        <p:tav tm="100000">
                                          <p:val>
                                            <p:strVal val="#ppt_y"/>
                                          </p:val>
                                        </p:tav>
                                      </p:tavLst>
                                    </p:anim>
                                  </p:childTnLst>
                                </p:cTn>
                              </p:par>
                            </p:childTnLst>
                          </p:cTn>
                        </p:par>
                        <p:par>
                          <p:cTn id="55" fill="hold">
                            <p:stCondLst>
                              <p:cond delay="4250"/>
                            </p:stCondLst>
                            <p:childTnLst>
                              <p:par>
                                <p:cTn id="56" presetID="2" presetClass="entr" presetSubtype="8" fill="hold" nodeType="afterEffect">
                                  <p:stCondLst>
                                    <p:cond delay="0"/>
                                  </p:stCondLst>
                                  <p:childTnLst>
                                    <p:set>
                                      <p:cBhvr>
                                        <p:cTn id="57" dur="1" fill="hold">
                                          <p:stCondLst>
                                            <p:cond delay="0"/>
                                          </p:stCondLst>
                                        </p:cTn>
                                        <p:tgtEl>
                                          <p:spTgt spid="86"/>
                                        </p:tgtEl>
                                        <p:attrNameLst>
                                          <p:attrName>style.visibility</p:attrName>
                                        </p:attrNameLst>
                                      </p:cBhvr>
                                      <p:to>
                                        <p:strVal val="visible"/>
                                      </p:to>
                                    </p:set>
                                    <p:anim calcmode="lin" valueType="num">
                                      <p:cBhvr additive="base">
                                        <p:cTn id="58" dur="350" fill="hold"/>
                                        <p:tgtEl>
                                          <p:spTgt spid="86"/>
                                        </p:tgtEl>
                                        <p:attrNameLst>
                                          <p:attrName>ppt_x</p:attrName>
                                        </p:attrNameLst>
                                      </p:cBhvr>
                                      <p:tavLst>
                                        <p:tav tm="0">
                                          <p:val>
                                            <p:strVal val="0-#ppt_w/2"/>
                                          </p:val>
                                        </p:tav>
                                        <p:tav tm="100000">
                                          <p:val>
                                            <p:strVal val="#ppt_x"/>
                                          </p:val>
                                        </p:tav>
                                      </p:tavLst>
                                    </p:anim>
                                    <p:anim calcmode="lin" valueType="num">
                                      <p:cBhvr additive="base">
                                        <p:cTn id="59" dur="350" fill="hold"/>
                                        <p:tgtEl>
                                          <p:spTgt spid="8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33"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8" name="组合 127"/>
          <p:cNvGrpSpPr>
            <a:grpSpLocks noChangeAspect="1"/>
          </p:cNvGrpSpPr>
          <p:nvPr/>
        </p:nvGrpSpPr>
        <p:grpSpPr>
          <a:xfrm>
            <a:off x="359581" y="328252"/>
            <a:ext cx="411518" cy="411464"/>
            <a:chOff x="304800" y="673100"/>
            <a:chExt cx="4000500" cy="4000500"/>
          </a:xfrm>
          <a:effectLst>
            <a:outerShdw blurRad="444500" dist="254000" dir="8100000" algn="tr" rotWithShape="0">
              <a:prstClr val="black">
                <a:alpha val="24000"/>
              </a:prstClr>
            </a:outerShdw>
          </a:effectLst>
        </p:grpSpPr>
        <p:sp>
          <p:nvSpPr>
            <p:cNvPr id="129" name="同心圆 128"/>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微软雅黑"/>
              </a:endParaRPr>
            </a:p>
          </p:txBody>
        </p:sp>
        <p:sp>
          <p:nvSpPr>
            <p:cNvPr id="130" name="椭圆 129"/>
            <p:cNvSpPr/>
            <p:nvPr/>
          </p:nvSpPr>
          <p:spPr>
            <a:xfrm>
              <a:off x="392100" y="760400"/>
              <a:ext cx="3825879" cy="3825879"/>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a:endParaRPr>
            </a:p>
          </p:txBody>
        </p:sp>
      </p:grpSp>
      <p:cxnSp>
        <p:nvCxnSpPr>
          <p:cNvPr id="131" name="直接连接符 130"/>
          <p:cNvCxnSpPr/>
          <p:nvPr/>
        </p:nvCxnSpPr>
        <p:spPr>
          <a:xfrm>
            <a:off x="898771" y="611565"/>
            <a:ext cx="7084961" cy="0"/>
          </a:xfrm>
          <a:prstGeom prst="line">
            <a:avLst/>
          </a:prstGeom>
          <a:ln w="158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7885677" y="411510"/>
            <a:ext cx="1150819" cy="400110"/>
          </a:xfrm>
          <a:prstGeom prst="rect">
            <a:avLst/>
          </a:prstGeom>
          <a:noFill/>
        </p:spPr>
        <p:txBody>
          <a:bodyPr wrap="square" rtlCol="0">
            <a:spAutoFit/>
          </a:bodyPr>
          <a:lstStyle/>
          <a:p>
            <a:pPr algn="ctr"/>
            <a:r>
              <a:rPr lang="en-US" altLang="zh-CN" sz="2000" b="1" dirty="0" smtClean="0">
                <a:solidFill>
                  <a:schemeClr val="tx1">
                    <a:lumMod val="50000"/>
                    <a:lumOff val="50000"/>
                  </a:schemeClr>
                </a:solidFill>
                <a:ea typeface="微软雅黑"/>
              </a:rPr>
              <a:t>LOGO</a:t>
            </a:r>
            <a:endParaRPr lang="zh-CN" altLang="en-US" sz="2000" b="1" dirty="0">
              <a:solidFill>
                <a:schemeClr val="tx1">
                  <a:lumMod val="50000"/>
                  <a:lumOff val="50000"/>
                </a:schemeClr>
              </a:solidFill>
              <a:ea typeface="微软雅黑"/>
            </a:endParaRPr>
          </a:p>
        </p:txBody>
      </p:sp>
      <p:sp>
        <p:nvSpPr>
          <p:cNvPr id="133" name="Text Box 18"/>
          <p:cNvSpPr txBox="1">
            <a:spLocks noChangeArrowheads="1"/>
          </p:cNvSpPr>
          <p:nvPr/>
        </p:nvSpPr>
        <p:spPr bwMode="gray">
          <a:xfrm>
            <a:off x="970779" y="288980"/>
            <a:ext cx="281044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zh-CN" altLang="en-US" sz="1600" b="1" dirty="0">
                <a:solidFill>
                  <a:schemeClr val="tx1">
                    <a:lumMod val="75000"/>
                    <a:lumOff val="25000"/>
                  </a:schemeClr>
                </a:solidFill>
                <a:latin typeface="微软雅黑"/>
                <a:ea typeface="微软雅黑"/>
              </a:rPr>
              <a:t>添加您想要的标题</a:t>
            </a:r>
          </a:p>
        </p:txBody>
      </p:sp>
      <p:grpSp>
        <p:nvGrpSpPr>
          <p:cNvPr id="155" name="组合 154"/>
          <p:cNvGrpSpPr/>
          <p:nvPr/>
        </p:nvGrpSpPr>
        <p:grpSpPr>
          <a:xfrm>
            <a:off x="1285978" y="1347614"/>
            <a:ext cx="3316448" cy="3157783"/>
            <a:chOff x="1285978" y="1275606"/>
            <a:chExt cx="3316448" cy="3157783"/>
          </a:xfrm>
        </p:grpSpPr>
        <p:grpSp>
          <p:nvGrpSpPr>
            <p:cNvPr id="156" name="组合 155"/>
            <p:cNvGrpSpPr/>
            <p:nvPr/>
          </p:nvGrpSpPr>
          <p:grpSpPr>
            <a:xfrm>
              <a:off x="1285978" y="1275606"/>
              <a:ext cx="3316448" cy="3053784"/>
              <a:chOff x="1285230" y="1298932"/>
              <a:chExt cx="3316448" cy="3053784"/>
            </a:xfrm>
          </p:grpSpPr>
          <p:sp>
            <p:nvSpPr>
              <p:cNvPr id="158" name="Freeform 5"/>
              <p:cNvSpPr>
                <a:spLocks/>
              </p:cNvSpPr>
              <p:nvPr/>
            </p:nvSpPr>
            <p:spPr bwMode="auto">
              <a:xfrm>
                <a:off x="1285230" y="1390438"/>
                <a:ext cx="3316448" cy="2939339"/>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a:gsLst>
                  <a:gs pos="100000">
                    <a:srgbClr val="FDFDFD"/>
                  </a:gs>
                  <a:gs pos="0">
                    <a:srgbClr val="E4E4E4"/>
                  </a:gs>
                </a:gsLst>
                <a:lin ang="2700000" scaled="1"/>
              </a:gradFill>
              <a:ln w="25400">
                <a:gradFill flip="none" rotWithShape="1">
                  <a:gsLst>
                    <a:gs pos="0">
                      <a:schemeClr val="bg1"/>
                    </a:gs>
                    <a:gs pos="100000">
                      <a:schemeClr val="bg1">
                        <a:lumMod val="85000"/>
                      </a:schemeClr>
                    </a:gs>
                  </a:gsLst>
                  <a:lin ang="2700000" scaled="1"/>
                  <a:tileRect/>
                </a:gradFill>
              </a:ln>
              <a:effectLst>
                <a:outerShdw blurRad="381000" dist="127000" dir="2700000" algn="tl" rotWithShape="0">
                  <a:prstClr val="black">
                    <a:alpha val="25000"/>
                  </a:prstClr>
                </a:outerShdw>
              </a:effectLst>
            </p:spPr>
            <p:txBody>
              <a:bodyPr vert="horz" wrap="square" lIns="91440" tIns="45720" rIns="91440" bIns="45720" numCol="1" anchor="t" anchorCtr="0" compatLnSpc="1">
                <a:prstTxWarp prst="textNoShape">
                  <a:avLst/>
                </a:prstTxWarp>
              </a:bodyPr>
              <a:lstStyle/>
              <a:p>
                <a:endParaRPr lang="zh-CN" altLang="en-US">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159" name="矩形 10"/>
              <p:cNvSpPr/>
              <p:nvPr/>
            </p:nvSpPr>
            <p:spPr>
              <a:xfrm rot="14400000">
                <a:off x="2705746" y="3485880"/>
                <a:ext cx="1496616" cy="237055"/>
              </a:xfrm>
              <a:custGeom>
                <a:avLst/>
                <a:gdLst>
                  <a:gd name="connsiteX0" fmla="*/ 0 w 1995488"/>
                  <a:gd name="connsiteY0" fmla="*/ 0 h 307118"/>
                  <a:gd name="connsiteX1" fmla="*/ 1995488 w 1995488"/>
                  <a:gd name="connsiteY1" fmla="*/ 0 h 307118"/>
                  <a:gd name="connsiteX2" fmla="*/ 1995488 w 1995488"/>
                  <a:gd name="connsiteY2" fmla="*/ 307118 h 307118"/>
                  <a:gd name="connsiteX3" fmla="*/ 0 w 1995488"/>
                  <a:gd name="connsiteY3" fmla="*/ 307118 h 307118"/>
                  <a:gd name="connsiteX4" fmla="*/ 0 w 1995488"/>
                  <a:gd name="connsiteY4" fmla="*/ 0 h 307118"/>
                  <a:gd name="connsiteX0" fmla="*/ 0 w 1995488"/>
                  <a:gd name="connsiteY0" fmla="*/ 0 h 316073"/>
                  <a:gd name="connsiteX1" fmla="*/ 1995488 w 1995488"/>
                  <a:gd name="connsiteY1" fmla="*/ 0 h 316073"/>
                  <a:gd name="connsiteX2" fmla="*/ 1995488 w 1995488"/>
                  <a:gd name="connsiteY2" fmla="*/ 307118 h 316073"/>
                  <a:gd name="connsiteX3" fmla="*/ 111490 w 1995488"/>
                  <a:gd name="connsiteY3" fmla="*/ 316073 h 316073"/>
                  <a:gd name="connsiteX4" fmla="*/ 0 w 1995488"/>
                  <a:gd name="connsiteY4" fmla="*/ 0 h 316073"/>
                  <a:gd name="connsiteX0" fmla="*/ 0 w 1995488"/>
                  <a:gd name="connsiteY0" fmla="*/ 0 h 316073"/>
                  <a:gd name="connsiteX1" fmla="*/ 1995488 w 1995488"/>
                  <a:gd name="connsiteY1" fmla="*/ 0 h 316073"/>
                  <a:gd name="connsiteX2" fmla="*/ 1995488 w 1995488"/>
                  <a:gd name="connsiteY2" fmla="*/ 307118 h 316073"/>
                  <a:gd name="connsiteX3" fmla="*/ 111490 w 1995488"/>
                  <a:gd name="connsiteY3" fmla="*/ 316073 h 316073"/>
                  <a:gd name="connsiteX4" fmla="*/ 0 w 1995488"/>
                  <a:gd name="connsiteY4" fmla="*/ 0 h 316073"/>
                  <a:gd name="connsiteX0" fmla="*/ 0 w 1995488"/>
                  <a:gd name="connsiteY0" fmla="*/ 0 h 316073"/>
                  <a:gd name="connsiteX1" fmla="*/ 1995488 w 1995488"/>
                  <a:gd name="connsiteY1" fmla="*/ 0 h 316073"/>
                  <a:gd name="connsiteX2" fmla="*/ 1995488 w 1995488"/>
                  <a:gd name="connsiteY2" fmla="*/ 307118 h 316073"/>
                  <a:gd name="connsiteX3" fmla="*/ 111490 w 1995488"/>
                  <a:gd name="connsiteY3" fmla="*/ 316073 h 316073"/>
                  <a:gd name="connsiteX4" fmla="*/ 0 w 1995488"/>
                  <a:gd name="connsiteY4" fmla="*/ 0 h 316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5488" h="316073">
                    <a:moveTo>
                      <a:pt x="0" y="0"/>
                    </a:moveTo>
                    <a:lnTo>
                      <a:pt x="1995488" y="0"/>
                    </a:lnTo>
                    <a:lnTo>
                      <a:pt x="1995488" y="307118"/>
                    </a:lnTo>
                    <a:lnTo>
                      <a:pt x="111490" y="316073"/>
                    </a:lnTo>
                    <a:cubicBezTo>
                      <a:pt x="-29370" y="94608"/>
                      <a:pt x="6067" y="108647"/>
                      <a:pt x="0" y="0"/>
                    </a:cubicBezTo>
                    <a:close/>
                  </a:path>
                </a:pathLst>
              </a:custGeom>
              <a:gradFill>
                <a:gsLst>
                  <a:gs pos="100000">
                    <a:srgbClr val="F7F7F7">
                      <a:alpha val="0"/>
                    </a:srgbClr>
                  </a:gs>
                  <a:gs pos="0">
                    <a:schemeClr val="tx1">
                      <a:alpha val="1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矩形 10"/>
              <p:cNvSpPr/>
              <p:nvPr/>
            </p:nvSpPr>
            <p:spPr>
              <a:xfrm rot="10800000">
                <a:off x="3082917" y="2646031"/>
                <a:ext cx="1496616" cy="237055"/>
              </a:xfrm>
              <a:custGeom>
                <a:avLst/>
                <a:gdLst>
                  <a:gd name="connsiteX0" fmla="*/ 0 w 1995488"/>
                  <a:gd name="connsiteY0" fmla="*/ 0 h 307118"/>
                  <a:gd name="connsiteX1" fmla="*/ 1995488 w 1995488"/>
                  <a:gd name="connsiteY1" fmla="*/ 0 h 307118"/>
                  <a:gd name="connsiteX2" fmla="*/ 1995488 w 1995488"/>
                  <a:gd name="connsiteY2" fmla="*/ 307118 h 307118"/>
                  <a:gd name="connsiteX3" fmla="*/ 0 w 1995488"/>
                  <a:gd name="connsiteY3" fmla="*/ 307118 h 307118"/>
                  <a:gd name="connsiteX4" fmla="*/ 0 w 1995488"/>
                  <a:gd name="connsiteY4" fmla="*/ 0 h 307118"/>
                  <a:gd name="connsiteX0" fmla="*/ 0 w 1995488"/>
                  <a:gd name="connsiteY0" fmla="*/ 0 h 316073"/>
                  <a:gd name="connsiteX1" fmla="*/ 1995488 w 1995488"/>
                  <a:gd name="connsiteY1" fmla="*/ 0 h 316073"/>
                  <a:gd name="connsiteX2" fmla="*/ 1995488 w 1995488"/>
                  <a:gd name="connsiteY2" fmla="*/ 307118 h 316073"/>
                  <a:gd name="connsiteX3" fmla="*/ 111490 w 1995488"/>
                  <a:gd name="connsiteY3" fmla="*/ 316073 h 316073"/>
                  <a:gd name="connsiteX4" fmla="*/ 0 w 1995488"/>
                  <a:gd name="connsiteY4" fmla="*/ 0 h 316073"/>
                  <a:gd name="connsiteX0" fmla="*/ 0 w 1995488"/>
                  <a:gd name="connsiteY0" fmla="*/ 0 h 316073"/>
                  <a:gd name="connsiteX1" fmla="*/ 1995488 w 1995488"/>
                  <a:gd name="connsiteY1" fmla="*/ 0 h 316073"/>
                  <a:gd name="connsiteX2" fmla="*/ 1995488 w 1995488"/>
                  <a:gd name="connsiteY2" fmla="*/ 307118 h 316073"/>
                  <a:gd name="connsiteX3" fmla="*/ 111490 w 1995488"/>
                  <a:gd name="connsiteY3" fmla="*/ 316073 h 316073"/>
                  <a:gd name="connsiteX4" fmla="*/ 0 w 1995488"/>
                  <a:gd name="connsiteY4" fmla="*/ 0 h 316073"/>
                  <a:gd name="connsiteX0" fmla="*/ 0 w 1995488"/>
                  <a:gd name="connsiteY0" fmla="*/ 0 h 316073"/>
                  <a:gd name="connsiteX1" fmla="*/ 1995488 w 1995488"/>
                  <a:gd name="connsiteY1" fmla="*/ 0 h 316073"/>
                  <a:gd name="connsiteX2" fmla="*/ 1995488 w 1995488"/>
                  <a:gd name="connsiteY2" fmla="*/ 307118 h 316073"/>
                  <a:gd name="connsiteX3" fmla="*/ 111490 w 1995488"/>
                  <a:gd name="connsiteY3" fmla="*/ 316073 h 316073"/>
                  <a:gd name="connsiteX4" fmla="*/ 0 w 1995488"/>
                  <a:gd name="connsiteY4" fmla="*/ 0 h 316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5488" h="316073">
                    <a:moveTo>
                      <a:pt x="0" y="0"/>
                    </a:moveTo>
                    <a:lnTo>
                      <a:pt x="1995488" y="0"/>
                    </a:lnTo>
                    <a:lnTo>
                      <a:pt x="1995488" y="307118"/>
                    </a:lnTo>
                    <a:lnTo>
                      <a:pt x="111490" y="316073"/>
                    </a:lnTo>
                    <a:cubicBezTo>
                      <a:pt x="-29370" y="94608"/>
                      <a:pt x="6067" y="108647"/>
                      <a:pt x="0" y="0"/>
                    </a:cubicBezTo>
                    <a:close/>
                  </a:path>
                </a:pathLst>
              </a:custGeom>
              <a:gradFill>
                <a:gsLst>
                  <a:gs pos="100000">
                    <a:srgbClr val="F7F7F7">
                      <a:alpha val="0"/>
                    </a:srgbClr>
                  </a:gs>
                  <a:gs pos="0">
                    <a:schemeClr val="tx1">
                      <a:alpha val="1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矩形 10"/>
              <p:cNvSpPr/>
              <p:nvPr/>
            </p:nvSpPr>
            <p:spPr>
              <a:xfrm rot="10800000" flipV="1">
                <a:off x="1317299" y="2872249"/>
                <a:ext cx="1496616" cy="237055"/>
              </a:xfrm>
              <a:custGeom>
                <a:avLst/>
                <a:gdLst>
                  <a:gd name="connsiteX0" fmla="*/ 0 w 1995488"/>
                  <a:gd name="connsiteY0" fmla="*/ 0 h 307118"/>
                  <a:gd name="connsiteX1" fmla="*/ 1995488 w 1995488"/>
                  <a:gd name="connsiteY1" fmla="*/ 0 h 307118"/>
                  <a:gd name="connsiteX2" fmla="*/ 1995488 w 1995488"/>
                  <a:gd name="connsiteY2" fmla="*/ 307118 h 307118"/>
                  <a:gd name="connsiteX3" fmla="*/ 0 w 1995488"/>
                  <a:gd name="connsiteY3" fmla="*/ 307118 h 307118"/>
                  <a:gd name="connsiteX4" fmla="*/ 0 w 1995488"/>
                  <a:gd name="connsiteY4" fmla="*/ 0 h 307118"/>
                  <a:gd name="connsiteX0" fmla="*/ 0 w 1995488"/>
                  <a:gd name="connsiteY0" fmla="*/ 0 h 316073"/>
                  <a:gd name="connsiteX1" fmla="*/ 1995488 w 1995488"/>
                  <a:gd name="connsiteY1" fmla="*/ 0 h 316073"/>
                  <a:gd name="connsiteX2" fmla="*/ 1995488 w 1995488"/>
                  <a:gd name="connsiteY2" fmla="*/ 307118 h 316073"/>
                  <a:gd name="connsiteX3" fmla="*/ 111490 w 1995488"/>
                  <a:gd name="connsiteY3" fmla="*/ 316073 h 316073"/>
                  <a:gd name="connsiteX4" fmla="*/ 0 w 1995488"/>
                  <a:gd name="connsiteY4" fmla="*/ 0 h 316073"/>
                  <a:gd name="connsiteX0" fmla="*/ 0 w 1995488"/>
                  <a:gd name="connsiteY0" fmla="*/ 0 h 316073"/>
                  <a:gd name="connsiteX1" fmla="*/ 1995488 w 1995488"/>
                  <a:gd name="connsiteY1" fmla="*/ 0 h 316073"/>
                  <a:gd name="connsiteX2" fmla="*/ 1995488 w 1995488"/>
                  <a:gd name="connsiteY2" fmla="*/ 307118 h 316073"/>
                  <a:gd name="connsiteX3" fmla="*/ 111490 w 1995488"/>
                  <a:gd name="connsiteY3" fmla="*/ 316073 h 316073"/>
                  <a:gd name="connsiteX4" fmla="*/ 0 w 1995488"/>
                  <a:gd name="connsiteY4" fmla="*/ 0 h 316073"/>
                  <a:gd name="connsiteX0" fmla="*/ 0 w 1995488"/>
                  <a:gd name="connsiteY0" fmla="*/ 0 h 316073"/>
                  <a:gd name="connsiteX1" fmla="*/ 1995488 w 1995488"/>
                  <a:gd name="connsiteY1" fmla="*/ 0 h 316073"/>
                  <a:gd name="connsiteX2" fmla="*/ 1995488 w 1995488"/>
                  <a:gd name="connsiteY2" fmla="*/ 307118 h 316073"/>
                  <a:gd name="connsiteX3" fmla="*/ 111490 w 1995488"/>
                  <a:gd name="connsiteY3" fmla="*/ 316073 h 316073"/>
                  <a:gd name="connsiteX4" fmla="*/ 0 w 1995488"/>
                  <a:gd name="connsiteY4" fmla="*/ 0 h 316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5488" h="316073">
                    <a:moveTo>
                      <a:pt x="0" y="0"/>
                    </a:moveTo>
                    <a:lnTo>
                      <a:pt x="1995488" y="0"/>
                    </a:lnTo>
                    <a:lnTo>
                      <a:pt x="1995488" y="307118"/>
                    </a:lnTo>
                    <a:lnTo>
                      <a:pt x="111490" y="316073"/>
                    </a:lnTo>
                    <a:cubicBezTo>
                      <a:pt x="-29370" y="94608"/>
                      <a:pt x="6067" y="108647"/>
                      <a:pt x="0" y="0"/>
                    </a:cubicBezTo>
                    <a:close/>
                  </a:path>
                </a:pathLst>
              </a:custGeom>
              <a:gradFill>
                <a:gsLst>
                  <a:gs pos="100000">
                    <a:srgbClr val="F7F7F7">
                      <a:alpha val="0"/>
                    </a:srgbClr>
                  </a:gs>
                  <a:gs pos="0">
                    <a:schemeClr val="tx1">
                      <a:alpha val="1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2" name="矩形 10"/>
              <p:cNvSpPr/>
              <p:nvPr/>
            </p:nvSpPr>
            <p:spPr>
              <a:xfrm rot="7200000">
                <a:off x="2557073" y="1928712"/>
                <a:ext cx="1496616" cy="237055"/>
              </a:xfrm>
              <a:custGeom>
                <a:avLst/>
                <a:gdLst>
                  <a:gd name="connsiteX0" fmla="*/ 0 w 1995488"/>
                  <a:gd name="connsiteY0" fmla="*/ 0 h 307118"/>
                  <a:gd name="connsiteX1" fmla="*/ 1995488 w 1995488"/>
                  <a:gd name="connsiteY1" fmla="*/ 0 h 307118"/>
                  <a:gd name="connsiteX2" fmla="*/ 1995488 w 1995488"/>
                  <a:gd name="connsiteY2" fmla="*/ 307118 h 307118"/>
                  <a:gd name="connsiteX3" fmla="*/ 0 w 1995488"/>
                  <a:gd name="connsiteY3" fmla="*/ 307118 h 307118"/>
                  <a:gd name="connsiteX4" fmla="*/ 0 w 1995488"/>
                  <a:gd name="connsiteY4" fmla="*/ 0 h 307118"/>
                  <a:gd name="connsiteX0" fmla="*/ 0 w 1995488"/>
                  <a:gd name="connsiteY0" fmla="*/ 0 h 316073"/>
                  <a:gd name="connsiteX1" fmla="*/ 1995488 w 1995488"/>
                  <a:gd name="connsiteY1" fmla="*/ 0 h 316073"/>
                  <a:gd name="connsiteX2" fmla="*/ 1995488 w 1995488"/>
                  <a:gd name="connsiteY2" fmla="*/ 307118 h 316073"/>
                  <a:gd name="connsiteX3" fmla="*/ 111490 w 1995488"/>
                  <a:gd name="connsiteY3" fmla="*/ 316073 h 316073"/>
                  <a:gd name="connsiteX4" fmla="*/ 0 w 1995488"/>
                  <a:gd name="connsiteY4" fmla="*/ 0 h 316073"/>
                  <a:gd name="connsiteX0" fmla="*/ 0 w 1995488"/>
                  <a:gd name="connsiteY0" fmla="*/ 0 h 316073"/>
                  <a:gd name="connsiteX1" fmla="*/ 1995488 w 1995488"/>
                  <a:gd name="connsiteY1" fmla="*/ 0 h 316073"/>
                  <a:gd name="connsiteX2" fmla="*/ 1995488 w 1995488"/>
                  <a:gd name="connsiteY2" fmla="*/ 307118 h 316073"/>
                  <a:gd name="connsiteX3" fmla="*/ 111490 w 1995488"/>
                  <a:gd name="connsiteY3" fmla="*/ 316073 h 316073"/>
                  <a:gd name="connsiteX4" fmla="*/ 0 w 1995488"/>
                  <a:gd name="connsiteY4" fmla="*/ 0 h 316073"/>
                  <a:gd name="connsiteX0" fmla="*/ 0 w 1995488"/>
                  <a:gd name="connsiteY0" fmla="*/ 0 h 316073"/>
                  <a:gd name="connsiteX1" fmla="*/ 1995488 w 1995488"/>
                  <a:gd name="connsiteY1" fmla="*/ 0 h 316073"/>
                  <a:gd name="connsiteX2" fmla="*/ 1995488 w 1995488"/>
                  <a:gd name="connsiteY2" fmla="*/ 307118 h 316073"/>
                  <a:gd name="connsiteX3" fmla="*/ 111490 w 1995488"/>
                  <a:gd name="connsiteY3" fmla="*/ 316073 h 316073"/>
                  <a:gd name="connsiteX4" fmla="*/ 0 w 1995488"/>
                  <a:gd name="connsiteY4" fmla="*/ 0 h 316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5488" h="316073">
                    <a:moveTo>
                      <a:pt x="0" y="0"/>
                    </a:moveTo>
                    <a:lnTo>
                      <a:pt x="1995488" y="0"/>
                    </a:lnTo>
                    <a:lnTo>
                      <a:pt x="1995488" y="307118"/>
                    </a:lnTo>
                    <a:lnTo>
                      <a:pt x="111490" y="316073"/>
                    </a:lnTo>
                    <a:cubicBezTo>
                      <a:pt x="-29370" y="94608"/>
                      <a:pt x="6067" y="108647"/>
                      <a:pt x="0" y="0"/>
                    </a:cubicBezTo>
                    <a:close/>
                  </a:path>
                </a:pathLst>
              </a:custGeom>
              <a:gradFill>
                <a:gsLst>
                  <a:gs pos="100000">
                    <a:srgbClr val="F7F7F7">
                      <a:alpha val="0"/>
                    </a:srgbClr>
                  </a:gs>
                  <a:gs pos="0">
                    <a:schemeClr val="tx1">
                      <a:alpha val="1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3" name="矩形 10"/>
              <p:cNvSpPr/>
              <p:nvPr/>
            </p:nvSpPr>
            <p:spPr>
              <a:xfrm rot="3600000">
                <a:off x="1665481" y="2008344"/>
                <a:ext cx="1496616" cy="237055"/>
              </a:xfrm>
              <a:custGeom>
                <a:avLst/>
                <a:gdLst>
                  <a:gd name="connsiteX0" fmla="*/ 0 w 1995488"/>
                  <a:gd name="connsiteY0" fmla="*/ 0 h 307118"/>
                  <a:gd name="connsiteX1" fmla="*/ 1995488 w 1995488"/>
                  <a:gd name="connsiteY1" fmla="*/ 0 h 307118"/>
                  <a:gd name="connsiteX2" fmla="*/ 1995488 w 1995488"/>
                  <a:gd name="connsiteY2" fmla="*/ 307118 h 307118"/>
                  <a:gd name="connsiteX3" fmla="*/ 0 w 1995488"/>
                  <a:gd name="connsiteY3" fmla="*/ 307118 h 307118"/>
                  <a:gd name="connsiteX4" fmla="*/ 0 w 1995488"/>
                  <a:gd name="connsiteY4" fmla="*/ 0 h 307118"/>
                  <a:gd name="connsiteX0" fmla="*/ 0 w 1995488"/>
                  <a:gd name="connsiteY0" fmla="*/ 0 h 316073"/>
                  <a:gd name="connsiteX1" fmla="*/ 1995488 w 1995488"/>
                  <a:gd name="connsiteY1" fmla="*/ 0 h 316073"/>
                  <a:gd name="connsiteX2" fmla="*/ 1995488 w 1995488"/>
                  <a:gd name="connsiteY2" fmla="*/ 307118 h 316073"/>
                  <a:gd name="connsiteX3" fmla="*/ 111490 w 1995488"/>
                  <a:gd name="connsiteY3" fmla="*/ 316073 h 316073"/>
                  <a:gd name="connsiteX4" fmla="*/ 0 w 1995488"/>
                  <a:gd name="connsiteY4" fmla="*/ 0 h 316073"/>
                  <a:gd name="connsiteX0" fmla="*/ 0 w 1995488"/>
                  <a:gd name="connsiteY0" fmla="*/ 0 h 316073"/>
                  <a:gd name="connsiteX1" fmla="*/ 1995488 w 1995488"/>
                  <a:gd name="connsiteY1" fmla="*/ 0 h 316073"/>
                  <a:gd name="connsiteX2" fmla="*/ 1995488 w 1995488"/>
                  <a:gd name="connsiteY2" fmla="*/ 307118 h 316073"/>
                  <a:gd name="connsiteX3" fmla="*/ 111490 w 1995488"/>
                  <a:gd name="connsiteY3" fmla="*/ 316073 h 316073"/>
                  <a:gd name="connsiteX4" fmla="*/ 0 w 1995488"/>
                  <a:gd name="connsiteY4" fmla="*/ 0 h 316073"/>
                  <a:gd name="connsiteX0" fmla="*/ 0 w 1995488"/>
                  <a:gd name="connsiteY0" fmla="*/ 0 h 316073"/>
                  <a:gd name="connsiteX1" fmla="*/ 1995488 w 1995488"/>
                  <a:gd name="connsiteY1" fmla="*/ 0 h 316073"/>
                  <a:gd name="connsiteX2" fmla="*/ 1995488 w 1995488"/>
                  <a:gd name="connsiteY2" fmla="*/ 307118 h 316073"/>
                  <a:gd name="connsiteX3" fmla="*/ 111490 w 1995488"/>
                  <a:gd name="connsiteY3" fmla="*/ 316073 h 316073"/>
                  <a:gd name="connsiteX4" fmla="*/ 0 w 1995488"/>
                  <a:gd name="connsiteY4" fmla="*/ 0 h 316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5488" h="316073">
                    <a:moveTo>
                      <a:pt x="0" y="0"/>
                    </a:moveTo>
                    <a:lnTo>
                      <a:pt x="1995488" y="0"/>
                    </a:lnTo>
                    <a:lnTo>
                      <a:pt x="1995488" y="307118"/>
                    </a:lnTo>
                    <a:lnTo>
                      <a:pt x="111490" y="316073"/>
                    </a:lnTo>
                    <a:cubicBezTo>
                      <a:pt x="-29370" y="94608"/>
                      <a:pt x="6067" y="108647"/>
                      <a:pt x="0" y="0"/>
                    </a:cubicBezTo>
                    <a:close/>
                  </a:path>
                </a:pathLst>
              </a:custGeom>
              <a:gradFill>
                <a:gsLst>
                  <a:gs pos="100000">
                    <a:srgbClr val="F7F7F7">
                      <a:alpha val="0"/>
                    </a:srgbClr>
                  </a:gs>
                  <a:gs pos="0">
                    <a:schemeClr val="tx1">
                      <a:alpha val="1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57" name="矩形 10"/>
            <p:cNvSpPr/>
            <p:nvPr/>
          </p:nvSpPr>
          <p:spPr>
            <a:xfrm rot="18000000">
              <a:off x="1850364" y="3566553"/>
              <a:ext cx="1496616" cy="237055"/>
            </a:xfrm>
            <a:custGeom>
              <a:avLst/>
              <a:gdLst>
                <a:gd name="connsiteX0" fmla="*/ 0 w 1995488"/>
                <a:gd name="connsiteY0" fmla="*/ 0 h 307118"/>
                <a:gd name="connsiteX1" fmla="*/ 1995488 w 1995488"/>
                <a:gd name="connsiteY1" fmla="*/ 0 h 307118"/>
                <a:gd name="connsiteX2" fmla="*/ 1995488 w 1995488"/>
                <a:gd name="connsiteY2" fmla="*/ 307118 h 307118"/>
                <a:gd name="connsiteX3" fmla="*/ 0 w 1995488"/>
                <a:gd name="connsiteY3" fmla="*/ 307118 h 307118"/>
                <a:gd name="connsiteX4" fmla="*/ 0 w 1995488"/>
                <a:gd name="connsiteY4" fmla="*/ 0 h 307118"/>
                <a:gd name="connsiteX0" fmla="*/ 0 w 1995488"/>
                <a:gd name="connsiteY0" fmla="*/ 0 h 316073"/>
                <a:gd name="connsiteX1" fmla="*/ 1995488 w 1995488"/>
                <a:gd name="connsiteY1" fmla="*/ 0 h 316073"/>
                <a:gd name="connsiteX2" fmla="*/ 1995488 w 1995488"/>
                <a:gd name="connsiteY2" fmla="*/ 307118 h 316073"/>
                <a:gd name="connsiteX3" fmla="*/ 111490 w 1995488"/>
                <a:gd name="connsiteY3" fmla="*/ 316073 h 316073"/>
                <a:gd name="connsiteX4" fmla="*/ 0 w 1995488"/>
                <a:gd name="connsiteY4" fmla="*/ 0 h 316073"/>
                <a:gd name="connsiteX0" fmla="*/ 0 w 1995488"/>
                <a:gd name="connsiteY0" fmla="*/ 0 h 316073"/>
                <a:gd name="connsiteX1" fmla="*/ 1995488 w 1995488"/>
                <a:gd name="connsiteY1" fmla="*/ 0 h 316073"/>
                <a:gd name="connsiteX2" fmla="*/ 1995488 w 1995488"/>
                <a:gd name="connsiteY2" fmla="*/ 307118 h 316073"/>
                <a:gd name="connsiteX3" fmla="*/ 111490 w 1995488"/>
                <a:gd name="connsiteY3" fmla="*/ 316073 h 316073"/>
                <a:gd name="connsiteX4" fmla="*/ 0 w 1995488"/>
                <a:gd name="connsiteY4" fmla="*/ 0 h 316073"/>
                <a:gd name="connsiteX0" fmla="*/ 0 w 1995488"/>
                <a:gd name="connsiteY0" fmla="*/ 0 h 316073"/>
                <a:gd name="connsiteX1" fmla="*/ 1995488 w 1995488"/>
                <a:gd name="connsiteY1" fmla="*/ 0 h 316073"/>
                <a:gd name="connsiteX2" fmla="*/ 1995488 w 1995488"/>
                <a:gd name="connsiteY2" fmla="*/ 307118 h 316073"/>
                <a:gd name="connsiteX3" fmla="*/ 111490 w 1995488"/>
                <a:gd name="connsiteY3" fmla="*/ 316073 h 316073"/>
                <a:gd name="connsiteX4" fmla="*/ 0 w 1995488"/>
                <a:gd name="connsiteY4" fmla="*/ 0 h 316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5488" h="316073">
                  <a:moveTo>
                    <a:pt x="0" y="0"/>
                  </a:moveTo>
                  <a:lnTo>
                    <a:pt x="1995488" y="0"/>
                  </a:lnTo>
                  <a:lnTo>
                    <a:pt x="1995488" y="307118"/>
                  </a:lnTo>
                  <a:lnTo>
                    <a:pt x="111490" y="316073"/>
                  </a:lnTo>
                  <a:cubicBezTo>
                    <a:pt x="-29370" y="94608"/>
                    <a:pt x="6067" y="108647"/>
                    <a:pt x="0" y="0"/>
                  </a:cubicBezTo>
                  <a:close/>
                </a:path>
              </a:pathLst>
            </a:custGeom>
            <a:gradFill>
              <a:gsLst>
                <a:gs pos="100000">
                  <a:srgbClr val="F7F7F7">
                    <a:alpha val="0"/>
                  </a:srgbClr>
                </a:gs>
                <a:gs pos="0">
                  <a:schemeClr val="tx1">
                    <a:alpha val="1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64" name="组合 163"/>
          <p:cNvGrpSpPr/>
          <p:nvPr/>
        </p:nvGrpSpPr>
        <p:grpSpPr>
          <a:xfrm>
            <a:off x="2366194" y="1198810"/>
            <a:ext cx="968783" cy="1315383"/>
            <a:chOff x="2366194" y="1126802"/>
            <a:chExt cx="968783" cy="1315383"/>
          </a:xfrm>
        </p:grpSpPr>
        <p:sp>
          <p:nvSpPr>
            <p:cNvPr id="165" name="同侧圆角矩形 164"/>
            <p:cNvSpPr/>
            <p:nvPr/>
          </p:nvSpPr>
          <p:spPr>
            <a:xfrm flipH="1">
              <a:off x="2762120" y="1126802"/>
              <a:ext cx="366529" cy="527959"/>
            </a:xfrm>
            <a:prstGeom prst="round2SameRect">
              <a:avLst>
                <a:gd name="adj1" fmla="val 50000"/>
                <a:gd name="adj2"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66" name="组合 165"/>
            <p:cNvGrpSpPr/>
            <p:nvPr/>
          </p:nvGrpSpPr>
          <p:grpSpPr>
            <a:xfrm>
              <a:off x="2366194" y="1217765"/>
              <a:ext cx="968783" cy="1224420"/>
              <a:chOff x="2366194" y="1217765"/>
              <a:chExt cx="968783" cy="1224420"/>
            </a:xfrm>
          </p:grpSpPr>
          <p:sp>
            <p:nvSpPr>
              <p:cNvPr id="168" name="任意多边形 167"/>
              <p:cNvSpPr/>
              <p:nvPr/>
            </p:nvSpPr>
            <p:spPr>
              <a:xfrm rot="7200000" flipV="1">
                <a:off x="2303221" y="1280738"/>
                <a:ext cx="1094729" cy="968783"/>
              </a:xfrm>
              <a:custGeom>
                <a:avLst/>
                <a:gdLst>
                  <a:gd name="connsiteX0" fmla="*/ 158864 w 2095728"/>
                  <a:gd name="connsiteY0" fmla="*/ 1854618 h 1854618"/>
                  <a:gd name="connsiteX1" fmla="*/ 1936864 w 2095728"/>
                  <a:gd name="connsiteY1" fmla="*/ 1854618 h 1854618"/>
                  <a:gd name="connsiteX2" fmla="*/ 2044627 w 2095728"/>
                  <a:gd name="connsiteY2" fmla="*/ 1809981 h 1854618"/>
                  <a:gd name="connsiteX3" fmla="*/ 2059756 w 2095728"/>
                  <a:gd name="connsiteY3" fmla="*/ 1787541 h 1854618"/>
                  <a:gd name="connsiteX4" fmla="*/ 2064888 w 2095728"/>
                  <a:gd name="connsiteY4" fmla="*/ 1783015 h 1854618"/>
                  <a:gd name="connsiteX5" fmla="*/ 2070338 w 2095728"/>
                  <a:gd name="connsiteY5" fmla="*/ 1771846 h 1854618"/>
                  <a:gd name="connsiteX6" fmla="*/ 2077288 w 2095728"/>
                  <a:gd name="connsiteY6" fmla="*/ 1761539 h 1854618"/>
                  <a:gd name="connsiteX7" fmla="*/ 2078642 w 2095728"/>
                  <a:gd name="connsiteY7" fmla="*/ 1754829 h 1854618"/>
                  <a:gd name="connsiteX8" fmla="*/ 2090510 w 2095728"/>
                  <a:gd name="connsiteY8" fmla="*/ 1730509 h 1854618"/>
                  <a:gd name="connsiteX9" fmla="*/ 2075285 w 2095728"/>
                  <a:gd name="connsiteY9" fmla="*/ 1614865 h 1854618"/>
                  <a:gd name="connsiteX10" fmla="*/ 1186285 w 2095728"/>
                  <a:gd name="connsiteY10" fmla="*/ 75071 h 1854618"/>
                  <a:gd name="connsiteX11" fmla="*/ 1093747 w 2095728"/>
                  <a:gd name="connsiteY11" fmla="*/ 4064 h 1854618"/>
                  <a:gd name="connsiteX12" fmla="*/ 1066751 w 2095728"/>
                  <a:gd name="connsiteY12" fmla="*/ 2182 h 1854618"/>
                  <a:gd name="connsiteX13" fmla="*/ 1060263 w 2095728"/>
                  <a:gd name="connsiteY13" fmla="*/ 0 h 1854618"/>
                  <a:gd name="connsiteX14" fmla="*/ 1047864 w 2095728"/>
                  <a:gd name="connsiteY14" fmla="*/ 865 h 1854618"/>
                  <a:gd name="connsiteX15" fmla="*/ 1035465 w 2095728"/>
                  <a:gd name="connsiteY15" fmla="*/ 0 h 1854618"/>
                  <a:gd name="connsiteX16" fmla="*/ 1028977 w 2095728"/>
                  <a:gd name="connsiteY16" fmla="*/ 2182 h 1854618"/>
                  <a:gd name="connsiteX17" fmla="*/ 1001981 w 2095728"/>
                  <a:gd name="connsiteY17" fmla="*/ 4064 h 1854618"/>
                  <a:gd name="connsiteX18" fmla="*/ 909443 w 2095728"/>
                  <a:gd name="connsiteY18" fmla="*/ 75071 h 1854618"/>
                  <a:gd name="connsiteX19" fmla="*/ 20443 w 2095728"/>
                  <a:gd name="connsiteY19" fmla="*/ 1614865 h 1854618"/>
                  <a:gd name="connsiteX20" fmla="*/ 5218 w 2095728"/>
                  <a:gd name="connsiteY20" fmla="*/ 1730509 h 1854618"/>
                  <a:gd name="connsiteX21" fmla="*/ 17086 w 2095728"/>
                  <a:gd name="connsiteY21" fmla="*/ 1754829 h 1854618"/>
                  <a:gd name="connsiteX22" fmla="*/ 18440 w 2095728"/>
                  <a:gd name="connsiteY22" fmla="*/ 1761539 h 1854618"/>
                  <a:gd name="connsiteX23" fmla="*/ 25390 w 2095728"/>
                  <a:gd name="connsiteY23" fmla="*/ 1771846 h 1854618"/>
                  <a:gd name="connsiteX24" fmla="*/ 30840 w 2095728"/>
                  <a:gd name="connsiteY24" fmla="*/ 1783015 h 1854618"/>
                  <a:gd name="connsiteX25" fmla="*/ 35972 w 2095728"/>
                  <a:gd name="connsiteY25" fmla="*/ 1787541 h 1854618"/>
                  <a:gd name="connsiteX26" fmla="*/ 51101 w 2095728"/>
                  <a:gd name="connsiteY26" fmla="*/ 1809981 h 1854618"/>
                  <a:gd name="connsiteX27" fmla="*/ 158864 w 2095728"/>
                  <a:gd name="connsiteY27" fmla="*/ 1854618 h 1854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095728" h="1854618">
                    <a:moveTo>
                      <a:pt x="158864" y="1854618"/>
                    </a:moveTo>
                    <a:lnTo>
                      <a:pt x="1936864" y="1854618"/>
                    </a:lnTo>
                    <a:cubicBezTo>
                      <a:pt x="1978948" y="1854618"/>
                      <a:pt x="2017048" y="1837560"/>
                      <a:pt x="2044627" y="1809981"/>
                    </a:cubicBezTo>
                    <a:lnTo>
                      <a:pt x="2059756" y="1787541"/>
                    </a:lnTo>
                    <a:lnTo>
                      <a:pt x="2064888" y="1783015"/>
                    </a:lnTo>
                    <a:lnTo>
                      <a:pt x="2070338" y="1771846"/>
                    </a:lnTo>
                    <a:lnTo>
                      <a:pt x="2077288" y="1761539"/>
                    </a:lnTo>
                    <a:lnTo>
                      <a:pt x="2078642" y="1754829"/>
                    </a:lnTo>
                    <a:lnTo>
                      <a:pt x="2090510" y="1730509"/>
                    </a:lnTo>
                    <a:cubicBezTo>
                      <a:pt x="2100604" y="1692835"/>
                      <a:pt x="2096327" y="1651310"/>
                      <a:pt x="2075285" y="1614865"/>
                    </a:cubicBezTo>
                    <a:lnTo>
                      <a:pt x="1186285" y="75071"/>
                    </a:lnTo>
                    <a:cubicBezTo>
                      <a:pt x="1165243" y="38625"/>
                      <a:pt x="1131420" y="14159"/>
                      <a:pt x="1093747" y="4064"/>
                    </a:cubicBezTo>
                    <a:lnTo>
                      <a:pt x="1066751" y="2182"/>
                    </a:lnTo>
                    <a:lnTo>
                      <a:pt x="1060263" y="0"/>
                    </a:lnTo>
                    <a:lnTo>
                      <a:pt x="1047864" y="865"/>
                    </a:lnTo>
                    <a:lnTo>
                      <a:pt x="1035465" y="0"/>
                    </a:lnTo>
                    <a:lnTo>
                      <a:pt x="1028977" y="2182"/>
                    </a:lnTo>
                    <a:lnTo>
                      <a:pt x="1001981" y="4064"/>
                    </a:lnTo>
                    <a:cubicBezTo>
                      <a:pt x="964308" y="14159"/>
                      <a:pt x="930485" y="38625"/>
                      <a:pt x="909443" y="75071"/>
                    </a:cubicBezTo>
                    <a:lnTo>
                      <a:pt x="20443" y="1614865"/>
                    </a:lnTo>
                    <a:cubicBezTo>
                      <a:pt x="-599" y="1651310"/>
                      <a:pt x="-4876" y="1692835"/>
                      <a:pt x="5218" y="1730509"/>
                    </a:cubicBezTo>
                    <a:lnTo>
                      <a:pt x="17086" y="1754829"/>
                    </a:lnTo>
                    <a:lnTo>
                      <a:pt x="18440" y="1761539"/>
                    </a:lnTo>
                    <a:lnTo>
                      <a:pt x="25390" y="1771846"/>
                    </a:lnTo>
                    <a:lnTo>
                      <a:pt x="30840" y="1783015"/>
                    </a:lnTo>
                    <a:lnTo>
                      <a:pt x="35972" y="1787541"/>
                    </a:lnTo>
                    <a:lnTo>
                      <a:pt x="51101" y="1809981"/>
                    </a:lnTo>
                    <a:cubicBezTo>
                      <a:pt x="78680" y="1837560"/>
                      <a:pt x="116780" y="1854618"/>
                      <a:pt x="158864" y="1854618"/>
                    </a:cubicBezTo>
                    <a:close/>
                  </a:path>
                </a:pathLst>
              </a:custGeom>
              <a:gradFill flip="none" rotWithShape="0">
                <a:gsLst>
                  <a:gs pos="100000">
                    <a:schemeClr val="bg1"/>
                  </a:gs>
                  <a:gs pos="0">
                    <a:srgbClr val="DEDEDE"/>
                  </a:gs>
                </a:gsLst>
                <a:lin ang="2700000" scaled="1"/>
                <a:tileRect/>
              </a:gradFill>
              <a:ln w="15875">
                <a:gradFill flip="none" rotWithShape="1">
                  <a:gsLst>
                    <a:gs pos="0">
                      <a:schemeClr val="bg1"/>
                    </a:gs>
                    <a:gs pos="100000">
                      <a:schemeClr val="bg1">
                        <a:lumMod val="85000"/>
                      </a:schemeClr>
                    </a:gs>
                  </a:gsLst>
                  <a:lin ang="2700000" scaled="1"/>
                  <a:tileRect/>
                </a:gradFill>
              </a:ln>
              <a:effectLst>
                <a:outerShdw blurRad="165100" dist="762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9" name="任意多边形 168"/>
              <p:cNvSpPr/>
              <p:nvPr/>
            </p:nvSpPr>
            <p:spPr>
              <a:xfrm rot="10800000">
                <a:off x="2801834" y="2232166"/>
                <a:ext cx="325248" cy="210019"/>
              </a:xfrm>
              <a:custGeom>
                <a:avLst/>
                <a:gdLst>
                  <a:gd name="connsiteX0" fmla="*/ 236529 w 455786"/>
                  <a:gd name="connsiteY0" fmla="*/ 0 h 280025"/>
                  <a:gd name="connsiteX1" fmla="*/ 227893 w 455786"/>
                  <a:gd name="connsiteY1" fmla="*/ 603 h 280025"/>
                  <a:gd name="connsiteX2" fmla="*/ 219257 w 455786"/>
                  <a:gd name="connsiteY2" fmla="*/ 0 h 280025"/>
                  <a:gd name="connsiteX3" fmla="*/ 214739 w 455786"/>
                  <a:gd name="connsiteY3" fmla="*/ 1520 h 280025"/>
                  <a:gd name="connsiteX4" fmla="*/ 195936 w 455786"/>
                  <a:gd name="connsiteY4" fmla="*/ 2831 h 280025"/>
                  <a:gd name="connsiteX5" fmla="*/ 131485 w 455786"/>
                  <a:gd name="connsiteY5" fmla="*/ 52286 h 280025"/>
                  <a:gd name="connsiteX6" fmla="*/ 0 w 455786"/>
                  <a:gd name="connsiteY6" fmla="*/ 280025 h 280025"/>
                  <a:gd name="connsiteX7" fmla="*/ 455786 w 455786"/>
                  <a:gd name="connsiteY7" fmla="*/ 280025 h 280025"/>
                  <a:gd name="connsiteX8" fmla="*/ 324301 w 455786"/>
                  <a:gd name="connsiteY8" fmla="*/ 52286 h 280025"/>
                  <a:gd name="connsiteX9" fmla="*/ 259850 w 455786"/>
                  <a:gd name="connsiteY9" fmla="*/ 2831 h 280025"/>
                  <a:gd name="connsiteX10" fmla="*/ 241047 w 455786"/>
                  <a:gd name="connsiteY10" fmla="*/ 1520 h 28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5786" h="280025">
                    <a:moveTo>
                      <a:pt x="236529" y="0"/>
                    </a:moveTo>
                    <a:lnTo>
                      <a:pt x="227893" y="603"/>
                    </a:lnTo>
                    <a:lnTo>
                      <a:pt x="219257" y="0"/>
                    </a:lnTo>
                    <a:lnTo>
                      <a:pt x="214739" y="1520"/>
                    </a:lnTo>
                    <a:lnTo>
                      <a:pt x="195936" y="2831"/>
                    </a:lnTo>
                    <a:cubicBezTo>
                      <a:pt x="169698" y="9862"/>
                      <a:pt x="146141" y="26902"/>
                      <a:pt x="131485" y="52286"/>
                    </a:cubicBezTo>
                    <a:lnTo>
                      <a:pt x="0" y="280025"/>
                    </a:lnTo>
                    <a:lnTo>
                      <a:pt x="455786" y="280025"/>
                    </a:lnTo>
                    <a:lnTo>
                      <a:pt x="324301" y="52286"/>
                    </a:lnTo>
                    <a:cubicBezTo>
                      <a:pt x="309645" y="26902"/>
                      <a:pt x="286088" y="9862"/>
                      <a:pt x="259850" y="2831"/>
                    </a:cubicBezTo>
                    <a:lnTo>
                      <a:pt x="241047" y="1520"/>
                    </a:lnTo>
                    <a:close/>
                  </a:path>
                </a:pathLst>
              </a:custGeom>
              <a:solidFill>
                <a:srgbClr val="7030A0"/>
              </a:solidFill>
              <a:ln w="158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67" name="文本框 55"/>
            <p:cNvSpPr txBox="1"/>
            <p:nvPr/>
          </p:nvSpPr>
          <p:spPr>
            <a:xfrm>
              <a:off x="2598672" y="1145979"/>
              <a:ext cx="688610" cy="369332"/>
            </a:xfrm>
            <a:prstGeom prst="rect">
              <a:avLst/>
            </a:prstGeom>
            <a:noFill/>
          </p:spPr>
          <p:txBody>
            <a:bodyPr wrap="square" rtlCol="0">
              <a:spAutoFit/>
            </a:bodyPr>
            <a:lstStyle/>
            <a:p>
              <a:pPr algn="ctr"/>
              <a:r>
                <a:rPr lang="en-US" altLang="zh-CN" sz="1800" dirty="0">
                  <a:solidFill>
                    <a:schemeClr val="bg1"/>
                  </a:solidFill>
                  <a:latin typeface="Impact" panose="020B0806030902050204" pitchFamily="34" charset="0"/>
                </a:rPr>
                <a:t>1</a:t>
              </a:r>
              <a:endParaRPr lang="zh-CN" altLang="en-US" sz="1800" dirty="0">
                <a:solidFill>
                  <a:schemeClr val="bg1"/>
                </a:solidFill>
                <a:latin typeface="Impact" panose="020B0806030902050204" pitchFamily="34" charset="0"/>
              </a:endParaRPr>
            </a:p>
          </p:txBody>
        </p:sp>
      </p:grpSp>
      <p:grpSp>
        <p:nvGrpSpPr>
          <p:cNvPr id="170" name="组合 169"/>
          <p:cNvGrpSpPr/>
          <p:nvPr/>
        </p:nvGrpSpPr>
        <p:grpSpPr>
          <a:xfrm>
            <a:off x="3214265" y="2812817"/>
            <a:ext cx="1272868" cy="1189892"/>
            <a:chOff x="3214265" y="2740809"/>
            <a:chExt cx="1272868" cy="1189892"/>
          </a:xfrm>
        </p:grpSpPr>
        <p:sp>
          <p:nvSpPr>
            <p:cNvPr id="171" name="同侧圆角矩形 170"/>
            <p:cNvSpPr/>
            <p:nvPr/>
          </p:nvSpPr>
          <p:spPr>
            <a:xfrm rot="17934069" flipH="1" flipV="1">
              <a:off x="4039889" y="3297952"/>
              <a:ext cx="366529" cy="527959"/>
            </a:xfrm>
            <a:prstGeom prst="round2SameRect">
              <a:avLst>
                <a:gd name="adj1" fmla="val 50000"/>
                <a:gd name="adj2"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72" name="组合 171"/>
            <p:cNvGrpSpPr/>
            <p:nvPr/>
          </p:nvGrpSpPr>
          <p:grpSpPr>
            <a:xfrm>
              <a:off x="3214265" y="2740809"/>
              <a:ext cx="968783" cy="1094729"/>
              <a:chOff x="3214265" y="2740809"/>
              <a:chExt cx="968783" cy="1094729"/>
            </a:xfrm>
          </p:grpSpPr>
          <p:sp>
            <p:nvSpPr>
              <p:cNvPr id="174" name="任意多边形 173"/>
              <p:cNvSpPr/>
              <p:nvPr/>
            </p:nvSpPr>
            <p:spPr>
              <a:xfrm rot="7200000" flipV="1">
                <a:off x="3151292" y="2803782"/>
                <a:ext cx="1094729" cy="968783"/>
              </a:xfrm>
              <a:custGeom>
                <a:avLst/>
                <a:gdLst>
                  <a:gd name="connsiteX0" fmla="*/ 158864 w 2095728"/>
                  <a:gd name="connsiteY0" fmla="*/ 1854618 h 1854618"/>
                  <a:gd name="connsiteX1" fmla="*/ 1936864 w 2095728"/>
                  <a:gd name="connsiteY1" fmla="*/ 1854618 h 1854618"/>
                  <a:gd name="connsiteX2" fmla="*/ 2044627 w 2095728"/>
                  <a:gd name="connsiteY2" fmla="*/ 1809981 h 1854618"/>
                  <a:gd name="connsiteX3" fmla="*/ 2059756 w 2095728"/>
                  <a:gd name="connsiteY3" fmla="*/ 1787541 h 1854618"/>
                  <a:gd name="connsiteX4" fmla="*/ 2064888 w 2095728"/>
                  <a:gd name="connsiteY4" fmla="*/ 1783015 h 1854618"/>
                  <a:gd name="connsiteX5" fmla="*/ 2070338 w 2095728"/>
                  <a:gd name="connsiteY5" fmla="*/ 1771846 h 1854618"/>
                  <a:gd name="connsiteX6" fmla="*/ 2077288 w 2095728"/>
                  <a:gd name="connsiteY6" fmla="*/ 1761539 h 1854618"/>
                  <a:gd name="connsiteX7" fmla="*/ 2078642 w 2095728"/>
                  <a:gd name="connsiteY7" fmla="*/ 1754829 h 1854618"/>
                  <a:gd name="connsiteX8" fmla="*/ 2090510 w 2095728"/>
                  <a:gd name="connsiteY8" fmla="*/ 1730509 h 1854618"/>
                  <a:gd name="connsiteX9" fmla="*/ 2075285 w 2095728"/>
                  <a:gd name="connsiteY9" fmla="*/ 1614865 h 1854618"/>
                  <a:gd name="connsiteX10" fmla="*/ 1186285 w 2095728"/>
                  <a:gd name="connsiteY10" fmla="*/ 75071 h 1854618"/>
                  <a:gd name="connsiteX11" fmla="*/ 1093747 w 2095728"/>
                  <a:gd name="connsiteY11" fmla="*/ 4064 h 1854618"/>
                  <a:gd name="connsiteX12" fmla="*/ 1066751 w 2095728"/>
                  <a:gd name="connsiteY12" fmla="*/ 2182 h 1854618"/>
                  <a:gd name="connsiteX13" fmla="*/ 1060263 w 2095728"/>
                  <a:gd name="connsiteY13" fmla="*/ 0 h 1854618"/>
                  <a:gd name="connsiteX14" fmla="*/ 1047864 w 2095728"/>
                  <a:gd name="connsiteY14" fmla="*/ 865 h 1854618"/>
                  <a:gd name="connsiteX15" fmla="*/ 1035465 w 2095728"/>
                  <a:gd name="connsiteY15" fmla="*/ 0 h 1854618"/>
                  <a:gd name="connsiteX16" fmla="*/ 1028977 w 2095728"/>
                  <a:gd name="connsiteY16" fmla="*/ 2182 h 1854618"/>
                  <a:gd name="connsiteX17" fmla="*/ 1001981 w 2095728"/>
                  <a:gd name="connsiteY17" fmla="*/ 4064 h 1854618"/>
                  <a:gd name="connsiteX18" fmla="*/ 909443 w 2095728"/>
                  <a:gd name="connsiteY18" fmla="*/ 75071 h 1854618"/>
                  <a:gd name="connsiteX19" fmla="*/ 20443 w 2095728"/>
                  <a:gd name="connsiteY19" fmla="*/ 1614865 h 1854618"/>
                  <a:gd name="connsiteX20" fmla="*/ 5218 w 2095728"/>
                  <a:gd name="connsiteY20" fmla="*/ 1730509 h 1854618"/>
                  <a:gd name="connsiteX21" fmla="*/ 17086 w 2095728"/>
                  <a:gd name="connsiteY21" fmla="*/ 1754829 h 1854618"/>
                  <a:gd name="connsiteX22" fmla="*/ 18440 w 2095728"/>
                  <a:gd name="connsiteY22" fmla="*/ 1761539 h 1854618"/>
                  <a:gd name="connsiteX23" fmla="*/ 25390 w 2095728"/>
                  <a:gd name="connsiteY23" fmla="*/ 1771846 h 1854618"/>
                  <a:gd name="connsiteX24" fmla="*/ 30840 w 2095728"/>
                  <a:gd name="connsiteY24" fmla="*/ 1783015 h 1854618"/>
                  <a:gd name="connsiteX25" fmla="*/ 35972 w 2095728"/>
                  <a:gd name="connsiteY25" fmla="*/ 1787541 h 1854618"/>
                  <a:gd name="connsiteX26" fmla="*/ 51101 w 2095728"/>
                  <a:gd name="connsiteY26" fmla="*/ 1809981 h 1854618"/>
                  <a:gd name="connsiteX27" fmla="*/ 158864 w 2095728"/>
                  <a:gd name="connsiteY27" fmla="*/ 1854618 h 1854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095728" h="1854618">
                    <a:moveTo>
                      <a:pt x="158864" y="1854618"/>
                    </a:moveTo>
                    <a:lnTo>
                      <a:pt x="1936864" y="1854618"/>
                    </a:lnTo>
                    <a:cubicBezTo>
                      <a:pt x="1978948" y="1854618"/>
                      <a:pt x="2017048" y="1837560"/>
                      <a:pt x="2044627" y="1809981"/>
                    </a:cubicBezTo>
                    <a:lnTo>
                      <a:pt x="2059756" y="1787541"/>
                    </a:lnTo>
                    <a:lnTo>
                      <a:pt x="2064888" y="1783015"/>
                    </a:lnTo>
                    <a:lnTo>
                      <a:pt x="2070338" y="1771846"/>
                    </a:lnTo>
                    <a:lnTo>
                      <a:pt x="2077288" y="1761539"/>
                    </a:lnTo>
                    <a:lnTo>
                      <a:pt x="2078642" y="1754829"/>
                    </a:lnTo>
                    <a:lnTo>
                      <a:pt x="2090510" y="1730509"/>
                    </a:lnTo>
                    <a:cubicBezTo>
                      <a:pt x="2100604" y="1692835"/>
                      <a:pt x="2096327" y="1651310"/>
                      <a:pt x="2075285" y="1614865"/>
                    </a:cubicBezTo>
                    <a:lnTo>
                      <a:pt x="1186285" y="75071"/>
                    </a:lnTo>
                    <a:cubicBezTo>
                      <a:pt x="1165243" y="38625"/>
                      <a:pt x="1131420" y="14159"/>
                      <a:pt x="1093747" y="4064"/>
                    </a:cubicBezTo>
                    <a:lnTo>
                      <a:pt x="1066751" y="2182"/>
                    </a:lnTo>
                    <a:lnTo>
                      <a:pt x="1060263" y="0"/>
                    </a:lnTo>
                    <a:lnTo>
                      <a:pt x="1047864" y="865"/>
                    </a:lnTo>
                    <a:lnTo>
                      <a:pt x="1035465" y="0"/>
                    </a:lnTo>
                    <a:lnTo>
                      <a:pt x="1028977" y="2182"/>
                    </a:lnTo>
                    <a:lnTo>
                      <a:pt x="1001981" y="4064"/>
                    </a:lnTo>
                    <a:cubicBezTo>
                      <a:pt x="964308" y="14159"/>
                      <a:pt x="930485" y="38625"/>
                      <a:pt x="909443" y="75071"/>
                    </a:cubicBezTo>
                    <a:lnTo>
                      <a:pt x="20443" y="1614865"/>
                    </a:lnTo>
                    <a:cubicBezTo>
                      <a:pt x="-599" y="1651310"/>
                      <a:pt x="-4876" y="1692835"/>
                      <a:pt x="5218" y="1730509"/>
                    </a:cubicBezTo>
                    <a:lnTo>
                      <a:pt x="17086" y="1754829"/>
                    </a:lnTo>
                    <a:lnTo>
                      <a:pt x="18440" y="1761539"/>
                    </a:lnTo>
                    <a:lnTo>
                      <a:pt x="25390" y="1771846"/>
                    </a:lnTo>
                    <a:lnTo>
                      <a:pt x="30840" y="1783015"/>
                    </a:lnTo>
                    <a:lnTo>
                      <a:pt x="35972" y="1787541"/>
                    </a:lnTo>
                    <a:lnTo>
                      <a:pt x="51101" y="1809981"/>
                    </a:lnTo>
                    <a:cubicBezTo>
                      <a:pt x="78680" y="1837560"/>
                      <a:pt x="116780" y="1854618"/>
                      <a:pt x="158864" y="1854618"/>
                    </a:cubicBezTo>
                    <a:close/>
                  </a:path>
                </a:pathLst>
              </a:custGeom>
              <a:gradFill flip="none" rotWithShape="0">
                <a:gsLst>
                  <a:gs pos="100000">
                    <a:schemeClr val="bg1"/>
                  </a:gs>
                  <a:gs pos="0">
                    <a:srgbClr val="DEDEDE"/>
                  </a:gs>
                </a:gsLst>
                <a:lin ang="2700000" scaled="1"/>
                <a:tileRect/>
              </a:gradFill>
              <a:ln w="15875">
                <a:gradFill flip="none" rotWithShape="1">
                  <a:gsLst>
                    <a:gs pos="0">
                      <a:schemeClr val="bg1"/>
                    </a:gs>
                    <a:gs pos="100000">
                      <a:schemeClr val="bg1">
                        <a:lumMod val="85000"/>
                      </a:schemeClr>
                    </a:gs>
                  </a:gsLst>
                  <a:lin ang="2700000" scaled="1"/>
                  <a:tileRect/>
                </a:gradFill>
              </a:ln>
              <a:effectLst>
                <a:outerShdw blurRad="165100" dist="762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5" name="任意多边形 174"/>
              <p:cNvSpPr/>
              <p:nvPr/>
            </p:nvSpPr>
            <p:spPr>
              <a:xfrm rot="7200000" flipH="1" flipV="1">
                <a:off x="3212623" y="2997303"/>
                <a:ext cx="325248" cy="210019"/>
              </a:xfrm>
              <a:custGeom>
                <a:avLst/>
                <a:gdLst>
                  <a:gd name="connsiteX0" fmla="*/ 236529 w 455786"/>
                  <a:gd name="connsiteY0" fmla="*/ 0 h 280025"/>
                  <a:gd name="connsiteX1" fmla="*/ 227893 w 455786"/>
                  <a:gd name="connsiteY1" fmla="*/ 603 h 280025"/>
                  <a:gd name="connsiteX2" fmla="*/ 219257 w 455786"/>
                  <a:gd name="connsiteY2" fmla="*/ 0 h 280025"/>
                  <a:gd name="connsiteX3" fmla="*/ 214739 w 455786"/>
                  <a:gd name="connsiteY3" fmla="*/ 1520 h 280025"/>
                  <a:gd name="connsiteX4" fmla="*/ 195936 w 455786"/>
                  <a:gd name="connsiteY4" fmla="*/ 2831 h 280025"/>
                  <a:gd name="connsiteX5" fmla="*/ 131485 w 455786"/>
                  <a:gd name="connsiteY5" fmla="*/ 52286 h 280025"/>
                  <a:gd name="connsiteX6" fmla="*/ 0 w 455786"/>
                  <a:gd name="connsiteY6" fmla="*/ 280025 h 280025"/>
                  <a:gd name="connsiteX7" fmla="*/ 455786 w 455786"/>
                  <a:gd name="connsiteY7" fmla="*/ 280025 h 280025"/>
                  <a:gd name="connsiteX8" fmla="*/ 324301 w 455786"/>
                  <a:gd name="connsiteY8" fmla="*/ 52286 h 280025"/>
                  <a:gd name="connsiteX9" fmla="*/ 259850 w 455786"/>
                  <a:gd name="connsiteY9" fmla="*/ 2831 h 280025"/>
                  <a:gd name="connsiteX10" fmla="*/ 241047 w 455786"/>
                  <a:gd name="connsiteY10" fmla="*/ 1520 h 28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5786" h="280025">
                    <a:moveTo>
                      <a:pt x="236529" y="0"/>
                    </a:moveTo>
                    <a:lnTo>
                      <a:pt x="227893" y="603"/>
                    </a:lnTo>
                    <a:lnTo>
                      <a:pt x="219257" y="0"/>
                    </a:lnTo>
                    <a:lnTo>
                      <a:pt x="214739" y="1520"/>
                    </a:lnTo>
                    <a:lnTo>
                      <a:pt x="195936" y="2831"/>
                    </a:lnTo>
                    <a:cubicBezTo>
                      <a:pt x="169698" y="9862"/>
                      <a:pt x="146141" y="26902"/>
                      <a:pt x="131485" y="52286"/>
                    </a:cubicBezTo>
                    <a:lnTo>
                      <a:pt x="0" y="280025"/>
                    </a:lnTo>
                    <a:lnTo>
                      <a:pt x="455786" y="280025"/>
                    </a:lnTo>
                    <a:lnTo>
                      <a:pt x="324301" y="52286"/>
                    </a:lnTo>
                    <a:cubicBezTo>
                      <a:pt x="309645" y="26902"/>
                      <a:pt x="286088" y="9862"/>
                      <a:pt x="259850" y="2831"/>
                    </a:cubicBezTo>
                    <a:lnTo>
                      <a:pt x="241047" y="1520"/>
                    </a:lnTo>
                    <a:close/>
                  </a:path>
                </a:pathLst>
              </a:custGeom>
              <a:solidFill>
                <a:srgbClr val="7030A0"/>
              </a:solidFill>
              <a:ln w="158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73" name="文本框 57"/>
            <p:cNvSpPr txBox="1"/>
            <p:nvPr/>
          </p:nvSpPr>
          <p:spPr>
            <a:xfrm rot="7200000">
              <a:off x="3926043" y="3401730"/>
              <a:ext cx="688610" cy="369332"/>
            </a:xfrm>
            <a:prstGeom prst="rect">
              <a:avLst/>
            </a:prstGeom>
            <a:noFill/>
          </p:spPr>
          <p:txBody>
            <a:bodyPr wrap="square" rtlCol="0">
              <a:spAutoFit/>
            </a:bodyPr>
            <a:lstStyle/>
            <a:p>
              <a:pPr algn="ctr"/>
              <a:r>
                <a:rPr lang="en-US" altLang="zh-CN" sz="1800" dirty="0">
                  <a:solidFill>
                    <a:schemeClr val="bg1"/>
                  </a:solidFill>
                  <a:latin typeface="Impact" panose="020B0806030902050204" pitchFamily="34" charset="0"/>
                </a:rPr>
                <a:t>3</a:t>
              </a:r>
              <a:endParaRPr lang="zh-CN" altLang="en-US" sz="1800" dirty="0">
                <a:solidFill>
                  <a:schemeClr val="bg1"/>
                </a:solidFill>
                <a:latin typeface="Impact" panose="020B0806030902050204" pitchFamily="34" charset="0"/>
              </a:endParaRPr>
            </a:p>
          </p:txBody>
        </p:sp>
      </p:grpSp>
      <p:grpSp>
        <p:nvGrpSpPr>
          <p:cNvPr id="176" name="组合 175"/>
          <p:cNvGrpSpPr/>
          <p:nvPr/>
        </p:nvGrpSpPr>
        <p:grpSpPr>
          <a:xfrm>
            <a:off x="1413150" y="2812817"/>
            <a:ext cx="1211093" cy="1189892"/>
            <a:chOff x="1413150" y="2740809"/>
            <a:chExt cx="1211093" cy="1189892"/>
          </a:xfrm>
        </p:grpSpPr>
        <p:sp>
          <p:nvSpPr>
            <p:cNvPr id="177" name="同侧圆角矩形 176"/>
            <p:cNvSpPr/>
            <p:nvPr/>
          </p:nvSpPr>
          <p:spPr>
            <a:xfrm rot="3665931" flipV="1">
              <a:off x="1493865" y="3280808"/>
              <a:ext cx="366529" cy="527959"/>
            </a:xfrm>
            <a:prstGeom prst="round2SameRect">
              <a:avLst>
                <a:gd name="adj1" fmla="val 50000"/>
                <a:gd name="adj2"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78" name="组合 177"/>
            <p:cNvGrpSpPr/>
            <p:nvPr/>
          </p:nvGrpSpPr>
          <p:grpSpPr>
            <a:xfrm>
              <a:off x="1479253" y="2740809"/>
              <a:ext cx="1144990" cy="1094729"/>
              <a:chOff x="1479253" y="2740809"/>
              <a:chExt cx="1144990" cy="1094729"/>
            </a:xfrm>
          </p:grpSpPr>
          <p:sp>
            <p:nvSpPr>
              <p:cNvPr id="180" name="任意多边形 179"/>
              <p:cNvSpPr/>
              <p:nvPr/>
            </p:nvSpPr>
            <p:spPr>
              <a:xfrm rot="7200000" flipV="1">
                <a:off x="1416280" y="2803782"/>
                <a:ext cx="1094729" cy="968783"/>
              </a:xfrm>
              <a:custGeom>
                <a:avLst/>
                <a:gdLst>
                  <a:gd name="connsiteX0" fmla="*/ 158864 w 2095728"/>
                  <a:gd name="connsiteY0" fmla="*/ 1854618 h 1854618"/>
                  <a:gd name="connsiteX1" fmla="*/ 1936864 w 2095728"/>
                  <a:gd name="connsiteY1" fmla="*/ 1854618 h 1854618"/>
                  <a:gd name="connsiteX2" fmla="*/ 2044627 w 2095728"/>
                  <a:gd name="connsiteY2" fmla="*/ 1809981 h 1854618"/>
                  <a:gd name="connsiteX3" fmla="*/ 2059756 w 2095728"/>
                  <a:gd name="connsiteY3" fmla="*/ 1787541 h 1854618"/>
                  <a:gd name="connsiteX4" fmla="*/ 2064888 w 2095728"/>
                  <a:gd name="connsiteY4" fmla="*/ 1783015 h 1854618"/>
                  <a:gd name="connsiteX5" fmla="*/ 2070338 w 2095728"/>
                  <a:gd name="connsiteY5" fmla="*/ 1771846 h 1854618"/>
                  <a:gd name="connsiteX6" fmla="*/ 2077288 w 2095728"/>
                  <a:gd name="connsiteY6" fmla="*/ 1761539 h 1854618"/>
                  <a:gd name="connsiteX7" fmla="*/ 2078642 w 2095728"/>
                  <a:gd name="connsiteY7" fmla="*/ 1754829 h 1854618"/>
                  <a:gd name="connsiteX8" fmla="*/ 2090510 w 2095728"/>
                  <a:gd name="connsiteY8" fmla="*/ 1730509 h 1854618"/>
                  <a:gd name="connsiteX9" fmla="*/ 2075285 w 2095728"/>
                  <a:gd name="connsiteY9" fmla="*/ 1614865 h 1854618"/>
                  <a:gd name="connsiteX10" fmla="*/ 1186285 w 2095728"/>
                  <a:gd name="connsiteY10" fmla="*/ 75071 h 1854618"/>
                  <a:gd name="connsiteX11" fmla="*/ 1093747 w 2095728"/>
                  <a:gd name="connsiteY11" fmla="*/ 4064 h 1854618"/>
                  <a:gd name="connsiteX12" fmla="*/ 1066751 w 2095728"/>
                  <a:gd name="connsiteY12" fmla="*/ 2182 h 1854618"/>
                  <a:gd name="connsiteX13" fmla="*/ 1060263 w 2095728"/>
                  <a:gd name="connsiteY13" fmla="*/ 0 h 1854618"/>
                  <a:gd name="connsiteX14" fmla="*/ 1047864 w 2095728"/>
                  <a:gd name="connsiteY14" fmla="*/ 865 h 1854618"/>
                  <a:gd name="connsiteX15" fmla="*/ 1035465 w 2095728"/>
                  <a:gd name="connsiteY15" fmla="*/ 0 h 1854618"/>
                  <a:gd name="connsiteX16" fmla="*/ 1028977 w 2095728"/>
                  <a:gd name="connsiteY16" fmla="*/ 2182 h 1854618"/>
                  <a:gd name="connsiteX17" fmla="*/ 1001981 w 2095728"/>
                  <a:gd name="connsiteY17" fmla="*/ 4064 h 1854618"/>
                  <a:gd name="connsiteX18" fmla="*/ 909443 w 2095728"/>
                  <a:gd name="connsiteY18" fmla="*/ 75071 h 1854618"/>
                  <a:gd name="connsiteX19" fmla="*/ 20443 w 2095728"/>
                  <a:gd name="connsiteY19" fmla="*/ 1614865 h 1854618"/>
                  <a:gd name="connsiteX20" fmla="*/ 5218 w 2095728"/>
                  <a:gd name="connsiteY20" fmla="*/ 1730509 h 1854618"/>
                  <a:gd name="connsiteX21" fmla="*/ 17086 w 2095728"/>
                  <a:gd name="connsiteY21" fmla="*/ 1754829 h 1854618"/>
                  <a:gd name="connsiteX22" fmla="*/ 18440 w 2095728"/>
                  <a:gd name="connsiteY22" fmla="*/ 1761539 h 1854618"/>
                  <a:gd name="connsiteX23" fmla="*/ 25390 w 2095728"/>
                  <a:gd name="connsiteY23" fmla="*/ 1771846 h 1854618"/>
                  <a:gd name="connsiteX24" fmla="*/ 30840 w 2095728"/>
                  <a:gd name="connsiteY24" fmla="*/ 1783015 h 1854618"/>
                  <a:gd name="connsiteX25" fmla="*/ 35972 w 2095728"/>
                  <a:gd name="connsiteY25" fmla="*/ 1787541 h 1854618"/>
                  <a:gd name="connsiteX26" fmla="*/ 51101 w 2095728"/>
                  <a:gd name="connsiteY26" fmla="*/ 1809981 h 1854618"/>
                  <a:gd name="connsiteX27" fmla="*/ 158864 w 2095728"/>
                  <a:gd name="connsiteY27" fmla="*/ 1854618 h 1854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095728" h="1854618">
                    <a:moveTo>
                      <a:pt x="158864" y="1854618"/>
                    </a:moveTo>
                    <a:lnTo>
                      <a:pt x="1936864" y="1854618"/>
                    </a:lnTo>
                    <a:cubicBezTo>
                      <a:pt x="1978948" y="1854618"/>
                      <a:pt x="2017048" y="1837560"/>
                      <a:pt x="2044627" y="1809981"/>
                    </a:cubicBezTo>
                    <a:lnTo>
                      <a:pt x="2059756" y="1787541"/>
                    </a:lnTo>
                    <a:lnTo>
                      <a:pt x="2064888" y="1783015"/>
                    </a:lnTo>
                    <a:lnTo>
                      <a:pt x="2070338" y="1771846"/>
                    </a:lnTo>
                    <a:lnTo>
                      <a:pt x="2077288" y="1761539"/>
                    </a:lnTo>
                    <a:lnTo>
                      <a:pt x="2078642" y="1754829"/>
                    </a:lnTo>
                    <a:lnTo>
                      <a:pt x="2090510" y="1730509"/>
                    </a:lnTo>
                    <a:cubicBezTo>
                      <a:pt x="2100604" y="1692835"/>
                      <a:pt x="2096327" y="1651310"/>
                      <a:pt x="2075285" y="1614865"/>
                    </a:cubicBezTo>
                    <a:lnTo>
                      <a:pt x="1186285" y="75071"/>
                    </a:lnTo>
                    <a:cubicBezTo>
                      <a:pt x="1165243" y="38625"/>
                      <a:pt x="1131420" y="14159"/>
                      <a:pt x="1093747" y="4064"/>
                    </a:cubicBezTo>
                    <a:lnTo>
                      <a:pt x="1066751" y="2182"/>
                    </a:lnTo>
                    <a:lnTo>
                      <a:pt x="1060263" y="0"/>
                    </a:lnTo>
                    <a:lnTo>
                      <a:pt x="1047864" y="865"/>
                    </a:lnTo>
                    <a:lnTo>
                      <a:pt x="1035465" y="0"/>
                    </a:lnTo>
                    <a:lnTo>
                      <a:pt x="1028977" y="2182"/>
                    </a:lnTo>
                    <a:lnTo>
                      <a:pt x="1001981" y="4064"/>
                    </a:lnTo>
                    <a:cubicBezTo>
                      <a:pt x="964308" y="14159"/>
                      <a:pt x="930485" y="38625"/>
                      <a:pt x="909443" y="75071"/>
                    </a:cubicBezTo>
                    <a:lnTo>
                      <a:pt x="20443" y="1614865"/>
                    </a:lnTo>
                    <a:cubicBezTo>
                      <a:pt x="-599" y="1651310"/>
                      <a:pt x="-4876" y="1692835"/>
                      <a:pt x="5218" y="1730509"/>
                    </a:cubicBezTo>
                    <a:lnTo>
                      <a:pt x="17086" y="1754829"/>
                    </a:lnTo>
                    <a:lnTo>
                      <a:pt x="18440" y="1761539"/>
                    </a:lnTo>
                    <a:lnTo>
                      <a:pt x="25390" y="1771846"/>
                    </a:lnTo>
                    <a:lnTo>
                      <a:pt x="30840" y="1783015"/>
                    </a:lnTo>
                    <a:lnTo>
                      <a:pt x="35972" y="1787541"/>
                    </a:lnTo>
                    <a:lnTo>
                      <a:pt x="51101" y="1809981"/>
                    </a:lnTo>
                    <a:cubicBezTo>
                      <a:pt x="78680" y="1837560"/>
                      <a:pt x="116780" y="1854618"/>
                      <a:pt x="158864" y="1854618"/>
                    </a:cubicBezTo>
                    <a:close/>
                  </a:path>
                </a:pathLst>
              </a:custGeom>
              <a:gradFill flip="none" rotWithShape="0">
                <a:gsLst>
                  <a:gs pos="100000">
                    <a:schemeClr val="bg1"/>
                  </a:gs>
                  <a:gs pos="0">
                    <a:srgbClr val="DEDEDE"/>
                  </a:gs>
                </a:gsLst>
                <a:lin ang="2700000" scaled="1"/>
                <a:tileRect/>
              </a:gradFill>
              <a:ln w="15875">
                <a:gradFill flip="none" rotWithShape="1">
                  <a:gsLst>
                    <a:gs pos="0">
                      <a:schemeClr val="bg1"/>
                    </a:gs>
                    <a:gs pos="100000">
                      <a:schemeClr val="bg1">
                        <a:lumMod val="85000"/>
                      </a:schemeClr>
                    </a:gs>
                  </a:gsLst>
                  <a:lin ang="2700000" scaled="1"/>
                  <a:tileRect/>
                </a:gradFill>
              </a:ln>
              <a:effectLst>
                <a:outerShdw blurRad="165100" dist="762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1" name="任意多边形 180"/>
              <p:cNvSpPr/>
              <p:nvPr/>
            </p:nvSpPr>
            <p:spPr>
              <a:xfrm rot="14400000" flipV="1">
                <a:off x="2356610" y="2996051"/>
                <a:ext cx="325248" cy="210019"/>
              </a:xfrm>
              <a:custGeom>
                <a:avLst/>
                <a:gdLst>
                  <a:gd name="connsiteX0" fmla="*/ 236529 w 455786"/>
                  <a:gd name="connsiteY0" fmla="*/ 0 h 280025"/>
                  <a:gd name="connsiteX1" fmla="*/ 227893 w 455786"/>
                  <a:gd name="connsiteY1" fmla="*/ 603 h 280025"/>
                  <a:gd name="connsiteX2" fmla="*/ 219257 w 455786"/>
                  <a:gd name="connsiteY2" fmla="*/ 0 h 280025"/>
                  <a:gd name="connsiteX3" fmla="*/ 214739 w 455786"/>
                  <a:gd name="connsiteY3" fmla="*/ 1520 h 280025"/>
                  <a:gd name="connsiteX4" fmla="*/ 195936 w 455786"/>
                  <a:gd name="connsiteY4" fmla="*/ 2831 h 280025"/>
                  <a:gd name="connsiteX5" fmla="*/ 131485 w 455786"/>
                  <a:gd name="connsiteY5" fmla="*/ 52286 h 280025"/>
                  <a:gd name="connsiteX6" fmla="*/ 0 w 455786"/>
                  <a:gd name="connsiteY6" fmla="*/ 280025 h 280025"/>
                  <a:gd name="connsiteX7" fmla="*/ 455786 w 455786"/>
                  <a:gd name="connsiteY7" fmla="*/ 280025 h 280025"/>
                  <a:gd name="connsiteX8" fmla="*/ 324301 w 455786"/>
                  <a:gd name="connsiteY8" fmla="*/ 52286 h 280025"/>
                  <a:gd name="connsiteX9" fmla="*/ 259850 w 455786"/>
                  <a:gd name="connsiteY9" fmla="*/ 2831 h 280025"/>
                  <a:gd name="connsiteX10" fmla="*/ 241047 w 455786"/>
                  <a:gd name="connsiteY10" fmla="*/ 1520 h 28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5786" h="280025">
                    <a:moveTo>
                      <a:pt x="236529" y="0"/>
                    </a:moveTo>
                    <a:lnTo>
                      <a:pt x="227893" y="603"/>
                    </a:lnTo>
                    <a:lnTo>
                      <a:pt x="219257" y="0"/>
                    </a:lnTo>
                    <a:lnTo>
                      <a:pt x="214739" y="1520"/>
                    </a:lnTo>
                    <a:lnTo>
                      <a:pt x="195936" y="2831"/>
                    </a:lnTo>
                    <a:cubicBezTo>
                      <a:pt x="169698" y="9862"/>
                      <a:pt x="146141" y="26902"/>
                      <a:pt x="131485" y="52286"/>
                    </a:cubicBezTo>
                    <a:lnTo>
                      <a:pt x="0" y="280025"/>
                    </a:lnTo>
                    <a:lnTo>
                      <a:pt x="455786" y="280025"/>
                    </a:lnTo>
                    <a:lnTo>
                      <a:pt x="324301" y="52286"/>
                    </a:lnTo>
                    <a:cubicBezTo>
                      <a:pt x="309645" y="26902"/>
                      <a:pt x="286088" y="9862"/>
                      <a:pt x="259850" y="2831"/>
                    </a:cubicBezTo>
                    <a:lnTo>
                      <a:pt x="241047" y="1520"/>
                    </a:lnTo>
                    <a:close/>
                  </a:path>
                </a:pathLst>
              </a:custGeom>
              <a:solidFill>
                <a:srgbClr val="7030A0"/>
              </a:solidFill>
              <a:ln w="158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79" name="文本框 58"/>
            <p:cNvSpPr txBox="1"/>
            <p:nvPr/>
          </p:nvSpPr>
          <p:spPr>
            <a:xfrm rot="14400000" flipH="1">
              <a:off x="1258239" y="3401730"/>
              <a:ext cx="688610" cy="369332"/>
            </a:xfrm>
            <a:prstGeom prst="rect">
              <a:avLst/>
            </a:prstGeom>
            <a:noFill/>
          </p:spPr>
          <p:txBody>
            <a:bodyPr wrap="square" rtlCol="0">
              <a:spAutoFit/>
            </a:bodyPr>
            <a:lstStyle/>
            <a:p>
              <a:pPr algn="ctr"/>
              <a:r>
                <a:rPr lang="en-US" altLang="zh-CN" sz="1800" dirty="0">
                  <a:solidFill>
                    <a:schemeClr val="bg1"/>
                  </a:solidFill>
                  <a:latin typeface="Impact" panose="020B0806030902050204" pitchFamily="34" charset="0"/>
                </a:rPr>
                <a:t>5</a:t>
              </a:r>
              <a:endParaRPr lang="zh-CN" altLang="en-US" sz="1800" dirty="0">
                <a:solidFill>
                  <a:schemeClr val="bg1"/>
                </a:solidFill>
                <a:latin typeface="Impact" panose="020B0806030902050204" pitchFamily="34" charset="0"/>
              </a:endParaRPr>
            </a:p>
          </p:txBody>
        </p:sp>
      </p:grpSp>
      <p:grpSp>
        <p:nvGrpSpPr>
          <p:cNvPr id="182" name="组合 181"/>
          <p:cNvGrpSpPr/>
          <p:nvPr/>
        </p:nvGrpSpPr>
        <p:grpSpPr>
          <a:xfrm>
            <a:off x="1395009" y="1815525"/>
            <a:ext cx="1215960" cy="1034115"/>
            <a:chOff x="1413149" y="1743517"/>
            <a:chExt cx="1215960" cy="1034115"/>
          </a:xfrm>
        </p:grpSpPr>
        <p:sp>
          <p:nvSpPr>
            <p:cNvPr id="183" name="同侧圆角矩形 182"/>
            <p:cNvSpPr/>
            <p:nvPr/>
          </p:nvSpPr>
          <p:spPr>
            <a:xfrm rot="17934069">
              <a:off x="1493864" y="1862778"/>
              <a:ext cx="366529" cy="527959"/>
            </a:xfrm>
            <a:prstGeom prst="round2SameRect">
              <a:avLst>
                <a:gd name="adj1" fmla="val 50000"/>
                <a:gd name="adj2"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4" name="组合 183"/>
            <p:cNvGrpSpPr/>
            <p:nvPr/>
          </p:nvGrpSpPr>
          <p:grpSpPr>
            <a:xfrm>
              <a:off x="1534380" y="1743517"/>
              <a:ext cx="1094729" cy="1034115"/>
              <a:chOff x="1534380" y="1743517"/>
              <a:chExt cx="1094729" cy="1034115"/>
            </a:xfrm>
          </p:grpSpPr>
          <p:sp>
            <p:nvSpPr>
              <p:cNvPr id="186" name="任意多边形 185"/>
              <p:cNvSpPr/>
              <p:nvPr/>
            </p:nvSpPr>
            <p:spPr>
              <a:xfrm rot="10800000" flipV="1">
                <a:off x="1534380" y="1743517"/>
                <a:ext cx="1094729" cy="968783"/>
              </a:xfrm>
              <a:custGeom>
                <a:avLst/>
                <a:gdLst>
                  <a:gd name="connsiteX0" fmla="*/ 158864 w 2095728"/>
                  <a:gd name="connsiteY0" fmla="*/ 1854618 h 1854618"/>
                  <a:gd name="connsiteX1" fmla="*/ 1936864 w 2095728"/>
                  <a:gd name="connsiteY1" fmla="*/ 1854618 h 1854618"/>
                  <a:gd name="connsiteX2" fmla="*/ 2044627 w 2095728"/>
                  <a:gd name="connsiteY2" fmla="*/ 1809981 h 1854618"/>
                  <a:gd name="connsiteX3" fmla="*/ 2059756 w 2095728"/>
                  <a:gd name="connsiteY3" fmla="*/ 1787541 h 1854618"/>
                  <a:gd name="connsiteX4" fmla="*/ 2064888 w 2095728"/>
                  <a:gd name="connsiteY4" fmla="*/ 1783015 h 1854618"/>
                  <a:gd name="connsiteX5" fmla="*/ 2070338 w 2095728"/>
                  <a:gd name="connsiteY5" fmla="*/ 1771846 h 1854618"/>
                  <a:gd name="connsiteX6" fmla="*/ 2077288 w 2095728"/>
                  <a:gd name="connsiteY6" fmla="*/ 1761539 h 1854618"/>
                  <a:gd name="connsiteX7" fmla="*/ 2078642 w 2095728"/>
                  <a:gd name="connsiteY7" fmla="*/ 1754829 h 1854618"/>
                  <a:gd name="connsiteX8" fmla="*/ 2090510 w 2095728"/>
                  <a:gd name="connsiteY8" fmla="*/ 1730509 h 1854618"/>
                  <a:gd name="connsiteX9" fmla="*/ 2075285 w 2095728"/>
                  <a:gd name="connsiteY9" fmla="*/ 1614865 h 1854618"/>
                  <a:gd name="connsiteX10" fmla="*/ 1186285 w 2095728"/>
                  <a:gd name="connsiteY10" fmla="*/ 75071 h 1854618"/>
                  <a:gd name="connsiteX11" fmla="*/ 1093747 w 2095728"/>
                  <a:gd name="connsiteY11" fmla="*/ 4064 h 1854618"/>
                  <a:gd name="connsiteX12" fmla="*/ 1066751 w 2095728"/>
                  <a:gd name="connsiteY12" fmla="*/ 2182 h 1854618"/>
                  <a:gd name="connsiteX13" fmla="*/ 1060263 w 2095728"/>
                  <a:gd name="connsiteY13" fmla="*/ 0 h 1854618"/>
                  <a:gd name="connsiteX14" fmla="*/ 1047864 w 2095728"/>
                  <a:gd name="connsiteY14" fmla="*/ 865 h 1854618"/>
                  <a:gd name="connsiteX15" fmla="*/ 1035465 w 2095728"/>
                  <a:gd name="connsiteY15" fmla="*/ 0 h 1854618"/>
                  <a:gd name="connsiteX16" fmla="*/ 1028977 w 2095728"/>
                  <a:gd name="connsiteY16" fmla="*/ 2182 h 1854618"/>
                  <a:gd name="connsiteX17" fmla="*/ 1001981 w 2095728"/>
                  <a:gd name="connsiteY17" fmla="*/ 4064 h 1854618"/>
                  <a:gd name="connsiteX18" fmla="*/ 909443 w 2095728"/>
                  <a:gd name="connsiteY18" fmla="*/ 75071 h 1854618"/>
                  <a:gd name="connsiteX19" fmla="*/ 20443 w 2095728"/>
                  <a:gd name="connsiteY19" fmla="*/ 1614865 h 1854618"/>
                  <a:gd name="connsiteX20" fmla="*/ 5218 w 2095728"/>
                  <a:gd name="connsiteY20" fmla="*/ 1730509 h 1854618"/>
                  <a:gd name="connsiteX21" fmla="*/ 17086 w 2095728"/>
                  <a:gd name="connsiteY21" fmla="*/ 1754829 h 1854618"/>
                  <a:gd name="connsiteX22" fmla="*/ 18440 w 2095728"/>
                  <a:gd name="connsiteY22" fmla="*/ 1761539 h 1854618"/>
                  <a:gd name="connsiteX23" fmla="*/ 25390 w 2095728"/>
                  <a:gd name="connsiteY23" fmla="*/ 1771846 h 1854618"/>
                  <a:gd name="connsiteX24" fmla="*/ 30840 w 2095728"/>
                  <a:gd name="connsiteY24" fmla="*/ 1783015 h 1854618"/>
                  <a:gd name="connsiteX25" fmla="*/ 35972 w 2095728"/>
                  <a:gd name="connsiteY25" fmla="*/ 1787541 h 1854618"/>
                  <a:gd name="connsiteX26" fmla="*/ 51101 w 2095728"/>
                  <a:gd name="connsiteY26" fmla="*/ 1809981 h 1854618"/>
                  <a:gd name="connsiteX27" fmla="*/ 158864 w 2095728"/>
                  <a:gd name="connsiteY27" fmla="*/ 1854618 h 1854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095728" h="1854618">
                    <a:moveTo>
                      <a:pt x="158864" y="1854618"/>
                    </a:moveTo>
                    <a:lnTo>
                      <a:pt x="1936864" y="1854618"/>
                    </a:lnTo>
                    <a:cubicBezTo>
                      <a:pt x="1978948" y="1854618"/>
                      <a:pt x="2017048" y="1837560"/>
                      <a:pt x="2044627" y="1809981"/>
                    </a:cubicBezTo>
                    <a:lnTo>
                      <a:pt x="2059756" y="1787541"/>
                    </a:lnTo>
                    <a:lnTo>
                      <a:pt x="2064888" y="1783015"/>
                    </a:lnTo>
                    <a:lnTo>
                      <a:pt x="2070338" y="1771846"/>
                    </a:lnTo>
                    <a:lnTo>
                      <a:pt x="2077288" y="1761539"/>
                    </a:lnTo>
                    <a:lnTo>
                      <a:pt x="2078642" y="1754829"/>
                    </a:lnTo>
                    <a:lnTo>
                      <a:pt x="2090510" y="1730509"/>
                    </a:lnTo>
                    <a:cubicBezTo>
                      <a:pt x="2100604" y="1692835"/>
                      <a:pt x="2096327" y="1651310"/>
                      <a:pt x="2075285" y="1614865"/>
                    </a:cubicBezTo>
                    <a:lnTo>
                      <a:pt x="1186285" y="75071"/>
                    </a:lnTo>
                    <a:cubicBezTo>
                      <a:pt x="1165243" y="38625"/>
                      <a:pt x="1131420" y="14159"/>
                      <a:pt x="1093747" y="4064"/>
                    </a:cubicBezTo>
                    <a:lnTo>
                      <a:pt x="1066751" y="2182"/>
                    </a:lnTo>
                    <a:lnTo>
                      <a:pt x="1060263" y="0"/>
                    </a:lnTo>
                    <a:lnTo>
                      <a:pt x="1047864" y="865"/>
                    </a:lnTo>
                    <a:lnTo>
                      <a:pt x="1035465" y="0"/>
                    </a:lnTo>
                    <a:lnTo>
                      <a:pt x="1028977" y="2182"/>
                    </a:lnTo>
                    <a:lnTo>
                      <a:pt x="1001981" y="4064"/>
                    </a:lnTo>
                    <a:cubicBezTo>
                      <a:pt x="964308" y="14159"/>
                      <a:pt x="930485" y="38625"/>
                      <a:pt x="909443" y="75071"/>
                    </a:cubicBezTo>
                    <a:lnTo>
                      <a:pt x="20443" y="1614865"/>
                    </a:lnTo>
                    <a:cubicBezTo>
                      <a:pt x="-599" y="1651310"/>
                      <a:pt x="-4876" y="1692835"/>
                      <a:pt x="5218" y="1730509"/>
                    </a:cubicBezTo>
                    <a:lnTo>
                      <a:pt x="17086" y="1754829"/>
                    </a:lnTo>
                    <a:lnTo>
                      <a:pt x="18440" y="1761539"/>
                    </a:lnTo>
                    <a:lnTo>
                      <a:pt x="25390" y="1771846"/>
                    </a:lnTo>
                    <a:lnTo>
                      <a:pt x="30840" y="1783015"/>
                    </a:lnTo>
                    <a:lnTo>
                      <a:pt x="35972" y="1787541"/>
                    </a:lnTo>
                    <a:lnTo>
                      <a:pt x="51101" y="1809981"/>
                    </a:lnTo>
                    <a:cubicBezTo>
                      <a:pt x="78680" y="1837560"/>
                      <a:pt x="116780" y="1854618"/>
                      <a:pt x="158864" y="1854618"/>
                    </a:cubicBezTo>
                    <a:close/>
                  </a:path>
                </a:pathLst>
              </a:custGeom>
              <a:gradFill flip="none" rotWithShape="1">
                <a:gsLst>
                  <a:gs pos="100000">
                    <a:schemeClr val="bg1"/>
                  </a:gs>
                  <a:gs pos="0">
                    <a:srgbClr val="DEDEDE"/>
                  </a:gs>
                </a:gsLst>
                <a:lin ang="8100000" scaled="0"/>
                <a:tileRect/>
              </a:gradFill>
              <a:ln w="15875">
                <a:gradFill flip="none" rotWithShape="1">
                  <a:gsLst>
                    <a:gs pos="0">
                      <a:schemeClr val="bg1"/>
                    </a:gs>
                    <a:gs pos="100000">
                      <a:srgbClr val="DEDEDE"/>
                    </a:gs>
                  </a:gsLst>
                  <a:lin ang="8100000" scaled="0"/>
                  <a:tileRect/>
                </a:gradFill>
              </a:ln>
              <a:effectLst>
                <a:outerShdw blurRad="165100" dist="762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7" name="任意多边形 186"/>
              <p:cNvSpPr/>
              <p:nvPr/>
            </p:nvSpPr>
            <p:spPr>
              <a:xfrm rot="7200000">
                <a:off x="2358395" y="2509998"/>
                <a:ext cx="325248" cy="210019"/>
              </a:xfrm>
              <a:custGeom>
                <a:avLst/>
                <a:gdLst>
                  <a:gd name="connsiteX0" fmla="*/ 236529 w 455786"/>
                  <a:gd name="connsiteY0" fmla="*/ 0 h 280025"/>
                  <a:gd name="connsiteX1" fmla="*/ 227893 w 455786"/>
                  <a:gd name="connsiteY1" fmla="*/ 603 h 280025"/>
                  <a:gd name="connsiteX2" fmla="*/ 219257 w 455786"/>
                  <a:gd name="connsiteY2" fmla="*/ 0 h 280025"/>
                  <a:gd name="connsiteX3" fmla="*/ 214739 w 455786"/>
                  <a:gd name="connsiteY3" fmla="*/ 1520 h 280025"/>
                  <a:gd name="connsiteX4" fmla="*/ 195936 w 455786"/>
                  <a:gd name="connsiteY4" fmla="*/ 2831 h 280025"/>
                  <a:gd name="connsiteX5" fmla="*/ 131485 w 455786"/>
                  <a:gd name="connsiteY5" fmla="*/ 52286 h 280025"/>
                  <a:gd name="connsiteX6" fmla="*/ 0 w 455786"/>
                  <a:gd name="connsiteY6" fmla="*/ 280025 h 280025"/>
                  <a:gd name="connsiteX7" fmla="*/ 455786 w 455786"/>
                  <a:gd name="connsiteY7" fmla="*/ 280025 h 280025"/>
                  <a:gd name="connsiteX8" fmla="*/ 324301 w 455786"/>
                  <a:gd name="connsiteY8" fmla="*/ 52286 h 280025"/>
                  <a:gd name="connsiteX9" fmla="*/ 259850 w 455786"/>
                  <a:gd name="connsiteY9" fmla="*/ 2831 h 280025"/>
                  <a:gd name="connsiteX10" fmla="*/ 241047 w 455786"/>
                  <a:gd name="connsiteY10" fmla="*/ 1520 h 28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5786" h="280025">
                    <a:moveTo>
                      <a:pt x="236529" y="0"/>
                    </a:moveTo>
                    <a:lnTo>
                      <a:pt x="227893" y="603"/>
                    </a:lnTo>
                    <a:lnTo>
                      <a:pt x="219257" y="0"/>
                    </a:lnTo>
                    <a:lnTo>
                      <a:pt x="214739" y="1520"/>
                    </a:lnTo>
                    <a:lnTo>
                      <a:pt x="195936" y="2831"/>
                    </a:lnTo>
                    <a:cubicBezTo>
                      <a:pt x="169698" y="9862"/>
                      <a:pt x="146141" y="26902"/>
                      <a:pt x="131485" y="52286"/>
                    </a:cubicBezTo>
                    <a:lnTo>
                      <a:pt x="0" y="280025"/>
                    </a:lnTo>
                    <a:lnTo>
                      <a:pt x="455786" y="280025"/>
                    </a:lnTo>
                    <a:lnTo>
                      <a:pt x="324301" y="52286"/>
                    </a:lnTo>
                    <a:cubicBezTo>
                      <a:pt x="309645" y="26902"/>
                      <a:pt x="286088" y="9862"/>
                      <a:pt x="259850" y="2831"/>
                    </a:cubicBezTo>
                    <a:lnTo>
                      <a:pt x="241047" y="1520"/>
                    </a:lnTo>
                    <a:close/>
                  </a:path>
                </a:pathLst>
              </a:custGeom>
              <a:solidFill>
                <a:srgbClr val="7030A0"/>
              </a:solidFill>
              <a:ln w="158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85" name="文本框 59"/>
            <p:cNvSpPr txBox="1"/>
            <p:nvPr/>
          </p:nvSpPr>
          <p:spPr>
            <a:xfrm rot="7200000" flipH="1" flipV="1">
              <a:off x="1291892" y="1930186"/>
              <a:ext cx="688610" cy="369332"/>
            </a:xfrm>
            <a:prstGeom prst="rect">
              <a:avLst/>
            </a:prstGeom>
            <a:noFill/>
          </p:spPr>
          <p:txBody>
            <a:bodyPr wrap="square" rtlCol="0">
              <a:spAutoFit/>
            </a:bodyPr>
            <a:lstStyle/>
            <a:p>
              <a:pPr algn="ctr"/>
              <a:r>
                <a:rPr lang="en-US" altLang="zh-CN" sz="1800" dirty="0">
                  <a:solidFill>
                    <a:schemeClr val="bg1"/>
                  </a:solidFill>
                  <a:latin typeface="Impact" panose="020B0806030902050204" pitchFamily="34" charset="0"/>
                </a:rPr>
                <a:t>6</a:t>
              </a:r>
              <a:endParaRPr lang="zh-CN" altLang="en-US" sz="1800" dirty="0">
                <a:solidFill>
                  <a:schemeClr val="bg1"/>
                </a:solidFill>
                <a:latin typeface="Impact" panose="020B0806030902050204" pitchFamily="34" charset="0"/>
              </a:endParaRPr>
            </a:p>
          </p:txBody>
        </p:sp>
      </p:grpSp>
      <p:grpSp>
        <p:nvGrpSpPr>
          <p:cNvPr id="188" name="组合 187"/>
          <p:cNvGrpSpPr/>
          <p:nvPr/>
        </p:nvGrpSpPr>
        <p:grpSpPr>
          <a:xfrm>
            <a:off x="3269392" y="1812213"/>
            <a:ext cx="1177735" cy="1038403"/>
            <a:chOff x="3269392" y="1740205"/>
            <a:chExt cx="1177735" cy="1038403"/>
          </a:xfrm>
        </p:grpSpPr>
        <p:sp>
          <p:nvSpPr>
            <p:cNvPr id="189" name="同侧圆角矩形 188"/>
            <p:cNvSpPr/>
            <p:nvPr/>
          </p:nvSpPr>
          <p:spPr>
            <a:xfrm rot="3665931" flipH="1">
              <a:off x="3999883" y="1862777"/>
              <a:ext cx="366529" cy="527959"/>
            </a:xfrm>
            <a:prstGeom prst="round2SameRect">
              <a:avLst>
                <a:gd name="adj1" fmla="val 50000"/>
                <a:gd name="adj2"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90" name="组合 189"/>
            <p:cNvGrpSpPr/>
            <p:nvPr/>
          </p:nvGrpSpPr>
          <p:grpSpPr>
            <a:xfrm>
              <a:off x="3269392" y="1743517"/>
              <a:ext cx="1094729" cy="1035091"/>
              <a:chOff x="3269392" y="1743517"/>
              <a:chExt cx="1094729" cy="1035091"/>
            </a:xfrm>
          </p:grpSpPr>
          <p:sp>
            <p:nvSpPr>
              <p:cNvPr id="192" name="任意多边形 191"/>
              <p:cNvSpPr/>
              <p:nvPr/>
            </p:nvSpPr>
            <p:spPr>
              <a:xfrm rot="10800000" flipV="1">
                <a:off x="3269392" y="1743517"/>
                <a:ext cx="1094729" cy="968783"/>
              </a:xfrm>
              <a:custGeom>
                <a:avLst/>
                <a:gdLst>
                  <a:gd name="connsiteX0" fmla="*/ 158864 w 2095728"/>
                  <a:gd name="connsiteY0" fmla="*/ 1854618 h 1854618"/>
                  <a:gd name="connsiteX1" fmla="*/ 1936864 w 2095728"/>
                  <a:gd name="connsiteY1" fmla="*/ 1854618 h 1854618"/>
                  <a:gd name="connsiteX2" fmla="*/ 2044627 w 2095728"/>
                  <a:gd name="connsiteY2" fmla="*/ 1809981 h 1854618"/>
                  <a:gd name="connsiteX3" fmla="*/ 2059756 w 2095728"/>
                  <a:gd name="connsiteY3" fmla="*/ 1787541 h 1854618"/>
                  <a:gd name="connsiteX4" fmla="*/ 2064888 w 2095728"/>
                  <a:gd name="connsiteY4" fmla="*/ 1783015 h 1854618"/>
                  <a:gd name="connsiteX5" fmla="*/ 2070338 w 2095728"/>
                  <a:gd name="connsiteY5" fmla="*/ 1771846 h 1854618"/>
                  <a:gd name="connsiteX6" fmla="*/ 2077288 w 2095728"/>
                  <a:gd name="connsiteY6" fmla="*/ 1761539 h 1854618"/>
                  <a:gd name="connsiteX7" fmla="*/ 2078642 w 2095728"/>
                  <a:gd name="connsiteY7" fmla="*/ 1754829 h 1854618"/>
                  <a:gd name="connsiteX8" fmla="*/ 2090510 w 2095728"/>
                  <a:gd name="connsiteY8" fmla="*/ 1730509 h 1854618"/>
                  <a:gd name="connsiteX9" fmla="*/ 2075285 w 2095728"/>
                  <a:gd name="connsiteY9" fmla="*/ 1614865 h 1854618"/>
                  <a:gd name="connsiteX10" fmla="*/ 1186285 w 2095728"/>
                  <a:gd name="connsiteY10" fmla="*/ 75071 h 1854618"/>
                  <a:gd name="connsiteX11" fmla="*/ 1093747 w 2095728"/>
                  <a:gd name="connsiteY11" fmla="*/ 4064 h 1854618"/>
                  <a:gd name="connsiteX12" fmla="*/ 1066751 w 2095728"/>
                  <a:gd name="connsiteY12" fmla="*/ 2182 h 1854618"/>
                  <a:gd name="connsiteX13" fmla="*/ 1060263 w 2095728"/>
                  <a:gd name="connsiteY13" fmla="*/ 0 h 1854618"/>
                  <a:gd name="connsiteX14" fmla="*/ 1047864 w 2095728"/>
                  <a:gd name="connsiteY14" fmla="*/ 865 h 1854618"/>
                  <a:gd name="connsiteX15" fmla="*/ 1035465 w 2095728"/>
                  <a:gd name="connsiteY15" fmla="*/ 0 h 1854618"/>
                  <a:gd name="connsiteX16" fmla="*/ 1028977 w 2095728"/>
                  <a:gd name="connsiteY16" fmla="*/ 2182 h 1854618"/>
                  <a:gd name="connsiteX17" fmla="*/ 1001981 w 2095728"/>
                  <a:gd name="connsiteY17" fmla="*/ 4064 h 1854618"/>
                  <a:gd name="connsiteX18" fmla="*/ 909443 w 2095728"/>
                  <a:gd name="connsiteY18" fmla="*/ 75071 h 1854618"/>
                  <a:gd name="connsiteX19" fmla="*/ 20443 w 2095728"/>
                  <a:gd name="connsiteY19" fmla="*/ 1614865 h 1854618"/>
                  <a:gd name="connsiteX20" fmla="*/ 5218 w 2095728"/>
                  <a:gd name="connsiteY20" fmla="*/ 1730509 h 1854618"/>
                  <a:gd name="connsiteX21" fmla="*/ 17086 w 2095728"/>
                  <a:gd name="connsiteY21" fmla="*/ 1754829 h 1854618"/>
                  <a:gd name="connsiteX22" fmla="*/ 18440 w 2095728"/>
                  <a:gd name="connsiteY22" fmla="*/ 1761539 h 1854618"/>
                  <a:gd name="connsiteX23" fmla="*/ 25390 w 2095728"/>
                  <a:gd name="connsiteY23" fmla="*/ 1771846 h 1854618"/>
                  <a:gd name="connsiteX24" fmla="*/ 30840 w 2095728"/>
                  <a:gd name="connsiteY24" fmla="*/ 1783015 h 1854618"/>
                  <a:gd name="connsiteX25" fmla="*/ 35972 w 2095728"/>
                  <a:gd name="connsiteY25" fmla="*/ 1787541 h 1854618"/>
                  <a:gd name="connsiteX26" fmla="*/ 51101 w 2095728"/>
                  <a:gd name="connsiteY26" fmla="*/ 1809981 h 1854618"/>
                  <a:gd name="connsiteX27" fmla="*/ 158864 w 2095728"/>
                  <a:gd name="connsiteY27" fmla="*/ 1854618 h 1854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095728" h="1854618">
                    <a:moveTo>
                      <a:pt x="158864" y="1854618"/>
                    </a:moveTo>
                    <a:lnTo>
                      <a:pt x="1936864" y="1854618"/>
                    </a:lnTo>
                    <a:cubicBezTo>
                      <a:pt x="1978948" y="1854618"/>
                      <a:pt x="2017048" y="1837560"/>
                      <a:pt x="2044627" y="1809981"/>
                    </a:cubicBezTo>
                    <a:lnTo>
                      <a:pt x="2059756" y="1787541"/>
                    </a:lnTo>
                    <a:lnTo>
                      <a:pt x="2064888" y="1783015"/>
                    </a:lnTo>
                    <a:lnTo>
                      <a:pt x="2070338" y="1771846"/>
                    </a:lnTo>
                    <a:lnTo>
                      <a:pt x="2077288" y="1761539"/>
                    </a:lnTo>
                    <a:lnTo>
                      <a:pt x="2078642" y="1754829"/>
                    </a:lnTo>
                    <a:lnTo>
                      <a:pt x="2090510" y="1730509"/>
                    </a:lnTo>
                    <a:cubicBezTo>
                      <a:pt x="2100604" y="1692835"/>
                      <a:pt x="2096327" y="1651310"/>
                      <a:pt x="2075285" y="1614865"/>
                    </a:cubicBezTo>
                    <a:lnTo>
                      <a:pt x="1186285" y="75071"/>
                    </a:lnTo>
                    <a:cubicBezTo>
                      <a:pt x="1165243" y="38625"/>
                      <a:pt x="1131420" y="14159"/>
                      <a:pt x="1093747" y="4064"/>
                    </a:cubicBezTo>
                    <a:lnTo>
                      <a:pt x="1066751" y="2182"/>
                    </a:lnTo>
                    <a:lnTo>
                      <a:pt x="1060263" y="0"/>
                    </a:lnTo>
                    <a:lnTo>
                      <a:pt x="1047864" y="865"/>
                    </a:lnTo>
                    <a:lnTo>
                      <a:pt x="1035465" y="0"/>
                    </a:lnTo>
                    <a:lnTo>
                      <a:pt x="1028977" y="2182"/>
                    </a:lnTo>
                    <a:lnTo>
                      <a:pt x="1001981" y="4064"/>
                    </a:lnTo>
                    <a:cubicBezTo>
                      <a:pt x="964308" y="14159"/>
                      <a:pt x="930485" y="38625"/>
                      <a:pt x="909443" y="75071"/>
                    </a:cubicBezTo>
                    <a:lnTo>
                      <a:pt x="20443" y="1614865"/>
                    </a:lnTo>
                    <a:cubicBezTo>
                      <a:pt x="-599" y="1651310"/>
                      <a:pt x="-4876" y="1692835"/>
                      <a:pt x="5218" y="1730509"/>
                    </a:cubicBezTo>
                    <a:lnTo>
                      <a:pt x="17086" y="1754829"/>
                    </a:lnTo>
                    <a:lnTo>
                      <a:pt x="18440" y="1761539"/>
                    </a:lnTo>
                    <a:lnTo>
                      <a:pt x="25390" y="1771846"/>
                    </a:lnTo>
                    <a:lnTo>
                      <a:pt x="30840" y="1783015"/>
                    </a:lnTo>
                    <a:lnTo>
                      <a:pt x="35972" y="1787541"/>
                    </a:lnTo>
                    <a:lnTo>
                      <a:pt x="51101" y="1809981"/>
                    </a:lnTo>
                    <a:cubicBezTo>
                      <a:pt x="78680" y="1837560"/>
                      <a:pt x="116780" y="1854618"/>
                      <a:pt x="158864" y="1854618"/>
                    </a:cubicBezTo>
                    <a:close/>
                  </a:path>
                </a:pathLst>
              </a:custGeom>
              <a:gradFill flip="none" rotWithShape="1">
                <a:gsLst>
                  <a:gs pos="100000">
                    <a:schemeClr val="bg1"/>
                  </a:gs>
                  <a:gs pos="0">
                    <a:srgbClr val="DEDEDE"/>
                  </a:gs>
                </a:gsLst>
                <a:lin ang="8100000" scaled="0"/>
                <a:tileRect/>
              </a:gradFill>
              <a:ln w="15875">
                <a:gradFill flip="none" rotWithShape="1">
                  <a:gsLst>
                    <a:gs pos="0">
                      <a:schemeClr val="bg1"/>
                    </a:gs>
                    <a:gs pos="100000">
                      <a:srgbClr val="DEDEDE"/>
                    </a:gs>
                  </a:gsLst>
                  <a:lin ang="8100000" scaled="0"/>
                  <a:tileRect/>
                </a:gradFill>
              </a:ln>
              <a:effectLst>
                <a:outerShdw blurRad="165100" dist="762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3" name="任意多边形 192"/>
              <p:cNvSpPr/>
              <p:nvPr/>
            </p:nvSpPr>
            <p:spPr>
              <a:xfrm rot="14400000" flipH="1">
                <a:off x="3217980" y="2510974"/>
                <a:ext cx="325248" cy="210019"/>
              </a:xfrm>
              <a:custGeom>
                <a:avLst/>
                <a:gdLst>
                  <a:gd name="connsiteX0" fmla="*/ 236529 w 455786"/>
                  <a:gd name="connsiteY0" fmla="*/ 0 h 280025"/>
                  <a:gd name="connsiteX1" fmla="*/ 227893 w 455786"/>
                  <a:gd name="connsiteY1" fmla="*/ 603 h 280025"/>
                  <a:gd name="connsiteX2" fmla="*/ 219257 w 455786"/>
                  <a:gd name="connsiteY2" fmla="*/ 0 h 280025"/>
                  <a:gd name="connsiteX3" fmla="*/ 214739 w 455786"/>
                  <a:gd name="connsiteY3" fmla="*/ 1520 h 280025"/>
                  <a:gd name="connsiteX4" fmla="*/ 195936 w 455786"/>
                  <a:gd name="connsiteY4" fmla="*/ 2831 h 280025"/>
                  <a:gd name="connsiteX5" fmla="*/ 131485 w 455786"/>
                  <a:gd name="connsiteY5" fmla="*/ 52286 h 280025"/>
                  <a:gd name="connsiteX6" fmla="*/ 0 w 455786"/>
                  <a:gd name="connsiteY6" fmla="*/ 280025 h 280025"/>
                  <a:gd name="connsiteX7" fmla="*/ 455786 w 455786"/>
                  <a:gd name="connsiteY7" fmla="*/ 280025 h 280025"/>
                  <a:gd name="connsiteX8" fmla="*/ 324301 w 455786"/>
                  <a:gd name="connsiteY8" fmla="*/ 52286 h 280025"/>
                  <a:gd name="connsiteX9" fmla="*/ 259850 w 455786"/>
                  <a:gd name="connsiteY9" fmla="*/ 2831 h 280025"/>
                  <a:gd name="connsiteX10" fmla="*/ 241047 w 455786"/>
                  <a:gd name="connsiteY10" fmla="*/ 1520 h 28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5786" h="280025">
                    <a:moveTo>
                      <a:pt x="236529" y="0"/>
                    </a:moveTo>
                    <a:lnTo>
                      <a:pt x="227893" y="603"/>
                    </a:lnTo>
                    <a:lnTo>
                      <a:pt x="219257" y="0"/>
                    </a:lnTo>
                    <a:lnTo>
                      <a:pt x="214739" y="1520"/>
                    </a:lnTo>
                    <a:lnTo>
                      <a:pt x="195936" y="2831"/>
                    </a:lnTo>
                    <a:cubicBezTo>
                      <a:pt x="169698" y="9862"/>
                      <a:pt x="146141" y="26902"/>
                      <a:pt x="131485" y="52286"/>
                    </a:cubicBezTo>
                    <a:lnTo>
                      <a:pt x="0" y="280025"/>
                    </a:lnTo>
                    <a:lnTo>
                      <a:pt x="455786" y="280025"/>
                    </a:lnTo>
                    <a:lnTo>
                      <a:pt x="324301" y="52286"/>
                    </a:lnTo>
                    <a:cubicBezTo>
                      <a:pt x="309645" y="26902"/>
                      <a:pt x="286088" y="9862"/>
                      <a:pt x="259850" y="2831"/>
                    </a:cubicBezTo>
                    <a:lnTo>
                      <a:pt x="241047" y="1520"/>
                    </a:lnTo>
                    <a:close/>
                  </a:path>
                </a:pathLst>
              </a:custGeom>
              <a:solidFill>
                <a:srgbClr val="7030A0"/>
              </a:solidFill>
              <a:ln w="158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91" name="文本框 60"/>
            <p:cNvSpPr txBox="1"/>
            <p:nvPr/>
          </p:nvSpPr>
          <p:spPr>
            <a:xfrm rot="14400000" flipV="1">
              <a:off x="3880829" y="1899844"/>
              <a:ext cx="688610" cy="369332"/>
            </a:xfrm>
            <a:prstGeom prst="rect">
              <a:avLst/>
            </a:prstGeom>
            <a:noFill/>
          </p:spPr>
          <p:txBody>
            <a:bodyPr wrap="square" rtlCol="0">
              <a:spAutoFit/>
            </a:bodyPr>
            <a:lstStyle/>
            <a:p>
              <a:pPr algn="ctr"/>
              <a:r>
                <a:rPr lang="en-US" altLang="zh-CN" sz="1800" dirty="0">
                  <a:solidFill>
                    <a:schemeClr val="bg1"/>
                  </a:solidFill>
                  <a:latin typeface="Impact" panose="020B0806030902050204" pitchFamily="34" charset="0"/>
                </a:rPr>
                <a:t>2</a:t>
              </a:r>
              <a:endParaRPr lang="zh-CN" altLang="en-US" sz="1800" dirty="0">
                <a:solidFill>
                  <a:schemeClr val="bg1"/>
                </a:solidFill>
                <a:latin typeface="Impact" panose="020B0806030902050204" pitchFamily="34" charset="0"/>
              </a:endParaRPr>
            </a:p>
          </p:txBody>
        </p:sp>
      </p:grpSp>
      <p:sp>
        <p:nvSpPr>
          <p:cNvPr id="194" name="文本框 82"/>
          <p:cNvSpPr txBox="1"/>
          <p:nvPr/>
        </p:nvSpPr>
        <p:spPr>
          <a:xfrm>
            <a:off x="1749365" y="2215079"/>
            <a:ext cx="621800" cy="438581"/>
          </a:xfrm>
          <a:prstGeom prst="rect">
            <a:avLst/>
          </a:prstGeom>
          <a:noFill/>
        </p:spPr>
        <p:txBody>
          <a:bodyPr wrap="square" lIns="68580" tIns="34290" rIns="68580" bIns="34290" rtlCol="0">
            <a:spAutoFit/>
          </a:bodyPr>
          <a:lstStyle/>
          <a:p>
            <a:pPr algn="ctr"/>
            <a:r>
              <a:rPr lang="zh-CN" altLang="en-US" sz="1200" b="1" dirty="0">
                <a:solidFill>
                  <a:srgbClr val="7030A0"/>
                </a:solidFill>
                <a:latin typeface="微软雅黑" pitchFamily="34" charset="-122"/>
                <a:ea typeface="微软雅黑" pitchFamily="34" charset="-122"/>
                <a:cs typeface="华文黑体" pitchFamily="2" charset="-122"/>
              </a:rPr>
              <a:t>添加</a:t>
            </a:r>
            <a:endParaRPr lang="en-US" altLang="zh-CN" sz="1200" b="1" dirty="0">
              <a:solidFill>
                <a:srgbClr val="7030A0"/>
              </a:solidFill>
              <a:latin typeface="微软雅黑" pitchFamily="34" charset="-122"/>
              <a:ea typeface="微软雅黑" pitchFamily="34" charset="-122"/>
              <a:cs typeface="华文黑体" pitchFamily="2" charset="-122"/>
            </a:endParaRPr>
          </a:p>
          <a:p>
            <a:pPr algn="ctr"/>
            <a:r>
              <a:rPr lang="zh-CN" altLang="en-US" sz="1200" b="1" dirty="0">
                <a:solidFill>
                  <a:srgbClr val="7030A0"/>
                </a:solidFill>
                <a:latin typeface="微软雅黑" pitchFamily="34" charset="-122"/>
                <a:ea typeface="微软雅黑" pitchFamily="34" charset="-122"/>
                <a:cs typeface="华文黑体" pitchFamily="2" charset="-122"/>
              </a:rPr>
              <a:t>标题</a:t>
            </a:r>
          </a:p>
        </p:txBody>
      </p:sp>
      <p:sp>
        <p:nvSpPr>
          <p:cNvPr id="195" name="文本框 84"/>
          <p:cNvSpPr txBox="1"/>
          <p:nvPr/>
        </p:nvSpPr>
        <p:spPr>
          <a:xfrm>
            <a:off x="3527289" y="2215079"/>
            <a:ext cx="621800" cy="438581"/>
          </a:xfrm>
          <a:prstGeom prst="rect">
            <a:avLst/>
          </a:prstGeom>
          <a:noFill/>
        </p:spPr>
        <p:txBody>
          <a:bodyPr wrap="square" lIns="68580" tIns="34290" rIns="68580" bIns="34290" rtlCol="0">
            <a:spAutoFit/>
          </a:bodyPr>
          <a:lstStyle/>
          <a:p>
            <a:pPr algn="ctr"/>
            <a:r>
              <a:rPr lang="zh-CN" altLang="en-US" sz="1200" b="1" dirty="0">
                <a:solidFill>
                  <a:srgbClr val="7030A0"/>
                </a:solidFill>
                <a:latin typeface="微软雅黑" pitchFamily="34" charset="-122"/>
                <a:ea typeface="微软雅黑" pitchFamily="34" charset="-122"/>
                <a:cs typeface="华文黑体" pitchFamily="2" charset="-122"/>
              </a:rPr>
              <a:t>添加</a:t>
            </a:r>
            <a:endParaRPr lang="en-US" altLang="zh-CN" sz="1200" b="1" dirty="0">
              <a:solidFill>
                <a:srgbClr val="7030A0"/>
              </a:solidFill>
              <a:latin typeface="微软雅黑" pitchFamily="34" charset="-122"/>
              <a:ea typeface="微软雅黑" pitchFamily="34" charset="-122"/>
              <a:cs typeface="华文黑体" pitchFamily="2" charset="-122"/>
            </a:endParaRPr>
          </a:p>
          <a:p>
            <a:pPr algn="ctr"/>
            <a:r>
              <a:rPr lang="zh-CN" altLang="en-US" sz="1200" b="1" dirty="0">
                <a:solidFill>
                  <a:srgbClr val="7030A0"/>
                </a:solidFill>
                <a:latin typeface="微软雅黑" pitchFamily="34" charset="-122"/>
                <a:ea typeface="微软雅黑" pitchFamily="34" charset="-122"/>
                <a:cs typeface="华文黑体" pitchFamily="2" charset="-122"/>
              </a:rPr>
              <a:t>标题</a:t>
            </a:r>
          </a:p>
        </p:txBody>
      </p:sp>
      <p:sp>
        <p:nvSpPr>
          <p:cNvPr id="196" name="文本框 85"/>
          <p:cNvSpPr txBox="1"/>
          <p:nvPr/>
        </p:nvSpPr>
        <p:spPr>
          <a:xfrm>
            <a:off x="1835696" y="3219822"/>
            <a:ext cx="504056" cy="438582"/>
          </a:xfrm>
          <a:prstGeom prst="rect">
            <a:avLst/>
          </a:prstGeom>
          <a:noFill/>
        </p:spPr>
        <p:txBody>
          <a:bodyPr wrap="square" lIns="68580" tIns="34290" rIns="68580" bIns="34290" rtlCol="0">
            <a:spAutoFit/>
          </a:bodyPr>
          <a:lstStyle/>
          <a:p>
            <a:pPr algn="ctr"/>
            <a:r>
              <a:rPr lang="zh-CN" altLang="en-US" sz="1200" b="1" dirty="0" smtClean="0">
                <a:solidFill>
                  <a:srgbClr val="7030A0"/>
                </a:solidFill>
                <a:latin typeface="微软雅黑" pitchFamily="34" charset="-122"/>
                <a:ea typeface="微软雅黑" pitchFamily="34" charset="-122"/>
                <a:cs typeface="华文黑体" pitchFamily="2" charset="-122"/>
              </a:rPr>
              <a:t>添加</a:t>
            </a:r>
            <a:endParaRPr lang="en-US" altLang="zh-CN" sz="1200" b="1" dirty="0" smtClean="0">
              <a:solidFill>
                <a:srgbClr val="7030A0"/>
              </a:solidFill>
              <a:latin typeface="微软雅黑" pitchFamily="34" charset="-122"/>
              <a:ea typeface="微软雅黑" pitchFamily="34" charset="-122"/>
              <a:cs typeface="华文黑体" pitchFamily="2" charset="-122"/>
            </a:endParaRPr>
          </a:p>
          <a:p>
            <a:pPr algn="ctr"/>
            <a:r>
              <a:rPr lang="zh-CN" altLang="en-US" sz="1200" b="1" dirty="0" smtClean="0">
                <a:solidFill>
                  <a:srgbClr val="7030A0"/>
                </a:solidFill>
                <a:latin typeface="微软雅黑" pitchFamily="34" charset="-122"/>
                <a:ea typeface="微软雅黑" pitchFamily="34" charset="-122"/>
                <a:cs typeface="华文黑体" pitchFamily="2" charset="-122"/>
              </a:rPr>
              <a:t>标题</a:t>
            </a:r>
            <a:endParaRPr lang="zh-CN" altLang="en-US" sz="1200" b="1" dirty="0">
              <a:solidFill>
                <a:srgbClr val="7030A0"/>
              </a:solidFill>
              <a:latin typeface="微软雅黑" pitchFamily="34" charset="-122"/>
              <a:ea typeface="微软雅黑" pitchFamily="34" charset="-122"/>
              <a:cs typeface="华文黑体" pitchFamily="2" charset="-122"/>
            </a:endParaRPr>
          </a:p>
        </p:txBody>
      </p:sp>
      <p:sp>
        <p:nvSpPr>
          <p:cNvPr id="197" name="文本框 86"/>
          <p:cNvSpPr txBox="1"/>
          <p:nvPr/>
        </p:nvSpPr>
        <p:spPr>
          <a:xfrm>
            <a:off x="3527289" y="3206253"/>
            <a:ext cx="621800" cy="438581"/>
          </a:xfrm>
          <a:prstGeom prst="rect">
            <a:avLst/>
          </a:prstGeom>
          <a:noFill/>
        </p:spPr>
        <p:txBody>
          <a:bodyPr wrap="square" lIns="68580" tIns="34290" rIns="68580" bIns="34290" rtlCol="0">
            <a:spAutoFit/>
          </a:bodyPr>
          <a:lstStyle/>
          <a:p>
            <a:pPr algn="ctr"/>
            <a:r>
              <a:rPr lang="zh-CN" altLang="en-US" sz="1200" b="1" dirty="0">
                <a:solidFill>
                  <a:srgbClr val="7030A0"/>
                </a:solidFill>
                <a:latin typeface="微软雅黑" pitchFamily="34" charset="-122"/>
                <a:ea typeface="微软雅黑" pitchFamily="34" charset="-122"/>
                <a:cs typeface="华文黑体" pitchFamily="2" charset="-122"/>
              </a:rPr>
              <a:t>添加</a:t>
            </a:r>
            <a:endParaRPr lang="en-US" altLang="zh-CN" sz="1200" b="1" dirty="0">
              <a:solidFill>
                <a:srgbClr val="7030A0"/>
              </a:solidFill>
              <a:latin typeface="微软雅黑" pitchFamily="34" charset="-122"/>
              <a:ea typeface="微软雅黑" pitchFamily="34" charset="-122"/>
              <a:cs typeface="华文黑体" pitchFamily="2" charset="-122"/>
            </a:endParaRPr>
          </a:p>
          <a:p>
            <a:pPr algn="ctr"/>
            <a:r>
              <a:rPr lang="zh-CN" altLang="en-US" sz="1200" b="1" dirty="0">
                <a:solidFill>
                  <a:srgbClr val="7030A0"/>
                </a:solidFill>
                <a:latin typeface="微软雅黑" pitchFamily="34" charset="-122"/>
                <a:ea typeface="微软雅黑" pitchFamily="34" charset="-122"/>
                <a:cs typeface="华文黑体" pitchFamily="2" charset="-122"/>
              </a:rPr>
              <a:t>标题</a:t>
            </a:r>
          </a:p>
        </p:txBody>
      </p:sp>
      <p:grpSp>
        <p:nvGrpSpPr>
          <p:cNvPr id="198" name="组合 197"/>
          <p:cNvGrpSpPr/>
          <p:nvPr/>
        </p:nvGrpSpPr>
        <p:grpSpPr>
          <a:xfrm>
            <a:off x="2370007" y="3323465"/>
            <a:ext cx="1094729" cy="1336517"/>
            <a:chOff x="2370007" y="3251457"/>
            <a:chExt cx="1094729" cy="1336517"/>
          </a:xfrm>
        </p:grpSpPr>
        <p:sp>
          <p:nvSpPr>
            <p:cNvPr id="199" name="同侧圆角矩形 198"/>
            <p:cNvSpPr/>
            <p:nvPr/>
          </p:nvSpPr>
          <p:spPr>
            <a:xfrm flipH="1" flipV="1">
              <a:off x="2762120" y="4060015"/>
              <a:ext cx="366529" cy="527959"/>
            </a:xfrm>
            <a:prstGeom prst="round2SameRect">
              <a:avLst>
                <a:gd name="adj1" fmla="val 50000"/>
                <a:gd name="adj2"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00" name="组合 199"/>
            <p:cNvGrpSpPr/>
            <p:nvPr/>
          </p:nvGrpSpPr>
          <p:grpSpPr>
            <a:xfrm>
              <a:off x="2370007" y="3251457"/>
              <a:ext cx="1094729" cy="968783"/>
              <a:chOff x="2370007" y="3251457"/>
              <a:chExt cx="1094729" cy="968783"/>
            </a:xfrm>
          </p:grpSpPr>
          <p:sp>
            <p:nvSpPr>
              <p:cNvPr id="202" name="任意多边形 201"/>
              <p:cNvSpPr/>
              <p:nvPr/>
            </p:nvSpPr>
            <p:spPr>
              <a:xfrm rot="10800000" flipV="1">
                <a:off x="2370007" y="3251457"/>
                <a:ext cx="1094729" cy="968783"/>
              </a:xfrm>
              <a:custGeom>
                <a:avLst/>
                <a:gdLst>
                  <a:gd name="connsiteX0" fmla="*/ 158864 w 2095728"/>
                  <a:gd name="connsiteY0" fmla="*/ 1854618 h 1854618"/>
                  <a:gd name="connsiteX1" fmla="*/ 1936864 w 2095728"/>
                  <a:gd name="connsiteY1" fmla="*/ 1854618 h 1854618"/>
                  <a:gd name="connsiteX2" fmla="*/ 2044627 w 2095728"/>
                  <a:gd name="connsiteY2" fmla="*/ 1809981 h 1854618"/>
                  <a:gd name="connsiteX3" fmla="*/ 2059756 w 2095728"/>
                  <a:gd name="connsiteY3" fmla="*/ 1787541 h 1854618"/>
                  <a:gd name="connsiteX4" fmla="*/ 2064888 w 2095728"/>
                  <a:gd name="connsiteY4" fmla="*/ 1783015 h 1854618"/>
                  <a:gd name="connsiteX5" fmla="*/ 2070338 w 2095728"/>
                  <a:gd name="connsiteY5" fmla="*/ 1771846 h 1854618"/>
                  <a:gd name="connsiteX6" fmla="*/ 2077288 w 2095728"/>
                  <a:gd name="connsiteY6" fmla="*/ 1761539 h 1854618"/>
                  <a:gd name="connsiteX7" fmla="*/ 2078642 w 2095728"/>
                  <a:gd name="connsiteY7" fmla="*/ 1754829 h 1854618"/>
                  <a:gd name="connsiteX8" fmla="*/ 2090510 w 2095728"/>
                  <a:gd name="connsiteY8" fmla="*/ 1730509 h 1854618"/>
                  <a:gd name="connsiteX9" fmla="*/ 2075285 w 2095728"/>
                  <a:gd name="connsiteY9" fmla="*/ 1614865 h 1854618"/>
                  <a:gd name="connsiteX10" fmla="*/ 1186285 w 2095728"/>
                  <a:gd name="connsiteY10" fmla="*/ 75071 h 1854618"/>
                  <a:gd name="connsiteX11" fmla="*/ 1093747 w 2095728"/>
                  <a:gd name="connsiteY11" fmla="*/ 4064 h 1854618"/>
                  <a:gd name="connsiteX12" fmla="*/ 1066751 w 2095728"/>
                  <a:gd name="connsiteY12" fmla="*/ 2182 h 1854618"/>
                  <a:gd name="connsiteX13" fmla="*/ 1060263 w 2095728"/>
                  <a:gd name="connsiteY13" fmla="*/ 0 h 1854618"/>
                  <a:gd name="connsiteX14" fmla="*/ 1047864 w 2095728"/>
                  <a:gd name="connsiteY14" fmla="*/ 865 h 1854618"/>
                  <a:gd name="connsiteX15" fmla="*/ 1035465 w 2095728"/>
                  <a:gd name="connsiteY15" fmla="*/ 0 h 1854618"/>
                  <a:gd name="connsiteX16" fmla="*/ 1028977 w 2095728"/>
                  <a:gd name="connsiteY16" fmla="*/ 2182 h 1854618"/>
                  <a:gd name="connsiteX17" fmla="*/ 1001981 w 2095728"/>
                  <a:gd name="connsiteY17" fmla="*/ 4064 h 1854618"/>
                  <a:gd name="connsiteX18" fmla="*/ 909443 w 2095728"/>
                  <a:gd name="connsiteY18" fmla="*/ 75071 h 1854618"/>
                  <a:gd name="connsiteX19" fmla="*/ 20443 w 2095728"/>
                  <a:gd name="connsiteY19" fmla="*/ 1614865 h 1854618"/>
                  <a:gd name="connsiteX20" fmla="*/ 5218 w 2095728"/>
                  <a:gd name="connsiteY20" fmla="*/ 1730509 h 1854618"/>
                  <a:gd name="connsiteX21" fmla="*/ 17086 w 2095728"/>
                  <a:gd name="connsiteY21" fmla="*/ 1754829 h 1854618"/>
                  <a:gd name="connsiteX22" fmla="*/ 18440 w 2095728"/>
                  <a:gd name="connsiteY22" fmla="*/ 1761539 h 1854618"/>
                  <a:gd name="connsiteX23" fmla="*/ 25390 w 2095728"/>
                  <a:gd name="connsiteY23" fmla="*/ 1771846 h 1854618"/>
                  <a:gd name="connsiteX24" fmla="*/ 30840 w 2095728"/>
                  <a:gd name="connsiteY24" fmla="*/ 1783015 h 1854618"/>
                  <a:gd name="connsiteX25" fmla="*/ 35972 w 2095728"/>
                  <a:gd name="connsiteY25" fmla="*/ 1787541 h 1854618"/>
                  <a:gd name="connsiteX26" fmla="*/ 51101 w 2095728"/>
                  <a:gd name="connsiteY26" fmla="*/ 1809981 h 1854618"/>
                  <a:gd name="connsiteX27" fmla="*/ 158864 w 2095728"/>
                  <a:gd name="connsiteY27" fmla="*/ 1854618 h 1854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095728" h="1854618">
                    <a:moveTo>
                      <a:pt x="158864" y="1854618"/>
                    </a:moveTo>
                    <a:lnTo>
                      <a:pt x="1936864" y="1854618"/>
                    </a:lnTo>
                    <a:cubicBezTo>
                      <a:pt x="1978948" y="1854618"/>
                      <a:pt x="2017048" y="1837560"/>
                      <a:pt x="2044627" y="1809981"/>
                    </a:cubicBezTo>
                    <a:lnTo>
                      <a:pt x="2059756" y="1787541"/>
                    </a:lnTo>
                    <a:lnTo>
                      <a:pt x="2064888" y="1783015"/>
                    </a:lnTo>
                    <a:lnTo>
                      <a:pt x="2070338" y="1771846"/>
                    </a:lnTo>
                    <a:lnTo>
                      <a:pt x="2077288" y="1761539"/>
                    </a:lnTo>
                    <a:lnTo>
                      <a:pt x="2078642" y="1754829"/>
                    </a:lnTo>
                    <a:lnTo>
                      <a:pt x="2090510" y="1730509"/>
                    </a:lnTo>
                    <a:cubicBezTo>
                      <a:pt x="2100604" y="1692835"/>
                      <a:pt x="2096327" y="1651310"/>
                      <a:pt x="2075285" y="1614865"/>
                    </a:cubicBezTo>
                    <a:lnTo>
                      <a:pt x="1186285" y="75071"/>
                    </a:lnTo>
                    <a:cubicBezTo>
                      <a:pt x="1165243" y="38625"/>
                      <a:pt x="1131420" y="14159"/>
                      <a:pt x="1093747" y="4064"/>
                    </a:cubicBezTo>
                    <a:lnTo>
                      <a:pt x="1066751" y="2182"/>
                    </a:lnTo>
                    <a:lnTo>
                      <a:pt x="1060263" y="0"/>
                    </a:lnTo>
                    <a:lnTo>
                      <a:pt x="1047864" y="865"/>
                    </a:lnTo>
                    <a:lnTo>
                      <a:pt x="1035465" y="0"/>
                    </a:lnTo>
                    <a:lnTo>
                      <a:pt x="1028977" y="2182"/>
                    </a:lnTo>
                    <a:lnTo>
                      <a:pt x="1001981" y="4064"/>
                    </a:lnTo>
                    <a:cubicBezTo>
                      <a:pt x="964308" y="14159"/>
                      <a:pt x="930485" y="38625"/>
                      <a:pt x="909443" y="75071"/>
                    </a:cubicBezTo>
                    <a:lnTo>
                      <a:pt x="20443" y="1614865"/>
                    </a:lnTo>
                    <a:cubicBezTo>
                      <a:pt x="-599" y="1651310"/>
                      <a:pt x="-4876" y="1692835"/>
                      <a:pt x="5218" y="1730509"/>
                    </a:cubicBezTo>
                    <a:lnTo>
                      <a:pt x="17086" y="1754829"/>
                    </a:lnTo>
                    <a:lnTo>
                      <a:pt x="18440" y="1761539"/>
                    </a:lnTo>
                    <a:lnTo>
                      <a:pt x="25390" y="1771846"/>
                    </a:lnTo>
                    <a:lnTo>
                      <a:pt x="30840" y="1783015"/>
                    </a:lnTo>
                    <a:lnTo>
                      <a:pt x="35972" y="1787541"/>
                    </a:lnTo>
                    <a:lnTo>
                      <a:pt x="51101" y="1809981"/>
                    </a:lnTo>
                    <a:cubicBezTo>
                      <a:pt x="78680" y="1837560"/>
                      <a:pt x="116780" y="1854618"/>
                      <a:pt x="158864" y="1854618"/>
                    </a:cubicBezTo>
                    <a:close/>
                  </a:path>
                </a:pathLst>
              </a:custGeom>
              <a:gradFill flip="none" rotWithShape="1">
                <a:gsLst>
                  <a:gs pos="100000">
                    <a:schemeClr val="bg1"/>
                  </a:gs>
                  <a:gs pos="0">
                    <a:srgbClr val="DEDEDE"/>
                  </a:gs>
                </a:gsLst>
                <a:lin ang="8100000" scaled="0"/>
                <a:tileRect/>
              </a:gradFill>
              <a:ln w="15875">
                <a:gradFill flip="none" rotWithShape="1">
                  <a:gsLst>
                    <a:gs pos="0">
                      <a:schemeClr val="bg1"/>
                    </a:gs>
                    <a:gs pos="100000">
                      <a:srgbClr val="DEDEDE"/>
                    </a:gs>
                  </a:gsLst>
                  <a:lin ang="8100000" scaled="0"/>
                  <a:tileRect/>
                </a:gradFill>
              </a:ln>
              <a:effectLst>
                <a:outerShdw blurRad="165100" dist="762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3" name="任意多边形 202"/>
              <p:cNvSpPr/>
              <p:nvPr/>
            </p:nvSpPr>
            <p:spPr>
              <a:xfrm rot="10800000" flipV="1">
                <a:off x="2755399" y="3258645"/>
                <a:ext cx="325248" cy="210019"/>
              </a:xfrm>
              <a:custGeom>
                <a:avLst/>
                <a:gdLst>
                  <a:gd name="connsiteX0" fmla="*/ 236529 w 455786"/>
                  <a:gd name="connsiteY0" fmla="*/ 0 h 280025"/>
                  <a:gd name="connsiteX1" fmla="*/ 227893 w 455786"/>
                  <a:gd name="connsiteY1" fmla="*/ 603 h 280025"/>
                  <a:gd name="connsiteX2" fmla="*/ 219257 w 455786"/>
                  <a:gd name="connsiteY2" fmla="*/ 0 h 280025"/>
                  <a:gd name="connsiteX3" fmla="*/ 214739 w 455786"/>
                  <a:gd name="connsiteY3" fmla="*/ 1520 h 280025"/>
                  <a:gd name="connsiteX4" fmla="*/ 195936 w 455786"/>
                  <a:gd name="connsiteY4" fmla="*/ 2831 h 280025"/>
                  <a:gd name="connsiteX5" fmla="*/ 131485 w 455786"/>
                  <a:gd name="connsiteY5" fmla="*/ 52286 h 280025"/>
                  <a:gd name="connsiteX6" fmla="*/ 0 w 455786"/>
                  <a:gd name="connsiteY6" fmla="*/ 280025 h 280025"/>
                  <a:gd name="connsiteX7" fmla="*/ 455786 w 455786"/>
                  <a:gd name="connsiteY7" fmla="*/ 280025 h 280025"/>
                  <a:gd name="connsiteX8" fmla="*/ 324301 w 455786"/>
                  <a:gd name="connsiteY8" fmla="*/ 52286 h 280025"/>
                  <a:gd name="connsiteX9" fmla="*/ 259850 w 455786"/>
                  <a:gd name="connsiteY9" fmla="*/ 2831 h 280025"/>
                  <a:gd name="connsiteX10" fmla="*/ 241047 w 455786"/>
                  <a:gd name="connsiteY10" fmla="*/ 1520 h 28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5786" h="280025">
                    <a:moveTo>
                      <a:pt x="236529" y="0"/>
                    </a:moveTo>
                    <a:lnTo>
                      <a:pt x="227893" y="603"/>
                    </a:lnTo>
                    <a:lnTo>
                      <a:pt x="219257" y="0"/>
                    </a:lnTo>
                    <a:lnTo>
                      <a:pt x="214739" y="1520"/>
                    </a:lnTo>
                    <a:lnTo>
                      <a:pt x="195936" y="2831"/>
                    </a:lnTo>
                    <a:cubicBezTo>
                      <a:pt x="169698" y="9862"/>
                      <a:pt x="146141" y="26902"/>
                      <a:pt x="131485" y="52286"/>
                    </a:cubicBezTo>
                    <a:lnTo>
                      <a:pt x="0" y="280025"/>
                    </a:lnTo>
                    <a:lnTo>
                      <a:pt x="455786" y="280025"/>
                    </a:lnTo>
                    <a:lnTo>
                      <a:pt x="324301" y="52286"/>
                    </a:lnTo>
                    <a:cubicBezTo>
                      <a:pt x="309645" y="26902"/>
                      <a:pt x="286088" y="9862"/>
                      <a:pt x="259850" y="2831"/>
                    </a:cubicBezTo>
                    <a:lnTo>
                      <a:pt x="241047" y="1520"/>
                    </a:lnTo>
                    <a:close/>
                  </a:path>
                </a:pathLst>
              </a:custGeom>
              <a:solidFill>
                <a:srgbClr val="7030A0"/>
              </a:solidFill>
              <a:ln w="158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01" name="文本框 56"/>
            <p:cNvSpPr txBox="1"/>
            <p:nvPr/>
          </p:nvSpPr>
          <p:spPr>
            <a:xfrm>
              <a:off x="2592833" y="4199210"/>
              <a:ext cx="688610" cy="369332"/>
            </a:xfrm>
            <a:prstGeom prst="rect">
              <a:avLst/>
            </a:prstGeom>
            <a:noFill/>
          </p:spPr>
          <p:txBody>
            <a:bodyPr wrap="square" rtlCol="0">
              <a:spAutoFit/>
            </a:bodyPr>
            <a:lstStyle/>
            <a:p>
              <a:pPr algn="ctr"/>
              <a:r>
                <a:rPr lang="en-US" altLang="zh-CN" sz="1800" dirty="0">
                  <a:solidFill>
                    <a:schemeClr val="bg1"/>
                  </a:solidFill>
                  <a:latin typeface="Impact" panose="020B0806030902050204" pitchFamily="34" charset="0"/>
                </a:rPr>
                <a:t>4</a:t>
              </a:r>
              <a:endParaRPr lang="zh-CN" altLang="en-US" sz="1800" dirty="0">
                <a:solidFill>
                  <a:schemeClr val="bg1"/>
                </a:solidFill>
                <a:latin typeface="Impact" panose="020B0806030902050204" pitchFamily="34" charset="0"/>
              </a:endParaRPr>
            </a:p>
          </p:txBody>
        </p:sp>
      </p:grpSp>
      <p:sp>
        <p:nvSpPr>
          <p:cNvPr id="204" name="文本框 87"/>
          <p:cNvSpPr txBox="1"/>
          <p:nvPr/>
        </p:nvSpPr>
        <p:spPr>
          <a:xfrm>
            <a:off x="2610969" y="3726462"/>
            <a:ext cx="621800" cy="438581"/>
          </a:xfrm>
          <a:prstGeom prst="rect">
            <a:avLst/>
          </a:prstGeom>
          <a:noFill/>
        </p:spPr>
        <p:txBody>
          <a:bodyPr wrap="square" lIns="68580" tIns="34290" rIns="68580" bIns="34290" rtlCol="0">
            <a:spAutoFit/>
          </a:bodyPr>
          <a:lstStyle/>
          <a:p>
            <a:pPr algn="ctr"/>
            <a:r>
              <a:rPr lang="zh-CN" altLang="en-US" sz="1200" b="1" dirty="0">
                <a:solidFill>
                  <a:srgbClr val="7030A0"/>
                </a:solidFill>
                <a:latin typeface="微软雅黑" pitchFamily="34" charset="-122"/>
                <a:ea typeface="微软雅黑" pitchFamily="34" charset="-122"/>
                <a:cs typeface="华文黑体" pitchFamily="2" charset="-122"/>
              </a:rPr>
              <a:t>添加</a:t>
            </a:r>
            <a:endParaRPr lang="en-US" altLang="zh-CN" sz="1200" b="1" dirty="0">
              <a:solidFill>
                <a:srgbClr val="7030A0"/>
              </a:solidFill>
              <a:latin typeface="微软雅黑" pitchFamily="34" charset="-122"/>
              <a:ea typeface="微软雅黑" pitchFamily="34" charset="-122"/>
              <a:cs typeface="华文黑体" pitchFamily="2" charset="-122"/>
            </a:endParaRPr>
          </a:p>
          <a:p>
            <a:pPr algn="ctr"/>
            <a:r>
              <a:rPr lang="zh-CN" altLang="en-US" sz="1200" b="1" dirty="0">
                <a:solidFill>
                  <a:srgbClr val="7030A0"/>
                </a:solidFill>
                <a:latin typeface="微软雅黑" pitchFamily="34" charset="-122"/>
                <a:ea typeface="微软雅黑" pitchFamily="34" charset="-122"/>
                <a:cs typeface="华文黑体" pitchFamily="2" charset="-122"/>
              </a:rPr>
              <a:t>标题</a:t>
            </a:r>
          </a:p>
        </p:txBody>
      </p:sp>
      <p:sp>
        <p:nvSpPr>
          <p:cNvPr id="205" name="文本框 88"/>
          <p:cNvSpPr txBox="1"/>
          <p:nvPr/>
        </p:nvSpPr>
        <p:spPr>
          <a:xfrm>
            <a:off x="2639544" y="1660449"/>
            <a:ext cx="621800" cy="438581"/>
          </a:xfrm>
          <a:prstGeom prst="rect">
            <a:avLst/>
          </a:prstGeom>
          <a:noFill/>
        </p:spPr>
        <p:txBody>
          <a:bodyPr wrap="square" lIns="68580" tIns="34290" rIns="68580" bIns="34290" rtlCol="0">
            <a:spAutoFit/>
          </a:bodyPr>
          <a:lstStyle/>
          <a:p>
            <a:pPr algn="ctr"/>
            <a:r>
              <a:rPr lang="zh-CN" altLang="en-US" sz="1200" b="1" dirty="0">
                <a:solidFill>
                  <a:srgbClr val="7030A0"/>
                </a:solidFill>
                <a:latin typeface="微软雅黑" pitchFamily="34" charset="-122"/>
                <a:ea typeface="微软雅黑" pitchFamily="34" charset="-122"/>
                <a:cs typeface="华文黑体" pitchFamily="2" charset="-122"/>
              </a:rPr>
              <a:t>添加</a:t>
            </a:r>
            <a:endParaRPr lang="en-US" altLang="zh-CN" sz="1200" b="1" dirty="0">
              <a:solidFill>
                <a:srgbClr val="7030A0"/>
              </a:solidFill>
              <a:latin typeface="微软雅黑" pitchFamily="34" charset="-122"/>
              <a:ea typeface="微软雅黑" pitchFamily="34" charset="-122"/>
              <a:cs typeface="华文黑体" pitchFamily="2" charset="-122"/>
            </a:endParaRPr>
          </a:p>
          <a:p>
            <a:pPr algn="ctr"/>
            <a:r>
              <a:rPr lang="zh-CN" altLang="en-US" sz="1200" b="1" dirty="0">
                <a:solidFill>
                  <a:srgbClr val="7030A0"/>
                </a:solidFill>
                <a:latin typeface="微软雅黑" pitchFamily="34" charset="-122"/>
                <a:ea typeface="微软雅黑" pitchFamily="34" charset="-122"/>
                <a:cs typeface="华文黑体" pitchFamily="2" charset="-122"/>
              </a:rPr>
              <a:t>标题</a:t>
            </a:r>
          </a:p>
        </p:txBody>
      </p:sp>
      <p:grpSp>
        <p:nvGrpSpPr>
          <p:cNvPr id="206" name="Group 8"/>
          <p:cNvGrpSpPr>
            <a:grpSpLocks noChangeAspect="1"/>
          </p:cNvGrpSpPr>
          <p:nvPr/>
        </p:nvGrpSpPr>
        <p:grpSpPr bwMode="auto">
          <a:xfrm>
            <a:off x="5286052" y="1551639"/>
            <a:ext cx="223803" cy="226220"/>
            <a:chOff x="4313" y="1262"/>
            <a:chExt cx="463" cy="468"/>
          </a:xfrm>
          <a:solidFill>
            <a:srgbClr val="7030A0"/>
          </a:solidFill>
        </p:grpSpPr>
        <p:sp>
          <p:nvSpPr>
            <p:cNvPr id="207" name="Rectangle 9"/>
            <p:cNvSpPr>
              <a:spLocks noChangeArrowheads="1"/>
            </p:cNvSpPr>
            <p:nvPr/>
          </p:nvSpPr>
          <p:spPr bwMode="auto">
            <a:xfrm>
              <a:off x="4603" y="1387"/>
              <a:ext cx="77" cy="34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8" name="Rectangle 10"/>
            <p:cNvSpPr>
              <a:spLocks noChangeArrowheads="1"/>
            </p:cNvSpPr>
            <p:nvPr/>
          </p:nvSpPr>
          <p:spPr bwMode="auto">
            <a:xfrm>
              <a:off x="4699" y="1349"/>
              <a:ext cx="77" cy="38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9" name="Rectangle 11"/>
            <p:cNvSpPr>
              <a:spLocks noChangeArrowheads="1"/>
            </p:cNvSpPr>
            <p:nvPr/>
          </p:nvSpPr>
          <p:spPr bwMode="auto">
            <a:xfrm>
              <a:off x="4515" y="1447"/>
              <a:ext cx="76" cy="28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0" name="Rectangle 12"/>
            <p:cNvSpPr>
              <a:spLocks noChangeArrowheads="1"/>
            </p:cNvSpPr>
            <p:nvPr/>
          </p:nvSpPr>
          <p:spPr bwMode="auto">
            <a:xfrm>
              <a:off x="4423" y="1486"/>
              <a:ext cx="80" cy="24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1" name="Rectangle 13"/>
            <p:cNvSpPr>
              <a:spLocks noChangeArrowheads="1"/>
            </p:cNvSpPr>
            <p:nvPr/>
          </p:nvSpPr>
          <p:spPr bwMode="auto">
            <a:xfrm>
              <a:off x="4335" y="1565"/>
              <a:ext cx="76" cy="16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2" name="Freeform 14"/>
            <p:cNvSpPr>
              <a:spLocks/>
            </p:cNvSpPr>
            <p:nvPr/>
          </p:nvSpPr>
          <p:spPr bwMode="auto">
            <a:xfrm>
              <a:off x="4313" y="1277"/>
              <a:ext cx="298" cy="247"/>
            </a:xfrm>
            <a:custGeom>
              <a:avLst/>
              <a:gdLst>
                <a:gd name="T0" fmla="*/ 0 w 298"/>
                <a:gd name="T1" fmla="*/ 240 h 247"/>
                <a:gd name="T2" fmla="*/ 290 w 298"/>
                <a:gd name="T3" fmla="*/ 0 h 247"/>
                <a:gd name="T4" fmla="*/ 298 w 298"/>
                <a:gd name="T5" fmla="*/ 7 h 247"/>
                <a:gd name="T6" fmla="*/ 7 w 298"/>
                <a:gd name="T7" fmla="*/ 247 h 247"/>
                <a:gd name="T8" fmla="*/ 0 w 298"/>
                <a:gd name="T9" fmla="*/ 240 h 247"/>
                <a:gd name="T10" fmla="*/ 0 w 298"/>
                <a:gd name="T11" fmla="*/ 240 h 247"/>
              </a:gdLst>
              <a:ahLst/>
              <a:cxnLst>
                <a:cxn ang="0">
                  <a:pos x="T0" y="T1"/>
                </a:cxn>
                <a:cxn ang="0">
                  <a:pos x="T2" y="T3"/>
                </a:cxn>
                <a:cxn ang="0">
                  <a:pos x="T4" y="T5"/>
                </a:cxn>
                <a:cxn ang="0">
                  <a:pos x="T6" y="T7"/>
                </a:cxn>
                <a:cxn ang="0">
                  <a:pos x="T8" y="T9"/>
                </a:cxn>
                <a:cxn ang="0">
                  <a:pos x="T10" y="T11"/>
                </a:cxn>
              </a:cxnLst>
              <a:rect l="0" t="0" r="r" b="b"/>
              <a:pathLst>
                <a:path w="298" h="247">
                  <a:moveTo>
                    <a:pt x="0" y="240"/>
                  </a:moveTo>
                  <a:lnTo>
                    <a:pt x="290" y="0"/>
                  </a:lnTo>
                  <a:lnTo>
                    <a:pt x="298" y="7"/>
                  </a:lnTo>
                  <a:lnTo>
                    <a:pt x="7" y="247"/>
                  </a:lnTo>
                  <a:lnTo>
                    <a:pt x="0" y="240"/>
                  </a:lnTo>
                  <a:lnTo>
                    <a:pt x="0" y="2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3" name="Freeform 15"/>
            <p:cNvSpPr>
              <a:spLocks/>
            </p:cNvSpPr>
            <p:nvPr/>
          </p:nvSpPr>
          <p:spPr bwMode="auto">
            <a:xfrm>
              <a:off x="4567" y="1262"/>
              <a:ext cx="65" cy="58"/>
            </a:xfrm>
            <a:custGeom>
              <a:avLst/>
              <a:gdLst>
                <a:gd name="T0" fmla="*/ 0 w 65"/>
                <a:gd name="T1" fmla="*/ 3 h 58"/>
                <a:gd name="T2" fmla="*/ 65 w 65"/>
                <a:gd name="T3" fmla="*/ 0 h 58"/>
                <a:gd name="T4" fmla="*/ 36 w 65"/>
                <a:gd name="T5" fmla="*/ 58 h 58"/>
                <a:gd name="T6" fmla="*/ 0 w 65"/>
                <a:gd name="T7" fmla="*/ 3 h 58"/>
              </a:gdLst>
              <a:ahLst/>
              <a:cxnLst>
                <a:cxn ang="0">
                  <a:pos x="T0" y="T1"/>
                </a:cxn>
                <a:cxn ang="0">
                  <a:pos x="T2" y="T3"/>
                </a:cxn>
                <a:cxn ang="0">
                  <a:pos x="T4" y="T5"/>
                </a:cxn>
                <a:cxn ang="0">
                  <a:pos x="T6" y="T7"/>
                </a:cxn>
              </a:cxnLst>
              <a:rect l="0" t="0" r="r" b="b"/>
              <a:pathLst>
                <a:path w="65" h="58">
                  <a:moveTo>
                    <a:pt x="0" y="3"/>
                  </a:moveTo>
                  <a:lnTo>
                    <a:pt x="65" y="0"/>
                  </a:lnTo>
                  <a:lnTo>
                    <a:pt x="36" y="58"/>
                  </a:lnTo>
                  <a:lnTo>
                    <a:pt x="0"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214" name="Freeform 19"/>
          <p:cNvSpPr>
            <a:spLocks/>
          </p:cNvSpPr>
          <p:nvPr/>
        </p:nvSpPr>
        <p:spPr bwMode="auto">
          <a:xfrm>
            <a:off x="5322678" y="2052951"/>
            <a:ext cx="150551" cy="294666"/>
          </a:xfrm>
          <a:custGeom>
            <a:avLst/>
            <a:gdLst>
              <a:gd name="T0" fmla="*/ 38 w 96"/>
              <a:gd name="T1" fmla="*/ 191 h 191"/>
              <a:gd name="T2" fmla="*/ 38 w 96"/>
              <a:gd name="T3" fmla="*/ 168 h 191"/>
              <a:gd name="T4" fmla="*/ 0 w 96"/>
              <a:gd name="T5" fmla="*/ 158 h 191"/>
              <a:gd name="T6" fmla="*/ 6 w 96"/>
              <a:gd name="T7" fmla="*/ 136 h 191"/>
              <a:gd name="T8" fmla="*/ 43 w 96"/>
              <a:gd name="T9" fmla="*/ 146 h 191"/>
              <a:gd name="T10" fmla="*/ 67 w 96"/>
              <a:gd name="T11" fmla="*/ 128 h 191"/>
              <a:gd name="T12" fmla="*/ 42 w 96"/>
              <a:gd name="T13" fmla="*/ 104 h 191"/>
              <a:gd name="T14" fmla="*/ 2 w 96"/>
              <a:gd name="T15" fmla="*/ 63 h 191"/>
              <a:gd name="T16" fmla="*/ 39 w 96"/>
              <a:gd name="T17" fmla="*/ 23 h 191"/>
              <a:gd name="T18" fmla="*/ 39 w 96"/>
              <a:gd name="T19" fmla="*/ 0 h 191"/>
              <a:gd name="T20" fmla="*/ 58 w 96"/>
              <a:gd name="T21" fmla="*/ 0 h 191"/>
              <a:gd name="T22" fmla="*/ 58 w 96"/>
              <a:gd name="T23" fmla="*/ 22 h 191"/>
              <a:gd name="T24" fmla="*/ 90 w 96"/>
              <a:gd name="T25" fmla="*/ 30 h 191"/>
              <a:gd name="T26" fmla="*/ 84 w 96"/>
              <a:gd name="T27" fmla="*/ 51 h 191"/>
              <a:gd name="T28" fmla="*/ 52 w 96"/>
              <a:gd name="T29" fmla="*/ 43 h 191"/>
              <a:gd name="T30" fmla="*/ 30 w 96"/>
              <a:gd name="T31" fmla="*/ 59 h 191"/>
              <a:gd name="T32" fmla="*/ 59 w 96"/>
              <a:gd name="T33" fmla="*/ 82 h 191"/>
              <a:gd name="T34" fmla="*/ 96 w 96"/>
              <a:gd name="T35" fmla="*/ 125 h 191"/>
              <a:gd name="T36" fmla="*/ 57 w 96"/>
              <a:gd name="T37" fmla="*/ 167 h 191"/>
              <a:gd name="T38" fmla="*/ 57 w 96"/>
              <a:gd name="T39" fmla="*/ 191 h 191"/>
              <a:gd name="T40" fmla="*/ 38 w 96"/>
              <a:gd name="T41" fmla="*/ 191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6" h="191">
                <a:moveTo>
                  <a:pt x="38" y="191"/>
                </a:moveTo>
                <a:cubicBezTo>
                  <a:pt x="38" y="168"/>
                  <a:pt x="38" y="168"/>
                  <a:pt x="38" y="168"/>
                </a:cubicBezTo>
                <a:cubicBezTo>
                  <a:pt x="23" y="168"/>
                  <a:pt x="9" y="163"/>
                  <a:pt x="0" y="158"/>
                </a:cubicBezTo>
                <a:cubicBezTo>
                  <a:pt x="6" y="136"/>
                  <a:pt x="6" y="136"/>
                  <a:pt x="6" y="136"/>
                </a:cubicBezTo>
                <a:cubicBezTo>
                  <a:pt x="16" y="141"/>
                  <a:pt x="29" y="146"/>
                  <a:pt x="43" y="146"/>
                </a:cubicBezTo>
                <a:cubicBezTo>
                  <a:pt x="57" y="146"/>
                  <a:pt x="67" y="139"/>
                  <a:pt x="67" y="128"/>
                </a:cubicBezTo>
                <a:cubicBezTo>
                  <a:pt x="67" y="117"/>
                  <a:pt x="59" y="111"/>
                  <a:pt x="42" y="104"/>
                </a:cubicBezTo>
                <a:cubicBezTo>
                  <a:pt x="18" y="95"/>
                  <a:pt x="2" y="84"/>
                  <a:pt x="2" y="63"/>
                </a:cubicBezTo>
                <a:cubicBezTo>
                  <a:pt x="2" y="43"/>
                  <a:pt x="16" y="27"/>
                  <a:pt x="39" y="23"/>
                </a:cubicBezTo>
                <a:cubicBezTo>
                  <a:pt x="39" y="0"/>
                  <a:pt x="39" y="0"/>
                  <a:pt x="39" y="0"/>
                </a:cubicBezTo>
                <a:cubicBezTo>
                  <a:pt x="58" y="0"/>
                  <a:pt x="58" y="0"/>
                  <a:pt x="58" y="0"/>
                </a:cubicBezTo>
                <a:cubicBezTo>
                  <a:pt x="58" y="22"/>
                  <a:pt x="58" y="22"/>
                  <a:pt x="58" y="22"/>
                </a:cubicBezTo>
                <a:cubicBezTo>
                  <a:pt x="73" y="22"/>
                  <a:pt x="83" y="26"/>
                  <a:pt x="90" y="30"/>
                </a:cubicBezTo>
                <a:cubicBezTo>
                  <a:pt x="84" y="51"/>
                  <a:pt x="84" y="51"/>
                  <a:pt x="84" y="51"/>
                </a:cubicBezTo>
                <a:cubicBezTo>
                  <a:pt x="79" y="49"/>
                  <a:pt x="68" y="43"/>
                  <a:pt x="52" y="43"/>
                </a:cubicBezTo>
                <a:cubicBezTo>
                  <a:pt x="36" y="43"/>
                  <a:pt x="30" y="52"/>
                  <a:pt x="30" y="59"/>
                </a:cubicBezTo>
                <a:cubicBezTo>
                  <a:pt x="30" y="69"/>
                  <a:pt x="39" y="74"/>
                  <a:pt x="59" y="82"/>
                </a:cubicBezTo>
                <a:cubicBezTo>
                  <a:pt x="85" y="92"/>
                  <a:pt x="96" y="105"/>
                  <a:pt x="96" y="125"/>
                </a:cubicBezTo>
                <a:cubicBezTo>
                  <a:pt x="96" y="145"/>
                  <a:pt x="83" y="162"/>
                  <a:pt x="57" y="167"/>
                </a:cubicBezTo>
                <a:cubicBezTo>
                  <a:pt x="57" y="191"/>
                  <a:pt x="57" y="191"/>
                  <a:pt x="57" y="191"/>
                </a:cubicBezTo>
                <a:lnTo>
                  <a:pt x="38" y="191"/>
                </a:lnTo>
                <a:close/>
              </a:path>
            </a:pathLst>
          </a:custGeom>
          <a:solidFill>
            <a:srgbClr val="7030A0"/>
          </a:solidFill>
          <a:ln>
            <a:noFill/>
          </a:ln>
        </p:spPr>
        <p:txBody>
          <a:bodyPr vert="horz" wrap="square" lIns="68580" tIns="34290" rIns="68580" bIns="34290" numCol="1" anchor="t" anchorCtr="0" compatLnSpc="1">
            <a:prstTxWarp prst="textNoShape">
              <a:avLst/>
            </a:prstTxWarp>
          </a:bodyPr>
          <a:lstStyle/>
          <a:p>
            <a:endParaRPr lang="zh-CN" altLang="en-US"/>
          </a:p>
        </p:txBody>
      </p:sp>
      <p:grpSp>
        <p:nvGrpSpPr>
          <p:cNvPr id="215" name="Group 22"/>
          <p:cNvGrpSpPr>
            <a:grpSpLocks noChangeAspect="1"/>
          </p:cNvGrpSpPr>
          <p:nvPr/>
        </p:nvGrpSpPr>
        <p:grpSpPr bwMode="auto">
          <a:xfrm>
            <a:off x="5290160" y="2622709"/>
            <a:ext cx="215586" cy="215586"/>
            <a:chOff x="3617" y="1935"/>
            <a:chExt cx="446" cy="446"/>
          </a:xfrm>
          <a:solidFill>
            <a:srgbClr val="7030A0"/>
          </a:solidFill>
        </p:grpSpPr>
        <p:sp>
          <p:nvSpPr>
            <p:cNvPr id="216" name="Freeform 23"/>
            <p:cNvSpPr>
              <a:spLocks noEditPoints="1"/>
            </p:cNvSpPr>
            <p:nvPr/>
          </p:nvSpPr>
          <p:spPr bwMode="auto">
            <a:xfrm>
              <a:off x="3617" y="1935"/>
              <a:ext cx="446" cy="446"/>
            </a:xfrm>
            <a:custGeom>
              <a:avLst/>
              <a:gdLst>
                <a:gd name="T0" fmla="*/ 93 w 186"/>
                <a:gd name="T1" fmla="*/ 0 h 186"/>
                <a:gd name="T2" fmla="*/ 0 w 186"/>
                <a:gd name="T3" fmla="*/ 93 h 186"/>
                <a:gd name="T4" fmla="*/ 93 w 186"/>
                <a:gd name="T5" fmla="*/ 186 h 186"/>
                <a:gd name="T6" fmla="*/ 186 w 186"/>
                <a:gd name="T7" fmla="*/ 93 h 186"/>
                <a:gd name="T8" fmla="*/ 93 w 186"/>
                <a:gd name="T9" fmla="*/ 0 h 186"/>
                <a:gd name="T10" fmla="*/ 93 w 186"/>
                <a:gd name="T11" fmla="*/ 169 h 186"/>
                <a:gd name="T12" fmla="*/ 18 w 186"/>
                <a:gd name="T13" fmla="*/ 93 h 186"/>
                <a:gd name="T14" fmla="*/ 93 w 186"/>
                <a:gd name="T15" fmla="*/ 18 h 186"/>
                <a:gd name="T16" fmla="*/ 169 w 186"/>
                <a:gd name="T17" fmla="*/ 93 h 186"/>
                <a:gd name="T18" fmla="*/ 93 w 186"/>
                <a:gd name="T19" fmla="*/ 169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6" h="186">
                  <a:moveTo>
                    <a:pt x="93" y="0"/>
                  </a:moveTo>
                  <a:cubicBezTo>
                    <a:pt x="42" y="0"/>
                    <a:pt x="0" y="42"/>
                    <a:pt x="0" y="93"/>
                  </a:cubicBezTo>
                  <a:cubicBezTo>
                    <a:pt x="0" y="145"/>
                    <a:pt x="42" y="186"/>
                    <a:pt x="93" y="186"/>
                  </a:cubicBezTo>
                  <a:cubicBezTo>
                    <a:pt x="144" y="186"/>
                    <a:pt x="186" y="145"/>
                    <a:pt x="186" y="93"/>
                  </a:cubicBezTo>
                  <a:cubicBezTo>
                    <a:pt x="186" y="42"/>
                    <a:pt x="144" y="0"/>
                    <a:pt x="93" y="0"/>
                  </a:cubicBezTo>
                  <a:close/>
                  <a:moveTo>
                    <a:pt x="93" y="169"/>
                  </a:moveTo>
                  <a:cubicBezTo>
                    <a:pt x="52" y="169"/>
                    <a:pt x="18" y="135"/>
                    <a:pt x="18" y="93"/>
                  </a:cubicBezTo>
                  <a:cubicBezTo>
                    <a:pt x="18" y="52"/>
                    <a:pt x="52" y="18"/>
                    <a:pt x="93" y="18"/>
                  </a:cubicBezTo>
                  <a:cubicBezTo>
                    <a:pt x="135" y="18"/>
                    <a:pt x="169" y="52"/>
                    <a:pt x="169" y="93"/>
                  </a:cubicBezTo>
                  <a:cubicBezTo>
                    <a:pt x="169" y="135"/>
                    <a:pt x="135" y="169"/>
                    <a:pt x="93"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7" name="Freeform 24"/>
            <p:cNvSpPr>
              <a:spLocks/>
            </p:cNvSpPr>
            <p:nvPr/>
          </p:nvSpPr>
          <p:spPr bwMode="auto">
            <a:xfrm>
              <a:off x="3823" y="1990"/>
              <a:ext cx="175" cy="184"/>
            </a:xfrm>
            <a:custGeom>
              <a:avLst/>
              <a:gdLst>
                <a:gd name="T0" fmla="*/ 34 w 175"/>
                <a:gd name="T1" fmla="*/ 151 h 184"/>
                <a:gd name="T2" fmla="*/ 34 w 175"/>
                <a:gd name="T3" fmla="*/ 0 h 184"/>
                <a:gd name="T4" fmla="*/ 0 w 175"/>
                <a:gd name="T5" fmla="*/ 0 h 184"/>
                <a:gd name="T6" fmla="*/ 0 w 175"/>
                <a:gd name="T7" fmla="*/ 184 h 184"/>
                <a:gd name="T8" fmla="*/ 22 w 175"/>
                <a:gd name="T9" fmla="*/ 184 h 184"/>
                <a:gd name="T10" fmla="*/ 34 w 175"/>
                <a:gd name="T11" fmla="*/ 184 h 184"/>
                <a:gd name="T12" fmla="*/ 175 w 175"/>
                <a:gd name="T13" fmla="*/ 184 h 184"/>
                <a:gd name="T14" fmla="*/ 175 w 175"/>
                <a:gd name="T15" fmla="*/ 151 h 184"/>
                <a:gd name="T16" fmla="*/ 34 w 175"/>
                <a:gd name="T17" fmla="*/ 151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5" h="184">
                  <a:moveTo>
                    <a:pt x="34" y="151"/>
                  </a:moveTo>
                  <a:lnTo>
                    <a:pt x="34" y="0"/>
                  </a:lnTo>
                  <a:lnTo>
                    <a:pt x="0" y="0"/>
                  </a:lnTo>
                  <a:lnTo>
                    <a:pt x="0" y="184"/>
                  </a:lnTo>
                  <a:lnTo>
                    <a:pt x="22" y="184"/>
                  </a:lnTo>
                  <a:lnTo>
                    <a:pt x="34" y="184"/>
                  </a:lnTo>
                  <a:lnTo>
                    <a:pt x="175" y="184"/>
                  </a:lnTo>
                  <a:lnTo>
                    <a:pt x="175" y="151"/>
                  </a:lnTo>
                  <a:lnTo>
                    <a:pt x="34" y="15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218" name="Freeform 28"/>
          <p:cNvSpPr>
            <a:spLocks noEditPoints="1"/>
          </p:cNvSpPr>
          <p:nvPr/>
        </p:nvSpPr>
        <p:spPr bwMode="auto">
          <a:xfrm>
            <a:off x="5243866" y="3113387"/>
            <a:ext cx="308175" cy="249627"/>
          </a:xfrm>
          <a:custGeom>
            <a:avLst/>
            <a:gdLst>
              <a:gd name="T0" fmla="*/ 114 w 200"/>
              <a:gd name="T1" fmla="*/ 17 h 161"/>
              <a:gd name="T2" fmla="*/ 18 w 200"/>
              <a:gd name="T3" fmla="*/ 50 h 161"/>
              <a:gd name="T4" fmla="*/ 51 w 200"/>
              <a:gd name="T5" fmla="*/ 146 h 161"/>
              <a:gd name="T6" fmla="*/ 138 w 200"/>
              <a:gd name="T7" fmla="*/ 127 h 161"/>
              <a:gd name="T8" fmla="*/ 186 w 200"/>
              <a:gd name="T9" fmla="*/ 150 h 161"/>
              <a:gd name="T10" fmla="*/ 200 w 200"/>
              <a:gd name="T11" fmla="*/ 122 h 161"/>
              <a:gd name="T12" fmla="*/ 152 w 200"/>
              <a:gd name="T13" fmla="*/ 98 h 161"/>
              <a:gd name="T14" fmla="*/ 114 w 200"/>
              <a:gd name="T15" fmla="*/ 17 h 161"/>
              <a:gd name="T16" fmla="*/ 127 w 200"/>
              <a:gd name="T17" fmla="*/ 103 h 161"/>
              <a:gd name="T18" fmla="*/ 61 w 200"/>
              <a:gd name="T19" fmla="*/ 126 h 161"/>
              <a:gd name="T20" fmla="*/ 38 w 200"/>
              <a:gd name="T21" fmla="*/ 60 h 161"/>
              <a:gd name="T22" fmla="*/ 104 w 200"/>
              <a:gd name="T23" fmla="*/ 37 h 161"/>
              <a:gd name="T24" fmla="*/ 127 w 200"/>
              <a:gd name="T25" fmla="*/ 103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0" h="161">
                <a:moveTo>
                  <a:pt x="114" y="17"/>
                </a:moveTo>
                <a:cubicBezTo>
                  <a:pt x="78" y="0"/>
                  <a:pt x="35" y="15"/>
                  <a:pt x="18" y="50"/>
                </a:cubicBezTo>
                <a:cubicBezTo>
                  <a:pt x="0" y="86"/>
                  <a:pt x="15" y="129"/>
                  <a:pt x="51" y="146"/>
                </a:cubicBezTo>
                <a:cubicBezTo>
                  <a:pt x="81" y="161"/>
                  <a:pt x="118" y="152"/>
                  <a:pt x="138" y="127"/>
                </a:cubicBezTo>
                <a:cubicBezTo>
                  <a:pt x="186" y="150"/>
                  <a:pt x="186" y="150"/>
                  <a:pt x="186" y="150"/>
                </a:cubicBezTo>
                <a:cubicBezTo>
                  <a:pt x="200" y="122"/>
                  <a:pt x="200" y="122"/>
                  <a:pt x="200" y="122"/>
                </a:cubicBezTo>
                <a:cubicBezTo>
                  <a:pt x="152" y="98"/>
                  <a:pt x="152" y="98"/>
                  <a:pt x="152" y="98"/>
                </a:cubicBezTo>
                <a:cubicBezTo>
                  <a:pt x="160" y="66"/>
                  <a:pt x="145" y="32"/>
                  <a:pt x="114" y="17"/>
                </a:cubicBezTo>
                <a:close/>
                <a:moveTo>
                  <a:pt x="127" y="103"/>
                </a:moveTo>
                <a:cubicBezTo>
                  <a:pt x="115" y="128"/>
                  <a:pt x="85" y="138"/>
                  <a:pt x="61" y="126"/>
                </a:cubicBezTo>
                <a:cubicBezTo>
                  <a:pt x="36" y="114"/>
                  <a:pt x="26" y="84"/>
                  <a:pt x="38" y="60"/>
                </a:cubicBezTo>
                <a:cubicBezTo>
                  <a:pt x="50" y="35"/>
                  <a:pt x="80" y="25"/>
                  <a:pt x="104" y="37"/>
                </a:cubicBezTo>
                <a:cubicBezTo>
                  <a:pt x="129" y="49"/>
                  <a:pt x="139" y="79"/>
                  <a:pt x="127" y="103"/>
                </a:cubicBezTo>
                <a:close/>
              </a:path>
            </a:pathLst>
          </a:custGeom>
          <a:solidFill>
            <a:srgbClr val="7030A0"/>
          </a:solidFill>
          <a:ln>
            <a:noFill/>
          </a:ln>
        </p:spPr>
        <p:txBody>
          <a:bodyPr vert="horz" wrap="square" lIns="68580" tIns="34290" rIns="68580" bIns="34290" numCol="1" anchor="t" anchorCtr="0" compatLnSpc="1">
            <a:prstTxWarp prst="textNoShape">
              <a:avLst/>
            </a:prstTxWarp>
          </a:bodyPr>
          <a:lstStyle/>
          <a:p>
            <a:endParaRPr lang="zh-CN" altLang="en-US"/>
          </a:p>
        </p:txBody>
      </p:sp>
      <p:grpSp>
        <p:nvGrpSpPr>
          <p:cNvPr id="219" name="Group 31"/>
          <p:cNvGrpSpPr>
            <a:grpSpLocks noChangeAspect="1"/>
          </p:cNvGrpSpPr>
          <p:nvPr/>
        </p:nvGrpSpPr>
        <p:grpSpPr bwMode="auto">
          <a:xfrm>
            <a:off x="5310220" y="3638106"/>
            <a:ext cx="175466" cy="225737"/>
            <a:chOff x="5177" y="1058"/>
            <a:chExt cx="363" cy="467"/>
          </a:xfrm>
          <a:solidFill>
            <a:srgbClr val="7030A0"/>
          </a:solidFill>
        </p:grpSpPr>
        <p:sp>
          <p:nvSpPr>
            <p:cNvPr id="220" name="Freeform 32"/>
            <p:cNvSpPr>
              <a:spLocks/>
            </p:cNvSpPr>
            <p:nvPr/>
          </p:nvSpPr>
          <p:spPr bwMode="auto">
            <a:xfrm>
              <a:off x="5305" y="1288"/>
              <a:ext cx="98" cy="237"/>
            </a:xfrm>
            <a:custGeom>
              <a:avLst/>
              <a:gdLst>
                <a:gd name="T0" fmla="*/ 48 w 98"/>
                <a:gd name="T1" fmla="*/ 237 h 237"/>
                <a:gd name="T2" fmla="*/ 45 w 98"/>
                <a:gd name="T3" fmla="*/ 230 h 237"/>
                <a:gd name="T4" fmla="*/ 21 w 98"/>
                <a:gd name="T5" fmla="*/ 184 h 237"/>
                <a:gd name="T6" fmla="*/ 0 w 98"/>
                <a:gd name="T7" fmla="*/ 139 h 237"/>
                <a:gd name="T8" fmla="*/ 0 w 98"/>
                <a:gd name="T9" fmla="*/ 137 h 237"/>
                <a:gd name="T10" fmla="*/ 0 w 98"/>
                <a:gd name="T11" fmla="*/ 134 h 237"/>
                <a:gd name="T12" fmla="*/ 45 w 98"/>
                <a:gd name="T13" fmla="*/ 12 h 237"/>
                <a:gd name="T14" fmla="*/ 48 w 98"/>
                <a:gd name="T15" fmla="*/ 0 h 237"/>
                <a:gd name="T16" fmla="*/ 52 w 98"/>
                <a:gd name="T17" fmla="*/ 12 h 237"/>
                <a:gd name="T18" fmla="*/ 96 w 98"/>
                <a:gd name="T19" fmla="*/ 134 h 237"/>
                <a:gd name="T20" fmla="*/ 98 w 98"/>
                <a:gd name="T21" fmla="*/ 137 h 237"/>
                <a:gd name="T22" fmla="*/ 96 w 98"/>
                <a:gd name="T23" fmla="*/ 139 h 237"/>
                <a:gd name="T24" fmla="*/ 74 w 98"/>
                <a:gd name="T25" fmla="*/ 184 h 237"/>
                <a:gd name="T26" fmla="*/ 52 w 98"/>
                <a:gd name="T27" fmla="*/ 230 h 237"/>
                <a:gd name="T28" fmla="*/ 48 w 98"/>
                <a:gd name="T29" fmla="*/ 237 h 237"/>
                <a:gd name="T30" fmla="*/ 48 w 98"/>
                <a:gd name="T31" fmla="*/ 237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 h="237">
                  <a:moveTo>
                    <a:pt x="48" y="237"/>
                  </a:moveTo>
                  <a:lnTo>
                    <a:pt x="45" y="230"/>
                  </a:lnTo>
                  <a:lnTo>
                    <a:pt x="21" y="184"/>
                  </a:lnTo>
                  <a:lnTo>
                    <a:pt x="0" y="139"/>
                  </a:lnTo>
                  <a:lnTo>
                    <a:pt x="0" y="137"/>
                  </a:lnTo>
                  <a:lnTo>
                    <a:pt x="0" y="134"/>
                  </a:lnTo>
                  <a:lnTo>
                    <a:pt x="45" y="12"/>
                  </a:lnTo>
                  <a:lnTo>
                    <a:pt x="48" y="0"/>
                  </a:lnTo>
                  <a:lnTo>
                    <a:pt x="52" y="12"/>
                  </a:lnTo>
                  <a:lnTo>
                    <a:pt x="96" y="134"/>
                  </a:lnTo>
                  <a:lnTo>
                    <a:pt x="98" y="137"/>
                  </a:lnTo>
                  <a:lnTo>
                    <a:pt x="96" y="139"/>
                  </a:lnTo>
                  <a:lnTo>
                    <a:pt x="74" y="184"/>
                  </a:lnTo>
                  <a:lnTo>
                    <a:pt x="52" y="230"/>
                  </a:lnTo>
                  <a:lnTo>
                    <a:pt x="48" y="237"/>
                  </a:lnTo>
                  <a:lnTo>
                    <a:pt x="48" y="2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1" name="Oval 33"/>
            <p:cNvSpPr>
              <a:spLocks noChangeArrowheads="1"/>
            </p:cNvSpPr>
            <p:nvPr/>
          </p:nvSpPr>
          <p:spPr bwMode="auto">
            <a:xfrm>
              <a:off x="5247" y="1058"/>
              <a:ext cx="212" cy="21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2" name="Freeform 34"/>
            <p:cNvSpPr>
              <a:spLocks/>
            </p:cNvSpPr>
            <p:nvPr/>
          </p:nvSpPr>
          <p:spPr bwMode="auto">
            <a:xfrm>
              <a:off x="5386" y="1290"/>
              <a:ext cx="154" cy="235"/>
            </a:xfrm>
            <a:custGeom>
              <a:avLst/>
              <a:gdLst>
                <a:gd name="T0" fmla="*/ 50 w 64"/>
                <a:gd name="T1" fmla="*/ 0 h 98"/>
                <a:gd name="T2" fmla="*/ 37 w 64"/>
                <a:gd name="T3" fmla="*/ 0 h 98"/>
                <a:gd name="T4" fmla="*/ 13 w 64"/>
                <a:gd name="T5" fmla="*/ 62 h 98"/>
                <a:gd name="T6" fmla="*/ 0 w 64"/>
                <a:gd name="T7" fmla="*/ 98 h 98"/>
                <a:gd name="T8" fmla="*/ 50 w 64"/>
                <a:gd name="T9" fmla="*/ 98 h 98"/>
                <a:gd name="T10" fmla="*/ 64 w 64"/>
                <a:gd name="T11" fmla="*/ 84 h 98"/>
                <a:gd name="T12" fmla="*/ 64 w 64"/>
                <a:gd name="T13" fmla="*/ 14 h 98"/>
                <a:gd name="T14" fmla="*/ 50 w 64"/>
                <a:gd name="T15" fmla="*/ 0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 h="98">
                  <a:moveTo>
                    <a:pt x="50" y="0"/>
                  </a:moveTo>
                  <a:cubicBezTo>
                    <a:pt x="37" y="0"/>
                    <a:pt x="37" y="0"/>
                    <a:pt x="37" y="0"/>
                  </a:cubicBezTo>
                  <a:cubicBezTo>
                    <a:pt x="13" y="62"/>
                    <a:pt x="13" y="62"/>
                    <a:pt x="13" y="62"/>
                  </a:cubicBezTo>
                  <a:cubicBezTo>
                    <a:pt x="0" y="98"/>
                    <a:pt x="0" y="98"/>
                    <a:pt x="0" y="98"/>
                  </a:cubicBezTo>
                  <a:cubicBezTo>
                    <a:pt x="50" y="98"/>
                    <a:pt x="50" y="98"/>
                    <a:pt x="50" y="98"/>
                  </a:cubicBezTo>
                  <a:cubicBezTo>
                    <a:pt x="58" y="98"/>
                    <a:pt x="64" y="92"/>
                    <a:pt x="64" y="84"/>
                  </a:cubicBezTo>
                  <a:cubicBezTo>
                    <a:pt x="64" y="14"/>
                    <a:pt x="64" y="14"/>
                    <a:pt x="64" y="14"/>
                  </a:cubicBezTo>
                  <a:cubicBezTo>
                    <a:pt x="64" y="6"/>
                    <a:pt x="58" y="0"/>
                    <a:pt x="5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3" name="Freeform 35"/>
            <p:cNvSpPr>
              <a:spLocks/>
            </p:cNvSpPr>
            <p:nvPr/>
          </p:nvSpPr>
          <p:spPr bwMode="auto">
            <a:xfrm>
              <a:off x="5177" y="1290"/>
              <a:ext cx="149" cy="235"/>
            </a:xfrm>
            <a:custGeom>
              <a:avLst/>
              <a:gdLst>
                <a:gd name="T0" fmla="*/ 24 w 62"/>
                <a:gd name="T1" fmla="*/ 0 h 98"/>
                <a:gd name="T2" fmla="*/ 13 w 62"/>
                <a:gd name="T3" fmla="*/ 0 h 98"/>
                <a:gd name="T4" fmla="*/ 0 w 62"/>
                <a:gd name="T5" fmla="*/ 14 h 98"/>
                <a:gd name="T6" fmla="*/ 0 w 62"/>
                <a:gd name="T7" fmla="*/ 84 h 98"/>
                <a:gd name="T8" fmla="*/ 13 w 62"/>
                <a:gd name="T9" fmla="*/ 98 h 98"/>
                <a:gd name="T10" fmla="*/ 62 w 62"/>
                <a:gd name="T11" fmla="*/ 98 h 98"/>
                <a:gd name="T12" fmla="*/ 48 w 62"/>
                <a:gd name="T13" fmla="*/ 62 h 98"/>
                <a:gd name="T14" fmla="*/ 24 w 62"/>
                <a:gd name="T15" fmla="*/ 0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2" h="98">
                  <a:moveTo>
                    <a:pt x="24" y="0"/>
                  </a:moveTo>
                  <a:cubicBezTo>
                    <a:pt x="13" y="0"/>
                    <a:pt x="13" y="0"/>
                    <a:pt x="13" y="0"/>
                  </a:cubicBezTo>
                  <a:cubicBezTo>
                    <a:pt x="6" y="0"/>
                    <a:pt x="0" y="6"/>
                    <a:pt x="0" y="14"/>
                  </a:cubicBezTo>
                  <a:cubicBezTo>
                    <a:pt x="0" y="84"/>
                    <a:pt x="0" y="84"/>
                    <a:pt x="0" y="84"/>
                  </a:cubicBezTo>
                  <a:cubicBezTo>
                    <a:pt x="0" y="92"/>
                    <a:pt x="6" y="98"/>
                    <a:pt x="13" y="98"/>
                  </a:cubicBezTo>
                  <a:cubicBezTo>
                    <a:pt x="62" y="98"/>
                    <a:pt x="62" y="98"/>
                    <a:pt x="62" y="98"/>
                  </a:cubicBezTo>
                  <a:cubicBezTo>
                    <a:pt x="48" y="62"/>
                    <a:pt x="48" y="62"/>
                    <a:pt x="48" y="62"/>
                  </a:cubicBezTo>
                  <a:lnTo>
                    <a:pt x="2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24" name="组合 223"/>
          <p:cNvGrpSpPr/>
          <p:nvPr/>
        </p:nvGrpSpPr>
        <p:grpSpPr>
          <a:xfrm>
            <a:off x="5272634" y="4138933"/>
            <a:ext cx="250638" cy="272745"/>
            <a:chOff x="4873620" y="1965325"/>
            <a:chExt cx="269882" cy="293688"/>
          </a:xfrm>
          <a:solidFill>
            <a:srgbClr val="7030A0"/>
          </a:solidFill>
          <a:effectLst/>
        </p:grpSpPr>
        <p:sp>
          <p:nvSpPr>
            <p:cNvPr id="225" name="Freeform 502"/>
            <p:cNvSpPr>
              <a:spLocks/>
            </p:cNvSpPr>
            <p:nvPr/>
          </p:nvSpPr>
          <p:spPr bwMode="auto">
            <a:xfrm>
              <a:off x="4873620" y="2127250"/>
              <a:ext cx="112713" cy="131763"/>
            </a:xfrm>
            <a:custGeom>
              <a:avLst/>
              <a:gdLst>
                <a:gd name="T0" fmla="*/ 2 w 30"/>
                <a:gd name="T1" fmla="*/ 0 h 35"/>
                <a:gd name="T2" fmla="*/ 28 w 30"/>
                <a:gd name="T3" fmla="*/ 0 h 35"/>
                <a:gd name="T4" fmla="*/ 30 w 30"/>
                <a:gd name="T5" fmla="*/ 1 h 35"/>
                <a:gd name="T6" fmla="*/ 28 w 30"/>
                <a:gd name="T7" fmla="*/ 3 h 35"/>
                <a:gd name="T8" fmla="*/ 3 w 30"/>
                <a:gd name="T9" fmla="*/ 3 h 35"/>
                <a:gd name="T10" fmla="*/ 3 w 30"/>
                <a:gd name="T11" fmla="*/ 33 h 35"/>
                <a:gd name="T12" fmla="*/ 2 w 30"/>
                <a:gd name="T13" fmla="*/ 35 h 35"/>
                <a:gd name="T14" fmla="*/ 0 w 30"/>
                <a:gd name="T15" fmla="*/ 33 h 35"/>
                <a:gd name="T16" fmla="*/ 0 w 30"/>
                <a:gd name="T17" fmla="*/ 1 h 35"/>
                <a:gd name="T18" fmla="*/ 2 w 30"/>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35">
                  <a:moveTo>
                    <a:pt x="2" y="0"/>
                  </a:moveTo>
                  <a:cubicBezTo>
                    <a:pt x="28" y="0"/>
                    <a:pt x="28" y="0"/>
                    <a:pt x="28" y="0"/>
                  </a:cubicBezTo>
                  <a:cubicBezTo>
                    <a:pt x="29" y="0"/>
                    <a:pt x="30" y="1"/>
                    <a:pt x="30" y="1"/>
                  </a:cubicBezTo>
                  <a:cubicBezTo>
                    <a:pt x="30" y="2"/>
                    <a:pt x="29" y="3"/>
                    <a:pt x="28" y="3"/>
                  </a:cubicBezTo>
                  <a:cubicBezTo>
                    <a:pt x="3" y="3"/>
                    <a:pt x="3" y="3"/>
                    <a:pt x="3" y="3"/>
                  </a:cubicBezTo>
                  <a:cubicBezTo>
                    <a:pt x="3" y="33"/>
                    <a:pt x="3" y="33"/>
                    <a:pt x="3" y="33"/>
                  </a:cubicBezTo>
                  <a:cubicBezTo>
                    <a:pt x="3" y="34"/>
                    <a:pt x="3" y="35"/>
                    <a:pt x="2" y="35"/>
                  </a:cubicBezTo>
                  <a:cubicBezTo>
                    <a:pt x="1" y="35"/>
                    <a:pt x="0" y="34"/>
                    <a:pt x="0" y="33"/>
                  </a:cubicBezTo>
                  <a:cubicBezTo>
                    <a:pt x="0" y="1"/>
                    <a:pt x="0" y="1"/>
                    <a:pt x="0" y="1"/>
                  </a:cubicBezTo>
                  <a:cubicBezTo>
                    <a:pt x="0" y="1"/>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226" name="Freeform 503"/>
            <p:cNvSpPr>
              <a:spLocks/>
            </p:cNvSpPr>
            <p:nvPr/>
          </p:nvSpPr>
          <p:spPr bwMode="auto">
            <a:xfrm>
              <a:off x="4884737" y="1973263"/>
              <a:ext cx="41275" cy="146050"/>
            </a:xfrm>
            <a:custGeom>
              <a:avLst/>
              <a:gdLst>
                <a:gd name="T0" fmla="*/ 11 w 11"/>
                <a:gd name="T1" fmla="*/ 34 h 39"/>
                <a:gd name="T2" fmla="*/ 11 w 11"/>
                <a:gd name="T3" fmla="*/ 6 h 39"/>
                <a:gd name="T4" fmla="*/ 5 w 11"/>
                <a:gd name="T5" fmla="*/ 0 h 39"/>
                <a:gd name="T6" fmla="*/ 0 w 11"/>
                <a:gd name="T7" fmla="*/ 6 h 39"/>
                <a:gd name="T8" fmla="*/ 0 w 11"/>
                <a:gd name="T9" fmla="*/ 34 h 39"/>
                <a:gd name="T10" fmla="*/ 5 w 11"/>
                <a:gd name="T11" fmla="*/ 39 h 39"/>
                <a:gd name="T12" fmla="*/ 11 w 11"/>
                <a:gd name="T13" fmla="*/ 34 h 39"/>
              </a:gdLst>
              <a:ahLst/>
              <a:cxnLst>
                <a:cxn ang="0">
                  <a:pos x="T0" y="T1"/>
                </a:cxn>
                <a:cxn ang="0">
                  <a:pos x="T2" y="T3"/>
                </a:cxn>
                <a:cxn ang="0">
                  <a:pos x="T4" y="T5"/>
                </a:cxn>
                <a:cxn ang="0">
                  <a:pos x="T6" y="T7"/>
                </a:cxn>
                <a:cxn ang="0">
                  <a:pos x="T8" y="T9"/>
                </a:cxn>
                <a:cxn ang="0">
                  <a:pos x="T10" y="T11"/>
                </a:cxn>
                <a:cxn ang="0">
                  <a:pos x="T12" y="T13"/>
                </a:cxn>
              </a:cxnLst>
              <a:rect l="0" t="0" r="r" b="b"/>
              <a:pathLst>
                <a:path w="11" h="39">
                  <a:moveTo>
                    <a:pt x="11" y="34"/>
                  </a:moveTo>
                  <a:cubicBezTo>
                    <a:pt x="11" y="6"/>
                    <a:pt x="11" y="6"/>
                    <a:pt x="11" y="6"/>
                  </a:cubicBezTo>
                  <a:cubicBezTo>
                    <a:pt x="11" y="3"/>
                    <a:pt x="9" y="0"/>
                    <a:pt x="5" y="0"/>
                  </a:cubicBezTo>
                  <a:cubicBezTo>
                    <a:pt x="2" y="0"/>
                    <a:pt x="0" y="3"/>
                    <a:pt x="0" y="6"/>
                  </a:cubicBezTo>
                  <a:cubicBezTo>
                    <a:pt x="0" y="34"/>
                    <a:pt x="0" y="34"/>
                    <a:pt x="0" y="34"/>
                  </a:cubicBezTo>
                  <a:cubicBezTo>
                    <a:pt x="0" y="37"/>
                    <a:pt x="2" y="39"/>
                    <a:pt x="5" y="39"/>
                  </a:cubicBezTo>
                  <a:cubicBezTo>
                    <a:pt x="9" y="39"/>
                    <a:pt x="11" y="37"/>
                    <a:pt x="11"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227" name="Freeform 504"/>
            <p:cNvSpPr>
              <a:spLocks/>
            </p:cNvSpPr>
            <p:nvPr/>
          </p:nvSpPr>
          <p:spPr bwMode="auto">
            <a:xfrm>
              <a:off x="4940303" y="1965325"/>
              <a:ext cx="177800" cy="293688"/>
            </a:xfrm>
            <a:custGeom>
              <a:avLst/>
              <a:gdLst>
                <a:gd name="T0" fmla="*/ 5 w 47"/>
                <a:gd name="T1" fmla="*/ 69 h 78"/>
                <a:gd name="T2" fmla="*/ 6 w 47"/>
                <a:gd name="T3" fmla="*/ 77 h 78"/>
                <a:gd name="T4" fmla="*/ 9 w 47"/>
                <a:gd name="T5" fmla="*/ 78 h 78"/>
                <a:gd name="T6" fmla="*/ 14 w 47"/>
                <a:gd name="T7" fmla="*/ 76 h 78"/>
                <a:gd name="T8" fmla="*/ 26 w 47"/>
                <a:gd name="T9" fmla="*/ 57 h 78"/>
                <a:gd name="T10" fmla="*/ 46 w 47"/>
                <a:gd name="T11" fmla="*/ 57 h 78"/>
                <a:gd name="T12" fmla="*/ 47 w 47"/>
                <a:gd name="T13" fmla="*/ 56 h 78"/>
                <a:gd name="T14" fmla="*/ 47 w 47"/>
                <a:gd name="T15" fmla="*/ 42 h 78"/>
                <a:gd name="T16" fmla="*/ 32 w 47"/>
                <a:gd name="T17" fmla="*/ 19 h 78"/>
                <a:gd name="T18" fmla="*/ 30 w 47"/>
                <a:gd name="T19" fmla="*/ 20 h 78"/>
                <a:gd name="T20" fmla="*/ 35 w 47"/>
                <a:gd name="T21" fmla="*/ 10 h 78"/>
                <a:gd name="T22" fmla="*/ 24 w 47"/>
                <a:gd name="T23" fmla="*/ 0 h 78"/>
                <a:gd name="T24" fmla="*/ 14 w 47"/>
                <a:gd name="T25" fmla="*/ 10 h 78"/>
                <a:gd name="T26" fmla="*/ 24 w 47"/>
                <a:gd name="T27" fmla="*/ 21 h 78"/>
                <a:gd name="T28" fmla="*/ 27 w 47"/>
                <a:gd name="T29" fmla="*/ 20 h 78"/>
                <a:gd name="T30" fmla="*/ 21 w 47"/>
                <a:gd name="T31" fmla="*/ 27 h 78"/>
                <a:gd name="T32" fmla="*/ 5 w 47"/>
                <a:gd name="T33" fmla="*/ 31 h 78"/>
                <a:gd name="T34" fmla="*/ 1 w 47"/>
                <a:gd name="T35" fmla="*/ 34 h 78"/>
                <a:gd name="T36" fmla="*/ 1 w 47"/>
                <a:gd name="T37" fmla="*/ 38 h 78"/>
                <a:gd name="T38" fmla="*/ 6 w 47"/>
                <a:gd name="T39" fmla="*/ 42 h 78"/>
                <a:gd name="T40" fmla="*/ 8 w 47"/>
                <a:gd name="T41" fmla="*/ 42 h 78"/>
                <a:gd name="T42" fmla="*/ 17 w 47"/>
                <a:gd name="T43" fmla="*/ 40 h 78"/>
                <a:gd name="T44" fmla="*/ 17 w 47"/>
                <a:gd name="T45" fmla="*/ 43 h 78"/>
                <a:gd name="T46" fmla="*/ 17 w 47"/>
                <a:gd name="T47" fmla="*/ 47 h 78"/>
                <a:gd name="T48" fmla="*/ 5 w 47"/>
                <a:gd name="T49" fmla="*/ 69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7" h="78">
                  <a:moveTo>
                    <a:pt x="5" y="69"/>
                  </a:moveTo>
                  <a:cubicBezTo>
                    <a:pt x="3" y="72"/>
                    <a:pt x="3" y="76"/>
                    <a:pt x="6" y="77"/>
                  </a:cubicBezTo>
                  <a:cubicBezTo>
                    <a:pt x="7" y="78"/>
                    <a:pt x="8" y="78"/>
                    <a:pt x="9" y="78"/>
                  </a:cubicBezTo>
                  <a:cubicBezTo>
                    <a:pt x="11" y="78"/>
                    <a:pt x="13" y="77"/>
                    <a:pt x="14" y="76"/>
                  </a:cubicBezTo>
                  <a:cubicBezTo>
                    <a:pt x="26" y="57"/>
                    <a:pt x="26" y="57"/>
                    <a:pt x="26" y="57"/>
                  </a:cubicBezTo>
                  <a:cubicBezTo>
                    <a:pt x="46" y="57"/>
                    <a:pt x="46" y="57"/>
                    <a:pt x="46" y="57"/>
                  </a:cubicBezTo>
                  <a:cubicBezTo>
                    <a:pt x="47" y="57"/>
                    <a:pt x="47" y="57"/>
                    <a:pt x="47" y="56"/>
                  </a:cubicBezTo>
                  <a:cubicBezTo>
                    <a:pt x="47" y="42"/>
                    <a:pt x="47" y="42"/>
                    <a:pt x="47" y="42"/>
                  </a:cubicBezTo>
                  <a:cubicBezTo>
                    <a:pt x="47" y="29"/>
                    <a:pt x="41" y="19"/>
                    <a:pt x="32" y="19"/>
                  </a:cubicBezTo>
                  <a:cubicBezTo>
                    <a:pt x="31" y="19"/>
                    <a:pt x="30" y="19"/>
                    <a:pt x="30" y="20"/>
                  </a:cubicBezTo>
                  <a:cubicBezTo>
                    <a:pt x="33" y="18"/>
                    <a:pt x="35" y="14"/>
                    <a:pt x="35" y="10"/>
                  </a:cubicBezTo>
                  <a:cubicBezTo>
                    <a:pt x="35" y="5"/>
                    <a:pt x="30" y="0"/>
                    <a:pt x="24" y="0"/>
                  </a:cubicBezTo>
                  <a:cubicBezTo>
                    <a:pt x="19" y="0"/>
                    <a:pt x="14" y="5"/>
                    <a:pt x="14" y="10"/>
                  </a:cubicBezTo>
                  <a:cubicBezTo>
                    <a:pt x="14" y="16"/>
                    <a:pt x="19" y="21"/>
                    <a:pt x="24" y="21"/>
                  </a:cubicBezTo>
                  <a:cubicBezTo>
                    <a:pt x="25" y="21"/>
                    <a:pt x="26" y="21"/>
                    <a:pt x="27" y="20"/>
                  </a:cubicBezTo>
                  <a:cubicBezTo>
                    <a:pt x="25" y="22"/>
                    <a:pt x="23" y="24"/>
                    <a:pt x="21" y="27"/>
                  </a:cubicBezTo>
                  <a:cubicBezTo>
                    <a:pt x="5" y="31"/>
                    <a:pt x="5" y="31"/>
                    <a:pt x="5" y="31"/>
                  </a:cubicBezTo>
                  <a:cubicBezTo>
                    <a:pt x="3" y="32"/>
                    <a:pt x="2" y="32"/>
                    <a:pt x="1" y="34"/>
                  </a:cubicBezTo>
                  <a:cubicBezTo>
                    <a:pt x="1" y="35"/>
                    <a:pt x="0" y="37"/>
                    <a:pt x="1" y="38"/>
                  </a:cubicBezTo>
                  <a:cubicBezTo>
                    <a:pt x="1" y="41"/>
                    <a:pt x="4" y="42"/>
                    <a:pt x="6" y="42"/>
                  </a:cubicBezTo>
                  <a:cubicBezTo>
                    <a:pt x="7" y="42"/>
                    <a:pt x="7" y="42"/>
                    <a:pt x="8" y="42"/>
                  </a:cubicBezTo>
                  <a:cubicBezTo>
                    <a:pt x="17" y="40"/>
                    <a:pt x="17" y="40"/>
                    <a:pt x="17" y="40"/>
                  </a:cubicBezTo>
                  <a:cubicBezTo>
                    <a:pt x="17" y="41"/>
                    <a:pt x="17" y="42"/>
                    <a:pt x="17" y="43"/>
                  </a:cubicBezTo>
                  <a:cubicBezTo>
                    <a:pt x="17" y="47"/>
                    <a:pt x="17" y="47"/>
                    <a:pt x="17" y="47"/>
                  </a:cubicBezTo>
                  <a:lnTo>
                    <a:pt x="5" y="6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228" name="Freeform 505"/>
            <p:cNvSpPr>
              <a:spLocks/>
            </p:cNvSpPr>
            <p:nvPr/>
          </p:nvSpPr>
          <p:spPr bwMode="auto">
            <a:xfrm>
              <a:off x="5046664" y="2093913"/>
              <a:ext cx="96838" cy="112713"/>
            </a:xfrm>
            <a:custGeom>
              <a:avLst/>
              <a:gdLst>
                <a:gd name="T0" fmla="*/ 1 w 26"/>
                <a:gd name="T1" fmla="*/ 27 h 30"/>
                <a:gd name="T2" fmla="*/ 23 w 26"/>
                <a:gd name="T3" fmla="*/ 27 h 30"/>
                <a:gd name="T4" fmla="*/ 23 w 26"/>
                <a:gd name="T5" fmla="*/ 2 h 30"/>
                <a:gd name="T6" fmla="*/ 24 w 26"/>
                <a:gd name="T7" fmla="*/ 0 h 30"/>
                <a:gd name="T8" fmla="*/ 26 w 26"/>
                <a:gd name="T9" fmla="*/ 2 h 30"/>
                <a:gd name="T10" fmla="*/ 26 w 26"/>
                <a:gd name="T11" fmla="*/ 28 h 30"/>
                <a:gd name="T12" fmla="*/ 24 w 26"/>
                <a:gd name="T13" fmla="*/ 30 h 30"/>
                <a:gd name="T14" fmla="*/ 1 w 26"/>
                <a:gd name="T15" fmla="*/ 30 h 30"/>
                <a:gd name="T16" fmla="*/ 0 w 26"/>
                <a:gd name="T17" fmla="*/ 28 h 30"/>
                <a:gd name="T18" fmla="*/ 1 w 26"/>
                <a:gd name="T19" fmla="*/ 27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 h="30">
                  <a:moveTo>
                    <a:pt x="1" y="27"/>
                  </a:moveTo>
                  <a:cubicBezTo>
                    <a:pt x="23" y="27"/>
                    <a:pt x="23" y="27"/>
                    <a:pt x="23" y="27"/>
                  </a:cubicBezTo>
                  <a:cubicBezTo>
                    <a:pt x="23" y="2"/>
                    <a:pt x="23" y="2"/>
                    <a:pt x="23" y="2"/>
                  </a:cubicBezTo>
                  <a:cubicBezTo>
                    <a:pt x="23" y="1"/>
                    <a:pt x="23" y="0"/>
                    <a:pt x="24" y="0"/>
                  </a:cubicBezTo>
                  <a:cubicBezTo>
                    <a:pt x="25" y="0"/>
                    <a:pt x="26" y="1"/>
                    <a:pt x="26" y="2"/>
                  </a:cubicBezTo>
                  <a:cubicBezTo>
                    <a:pt x="26" y="28"/>
                    <a:pt x="26" y="28"/>
                    <a:pt x="26" y="28"/>
                  </a:cubicBezTo>
                  <a:cubicBezTo>
                    <a:pt x="26" y="29"/>
                    <a:pt x="25" y="30"/>
                    <a:pt x="24" y="30"/>
                  </a:cubicBezTo>
                  <a:cubicBezTo>
                    <a:pt x="1" y="30"/>
                    <a:pt x="1" y="30"/>
                    <a:pt x="1" y="30"/>
                  </a:cubicBezTo>
                  <a:cubicBezTo>
                    <a:pt x="0" y="30"/>
                    <a:pt x="0" y="29"/>
                    <a:pt x="0" y="28"/>
                  </a:cubicBezTo>
                  <a:cubicBezTo>
                    <a:pt x="0" y="27"/>
                    <a:pt x="0" y="27"/>
                    <a:pt x="1"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cxnSp>
        <p:nvCxnSpPr>
          <p:cNvPr id="229" name="直接连接符 228"/>
          <p:cNvCxnSpPr/>
          <p:nvPr/>
        </p:nvCxnSpPr>
        <p:spPr>
          <a:xfrm>
            <a:off x="5640161" y="1507392"/>
            <a:ext cx="0" cy="314714"/>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30" name="直接连接符 229"/>
          <p:cNvCxnSpPr/>
          <p:nvPr/>
        </p:nvCxnSpPr>
        <p:spPr>
          <a:xfrm>
            <a:off x="5640161" y="2029503"/>
            <a:ext cx="0" cy="314714"/>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31" name="直接连接符 230"/>
          <p:cNvCxnSpPr/>
          <p:nvPr/>
        </p:nvCxnSpPr>
        <p:spPr>
          <a:xfrm>
            <a:off x="5640161" y="2551614"/>
            <a:ext cx="0" cy="314714"/>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32" name="直接连接符 231"/>
          <p:cNvCxnSpPr/>
          <p:nvPr/>
        </p:nvCxnSpPr>
        <p:spPr>
          <a:xfrm>
            <a:off x="5640161" y="3073725"/>
            <a:ext cx="0" cy="314714"/>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33" name="直接连接符 232"/>
          <p:cNvCxnSpPr/>
          <p:nvPr/>
        </p:nvCxnSpPr>
        <p:spPr>
          <a:xfrm>
            <a:off x="5640161" y="3595836"/>
            <a:ext cx="0" cy="314714"/>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34" name="直接连接符 233"/>
          <p:cNvCxnSpPr/>
          <p:nvPr/>
        </p:nvCxnSpPr>
        <p:spPr>
          <a:xfrm>
            <a:off x="5640161" y="4117948"/>
            <a:ext cx="0" cy="314714"/>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35" name="文本框 108"/>
          <p:cNvSpPr txBox="1"/>
          <p:nvPr/>
        </p:nvSpPr>
        <p:spPr>
          <a:xfrm>
            <a:off x="5653212" y="1477871"/>
            <a:ext cx="2303164" cy="389337"/>
          </a:xfrm>
          <a:prstGeom prst="rect">
            <a:avLst/>
          </a:prstGeom>
          <a:noFill/>
        </p:spPr>
        <p:txBody>
          <a:bodyPr wrap="square" lIns="68580" tIns="34290" rIns="68580" bIns="34290" rtlCol="0">
            <a:spAutoFit/>
          </a:bodyPr>
          <a:lstStyle/>
          <a:p>
            <a:pPr>
              <a:lnSpc>
                <a:spcPct val="130000"/>
              </a:lnSpc>
            </a:pPr>
            <a:r>
              <a:rPr lang="zh-CN" altLang="en-US" sz="800" dirty="0">
                <a:solidFill>
                  <a:schemeClr val="tx1">
                    <a:lumMod val="50000"/>
                    <a:lumOff val="50000"/>
                  </a:schemeClr>
                </a:solidFill>
                <a:latin typeface="微软雅黑" panose="020B0503020204020204" pitchFamily="34" charset="-122"/>
                <a:ea typeface="微软雅黑" panose="020B0503020204020204" pitchFamily="34" charset="-122"/>
                <a:sym typeface="Gill Sans" charset="0"/>
              </a:rPr>
              <a:t>此处添加详细文本描述，建议与标题相关并符合整体语言风格，语言描述尽量简洁生动。</a:t>
            </a:r>
          </a:p>
        </p:txBody>
      </p:sp>
      <p:sp>
        <p:nvSpPr>
          <p:cNvPr id="236" name="文本框 109"/>
          <p:cNvSpPr txBox="1"/>
          <p:nvPr/>
        </p:nvSpPr>
        <p:spPr>
          <a:xfrm>
            <a:off x="5653212" y="1992848"/>
            <a:ext cx="2303164" cy="373757"/>
          </a:xfrm>
          <a:prstGeom prst="rect">
            <a:avLst/>
          </a:prstGeom>
          <a:noFill/>
        </p:spPr>
        <p:txBody>
          <a:bodyPr wrap="square" lIns="68580" tIns="34290" rIns="68580" bIns="34290" rtlCol="0">
            <a:spAutoFit/>
          </a:bodyPr>
          <a:lstStyle/>
          <a:p>
            <a:pPr>
              <a:lnSpc>
                <a:spcPct val="130000"/>
              </a:lnSpc>
            </a:pPr>
            <a:r>
              <a:rPr lang="zh-CN" altLang="en-US" sz="800" dirty="0">
                <a:solidFill>
                  <a:schemeClr val="tx1">
                    <a:lumMod val="50000"/>
                    <a:lumOff val="50000"/>
                  </a:schemeClr>
                </a:solidFill>
                <a:latin typeface="微软雅黑" panose="020B0503020204020204" pitchFamily="34" charset="-122"/>
                <a:ea typeface="微软雅黑" panose="020B0503020204020204" pitchFamily="34" charset="-122"/>
                <a:sym typeface="Gill Sans" charset="0"/>
              </a:rPr>
              <a:t>此处添加详细文本描述，建议与标题相关并符合整体语言风格，语言描述尽量简洁生动。</a:t>
            </a:r>
            <a:endParaRPr lang="zh-CN" altLang="en-US" sz="800" dirty="0">
              <a:solidFill>
                <a:schemeClr val="tx1">
                  <a:lumMod val="50000"/>
                  <a:lumOff val="50000"/>
                </a:schemeClr>
              </a:solidFill>
              <a:latin typeface="微软雅黑" pitchFamily="34" charset="-122"/>
              <a:ea typeface="微软雅黑" pitchFamily="34" charset="-122"/>
            </a:endParaRPr>
          </a:p>
        </p:txBody>
      </p:sp>
      <p:sp>
        <p:nvSpPr>
          <p:cNvPr id="237" name="椭圆 236"/>
          <p:cNvSpPr/>
          <p:nvPr/>
        </p:nvSpPr>
        <p:spPr>
          <a:xfrm>
            <a:off x="2660199" y="2649875"/>
            <a:ext cx="564482" cy="564482"/>
          </a:xfrm>
          <a:prstGeom prst="ellipse">
            <a:avLst/>
          </a:prstGeom>
          <a:solidFill>
            <a:srgbClr val="FBFB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38" name="Freeform 48"/>
          <p:cNvSpPr>
            <a:spLocks noEditPoints="1"/>
          </p:cNvSpPr>
          <p:nvPr/>
        </p:nvSpPr>
        <p:spPr bwMode="auto">
          <a:xfrm>
            <a:off x="2803353" y="2745427"/>
            <a:ext cx="303377" cy="329952"/>
          </a:xfrm>
          <a:custGeom>
            <a:avLst/>
            <a:gdLst>
              <a:gd name="T0" fmla="*/ 189 w 311"/>
              <a:gd name="T1" fmla="*/ 220 h 339"/>
              <a:gd name="T2" fmla="*/ 209 w 311"/>
              <a:gd name="T3" fmla="*/ 163 h 339"/>
              <a:gd name="T4" fmla="*/ 221 w 311"/>
              <a:gd name="T5" fmla="*/ 120 h 339"/>
              <a:gd name="T6" fmla="*/ 221 w 311"/>
              <a:gd name="T7" fmla="*/ 120 h 339"/>
              <a:gd name="T8" fmla="*/ 222 w 311"/>
              <a:gd name="T9" fmla="*/ 116 h 339"/>
              <a:gd name="T10" fmla="*/ 222 w 311"/>
              <a:gd name="T11" fmla="*/ 112 h 339"/>
              <a:gd name="T12" fmla="*/ 223 w 311"/>
              <a:gd name="T13" fmla="*/ 109 h 339"/>
              <a:gd name="T14" fmla="*/ 223 w 311"/>
              <a:gd name="T15" fmla="*/ 105 h 339"/>
              <a:gd name="T16" fmla="*/ 223 w 311"/>
              <a:gd name="T17" fmla="*/ 102 h 339"/>
              <a:gd name="T18" fmla="*/ 224 w 311"/>
              <a:gd name="T19" fmla="*/ 98 h 339"/>
              <a:gd name="T20" fmla="*/ 224 w 311"/>
              <a:gd name="T21" fmla="*/ 95 h 339"/>
              <a:gd name="T22" fmla="*/ 224 w 311"/>
              <a:gd name="T23" fmla="*/ 92 h 339"/>
              <a:gd name="T24" fmla="*/ 223 w 311"/>
              <a:gd name="T25" fmla="*/ 89 h 339"/>
              <a:gd name="T26" fmla="*/ 223 w 311"/>
              <a:gd name="T27" fmla="*/ 87 h 339"/>
              <a:gd name="T28" fmla="*/ 223 w 311"/>
              <a:gd name="T29" fmla="*/ 85 h 339"/>
              <a:gd name="T30" fmla="*/ 223 w 311"/>
              <a:gd name="T31" fmla="*/ 83 h 339"/>
              <a:gd name="T32" fmla="*/ 223 w 311"/>
              <a:gd name="T33" fmla="*/ 82 h 339"/>
              <a:gd name="T34" fmla="*/ 223 w 311"/>
              <a:gd name="T35" fmla="*/ 81 h 339"/>
              <a:gd name="T36" fmla="*/ 223 w 311"/>
              <a:gd name="T37" fmla="*/ 81 h 339"/>
              <a:gd name="T38" fmla="*/ 108 w 311"/>
              <a:gd name="T39" fmla="*/ 36 h 339"/>
              <a:gd name="T40" fmla="*/ 78 w 311"/>
              <a:gd name="T41" fmla="*/ 55 h 339"/>
              <a:gd name="T42" fmla="*/ 77 w 311"/>
              <a:gd name="T43" fmla="*/ 59 h 339"/>
              <a:gd name="T44" fmla="*/ 76 w 311"/>
              <a:gd name="T45" fmla="*/ 64 h 339"/>
              <a:gd name="T46" fmla="*/ 76 w 311"/>
              <a:gd name="T47" fmla="*/ 69 h 339"/>
              <a:gd name="T48" fmla="*/ 75 w 311"/>
              <a:gd name="T49" fmla="*/ 74 h 339"/>
              <a:gd name="T50" fmla="*/ 75 w 311"/>
              <a:gd name="T51" fmla="*/ 78 h 339"/>
              <a:gd name="T52" fmla="*/ 76 w 311"/>
              <a:gd name="T53" fmla="*/ 83 h 339"/>
              <a:gd name="T54" fmla="*/ 76 w 311"/>
              <a:gd name="T55" fmla="*/ 87 h 339"/>
              <a:gd name="T56" fmla="*/ 77 w 311"/>
              <a:gd name="T57" fmla="*/ 92 h 339"/>
              <a:gd name="T58" fmla="*/ 77 w 311"/>
              <a:gd name="T59" fmla="*/ 96 h 339"/>
              <a:gd name="T60" fmla="*/ 78 w 311"/>
              <a:gd name="T61" fmla="*/ 100 h 339"/>
              <a:gd name="T62" fmla="*/ 79 w 311"/>
              <a:gd name="T63" fmla="*/ 104 h 339"/>
              <a:gd name="T64" fmla="*/ 80 w 311"/>
              <a:gd name="T65" fmla="*/ 106 h 339"/>
              <a:gd name="T66" fmla="*/ 84 w 311"/>
              <a:gd name="T67" fmla="*/ 119 h 339"/>
              <a:gd name="T68" fmla="*/ 92 w 311"/>
              <a:gd name="T69" fmla="*/ 161 h 339"/>
              <a:gd name="T70" fmla="*/ 104 w 311"/>
              <a:gd name="T71" fmla="*/ 238 h 339"/>
              <a:gd name="T72" fmla="*/ 0 w 311"/>
              <a:gd name="T73" fmla="*/ 339 h 339"/>
              <a:gd name="T74" fmla="*/ 148 w 311"/>
              <a:gd name="T75" fmla="*/ 271 h 339"/>
              <a:gd name="T76" fmla="*/ 146 w 311"/>
              <a:gd name="T77" fmla="*/ 249 h 339"/>
              <a:gd name="T78" fmla="*/ 175 w 311"/>
              <a:gd name="T79" fmla="*/ 258 h 339"/>
              <a:gd name="T80" fmla="*/ 174 w 311"/>
              <a:gd name="T81" fmla="*/ 339 h 339"/>
              <a:gd name="T82" fmla="*/ 216 w 311"/>
              <a:gd name="T83" fmla="*/ 244 h 339"/>
              <a:gd name="T84" fmla="*/ 81 w 311"/>
              <a:gd name="T85" fmla="*/ 139 h 339"/>
              <a:gd name="T86" fmla="*/ 93 w 311"/>
              <a:gd name="T87" fmla="*/ 136 h 339"/>
              <a:gd name="T88" fmla="*/ 105 w 311"/>
              <a:gd name="T89" fmla="*/ 72 h 339"/>
              <a:gd name="T90" fmla="*/ 211 w 311"/>
              <a:gd name="T91" fmla="*/ 131 h 339"/>
              <a:gd name="T92" fmla="*/ 222 w 311"/>
              <a:gd name="T93" fmla="*/ 130 h 339"/>
              <a:gd name="T94" fmla="*/ 183 w 311"/>
              <a:gd name="T95" fmla="*/ 201 h 339"/>
              <a:gd name="T96" fmla="*/ 96 w 311"/>
              <a:gd name="T97" fmla="*/ 158 h 339"/>
              <a:gd name="T98" fmla="*/ 166 w 311"/>
              <a:gd name="T99" fmla="*/ 245 h 339"/>
              <a:gd name="T100" fmla="*/ 117 w 311"/>
              <a:gd name="T101" fmla="*/ 225 h 339"/>
              <a:gd name="T102" fmla="*/ 152 w 311"/>
              <a:gd name="T103" fmla="*/ 220 h 339"/>
              <a:gd name="T104" fmla="*/ 185 w 311"/>
              <a:gd name="T105" fmla="*/ 222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11" h="339">
                <a:moveTo>
                  <a:pt x="216" y="244"/>
                </a:moveTo>
                <a:cubicBezTo>
                  <a:pt x="194" y="236"/>
                  <a:pt x="189" y="220"/>
                  <a:pt x="189" y="220"/>
                </a:cubicBezTo>
                <a:cubicBezTo>
                  <a:pt x="189" y="202"/>
                  <a:pt x="189" y="202"/>
                  <a:pt x="189" y="202"/>
                </a:cubicBezTo>
                <a:cubicBezTo>
                  <a:pt x="205" y="182"/>
                  <a:pt x="209" y="163"/>
                  <a:pt x="209" y="163"/>
                </a:cubicBezTo>
                <a:cubicBezTo>
                  <a:pt x="212" y="160"/>
                  <a:pt x="218" y="154"/>
                  <a:pt x="218" y="154"/>
                </a:cubicBezTo>
                <a:cubicBezTo>
                  <a:pt x="229" y="137"/>
                  <a:pt x="225" y="116"/>
                  <a:pt x="221" y="120"/>
                </a:cubicBezTo>
                <a:cubicBezTo>
                  <a:pt x="221" y="120"/>
                  <a:pt x="221" y="121"/>
                  <a:pt x="220" y="122"/>
                </a:cubicBezTo>
                <a:cubicBezTo>
                  <a:pt x="220" y="121"/>
                  <a:pt x="221" y="121"/>
                  <a:pt x="221" y="120"/>
                </a:cubicBezTo>
                <a:cubicBezTo>
                  <a:pt x="221" y="120"/>
                  <a:pt x="221" y="119"/>
                  <a:pt x="221" y="119"/>
                </a:cubicBezTo>
                <a:cubicBezTo>
                  <a:pt x="221" y="118"/>
                  <a:pt x="221" y="117"/>
                  <a:pt x="222" y="116"/>
                </a:cubicBezTo>
                <a:cubicBezTo>
                  <a:pt x="222" y="116"/>
                  <a:pt x="222" y="116"/>
                  <a:pt x="222" y="115"/>
                </a:cubicBezTo>
                <a:cubicBezTo>
                  <a:pt x="222" y="114"/>
                  <a:pt x="222" y="113"/>
                  <a:pt x="222" y="112"/>
                </a:cubicBezTo>
                <a:cubicBezTo>
                  <a:pt x="222" y="112"/>
                  <a:pt x="222" y="112"/>
                  <a:pt x="222" y="111"/>
                </a:cubicBezTo>
                <a:cubicBezTo>
                  <a:pt x="223" y="110"/>
                  <a:pt x="223" y="110"/>
                  <a:pt x="223" y="109"/>
                </a:cubicBezTo>
                <a:cubicBezTo>
                  <a:pt x="223" y="108"/>
                  <a:pt x="223" y="108"/>
                  <a:pt x="223" y="108"/>
                </a:cubicBezTo>
                <a:cubicBezTo>
                  <a:pt x="223" y="107"/>
                  <a:pt x="223" y="106"/>
                  <a:pt x="223" y="105"/>
                </a:cubicBezTo>
                <a:cubicBezTo>
                  <a:pt x="223" y="105"/>
                  <a:pt x="223" y="105"/>
                  <a:pt x="223" y="104"/>
                </a:cubicBezTo>
                <a:cubicBezTo>
                  <a:pt x="223" y="103"/>
                  <a:pt x="223" y="103"/>
                  <a:pt x="223" y="102"/>
                </a:cubicBezTo>
                <a:cubicBezTo>
                  <a:pt x="223" y="101"/>
                  <a:pt x="223" y="101"/>
                  <a:pt x="224" y="101"/>
                </a:cubicBezTo>
                <a:cubicBezTo>
                  <a:pt x="224" y="100"/>
                  <a:pt x="224" y="99"/>
                  <a:pt x="224" y="98"/>
                </a:cubicBezTo>
                <a:cubicBezTo>
                  <a:pt x="224" y="98"/>
                  <a:pt x="224" y="98"/>
                  <a:pt x="224" y="98"/>
                </a:cubicBezTo>
                <a:cubicBezTo>
                  <a:pt x="224" y="97"/>
                  <a:pt x="224" y="96"/>
                  <a:pt x="224" y="95"/>
                </a:cubicBezTo>
                <a:cubicBezTo>
                  <a:pt x="224" y="95"/>
                  <a:pt x="224" y="95"/>
                  <a:pt x="224" y="94"/>
                </a:cubicBezTo>
                <a:cubicBezTo>
                  <a:pt x="224" y="94"/>
                  <a:pt x="224" y="93"/>
                  <a:pt x="224" y="92"/>
                </a:cubicBezTo>
                <a:cubicBezTo>
                  <a:pt x="224" y="92"/>
                  <a:pt x="224" y="92"/>
                  <a:pt x="224" y="91"/>
                </a:cubicBezTo>
                <a:cubicBezTo>
                  <a:pt x="224" y="91"/>
                  <a:pt x="224" y="90"/>
                  <a:pt x="223" y="89"/>
                </a:cubicBezTo>
                <a:cubicBezTo>
                  <a:pt x="223" y="89"/>
                  <a:pt x="223" y="89"/>
                  <a:pt x="223" y="89"/>
                </a:cubicBezTo>
                <a:cubicBezTo>
                  <a:pt x="223" y="88"/>
                  <a:pt x="223" y="88"/>
                  <a:pt x="223" y="87"/>
                </a:cubicBezTo>
                <a:cubicBezTo>
                  <a:pt x="223" y="87"/>
                  <a:pt x="223" y="87"/>
                  <a:pt x="223" y="87"/>
                </a:cubicBezTo>
                <a:cubicBezTo>
                  <a:pt x="223" y="86"/>
                  <a:pt x="223" y="86"/>
                  <a:pt x="223" y="85"/>
                </a:cubicBezTo>
                <a:cubicBezTo>
                  <a:pt x="223" y="85"/>
                  <a:pt x="223" y="85"/>
                  <a:pt x="223" y="85"/>
                </a:cubicBezTo>
                <a:cubicBezTo>
                  <a:pt x="223" y="84"/>
                  <a:pt x="223" y="84"/>
                  <a:pt x="223" y="83"/>
                </a:cubicBezTo>
                <a:cubicBezTo>
                  <a:pt x="223" y="83"/>
                  <a:pt x="223" y="83"/>
                  <a:pt x="223" y="83"/>
                </a:cubicBezTo>
                <a:cubicBezTo>
                  <a:pt x="223" y="83"/>
                  <a:pt x="223" y="82"/>
                  <a:pt x="223" y="82"/>
                </a:cubicBezTo>
                <a:cubicBezTo>
                  <a:pt x="223" y="82"/>
                  <a:pt x="223" y="82"/>
                  <a:pt x="223" y="82"/>
                </a:cubicBezTo>
                <a:cubicBezTo>
                  <a:pt x="223" y="82"/>
                  <a:pt x="223" y="81"/>
                  <a:pt x="223" y="81"/>
                </a:cubicBezTo>
                <a:cubicBezTo>
                  <a:pt x="223" y="81"/>
                  <a:pt x="223" y="81"/>
                  <a:pt x="223" y="81"/>
                </a:cubicBezTo>
                <a:cubicBezTo>
                  <a:pt x="223" y="81"/>
                  <a:pt x="223" y="81"/>
                  <a:pt x="223" y="81"/>
                </a:cubicBezTo>
                <a:cubicBezTo>
                  <a:pt x="221" y="33"/>
                  <a:pt x="182" y="21"/>
                  <a:pt x="182" y="21"/>
                </a:cubicBezTo>
                <a:cubicBezTo>
                  <a:pt x="134" y="0"/>
                  <a:pt x="108" y="36"/>
                  <a:pt x="108" y="36"/>
                </a:cubicBezTo>
                <a:cubicBezTo>
                  <a:pt x="89" y="27"/>
                  <a:pt x="79" y="51"/>
                  <a:pt x="79" y="51"/>
                </a:cubicBezTo>
                <a:cubicBezTo>
                  <a:pt x="79" y="52"/>
                  <a:pt x="78" y="54"/>
                  <a:pt x="78" y="55"/>
                </a:cubicBezTo>
                <a:cubicBezTo>
                  <a:pt x="78" y="55"/>
                  <a:pt x="78" y="56"/>
                  <a:pt x="78" y="56"/>
                </a:cubicBezTo>
                <a:cubicBezTo>
                  <a:pt x="78" y="57"/>
                  <a:pt x="77" y="58"/>
                  <a:pt x="77" y="59"/>
                </a:cubicBezTo>
                <a:cubicBezTo>
                  <a:pt x="77" y="60"/>
                  <a:pt x="77" y="60"/>
                  <a:pt x="77" y="61"/>
                </a:cubicBezTo>
                <a:cubicBezTo>
                  <a:pt x="77" y="62"/>
                  <a:pt x="76" y="63"/>
                  <a:pt x="76" y="64"/>
                </a:cubicBezTo>
                <a:cubicBezTo>
                  <a:pt x="76" y="65"/>
                  <a:pt x="76" y="65"/>
                  <a:pt x="76" y="65"/>
                </a:cubicBezTo>
                <a:cubicBezTo>
                  <a:pt x="76" y="66"/>
                  <a:pt x="76" y="68"/>
                  <a:pt x="76" y="69"/>
                </a:cubicBezTo>
                <a:cubicBezTo>
                  <a:pt x="76" y="70"/>
                  <a:pt x="76" y="70"/>
                  <a:pt x="76" y="71"/>
                </a:cubicBezTo>
                <a:cubicBezTo>
                  <a:pt x="76" y="72"/>
                  <a:pt x="75" y="73"/>
                  <a:pt x="75" y="74"/>
                </a:cubicBezTo>
                <a:cubicBezTo>
                  <a:pt x="75" y="74"/>
                  <a:pt x="75" y="75"/>
                  <a:pt x="75" y="75"/>
                </a:cubicBezTo>
                <a:cubicBezTo>
                  <a:pt x="75" y="76"/>
                  <a:pt x="75" y="77"/>
                  <a:pt x="75" y="78"/>
                </a:cubicBezTo>
                <a:cubicBezTo>
                  <a:pt x="75" y="79"/>
                  <a:pt x="75" y="79"/>
                  <a:pt x="75" y="79"/>
                </a:cubicBezTo>
                <a:cubicBezTo>
                  <a:pt x="75" y="81"/>
                  <a:pt x="76" y="82"/>
                  <a:pt x="76" y="83"/>
                </a:cubicBezTo>
                <a:cubicBezTo>
                  <a:pt x="76" y="84"/>
                  <a:pt x="76" y="84"/>
                  <a:pt x="76" y="84"/>
                </a:cubicBezTo>
                <a:cubicBezTo>
                  <a:pt x="76" y="85"/>
                  <a:pt x="76" y="86"/>
                  <a:pt x="76" y="87"/>
                </a:cubicBezTo>
                <a:cubicBezTo>
                  <a:pt x="76" y="88"/>
                  <a:pt x="76" y="88"/>
                  <a:pt x="76" y="89"/>
                </a:cubicBezTo>
                <a:cubicBezTo>
                  <a:pt x="76" y="90"/>
                  <a:pt x="76" y="91"/>
                  <a:pt x="77" y="92"/>
                </a:cubicBezTo>
                <a:cubicBezTo>
                  <a:pt x="77" y="92"/>
                  <a:pt x="77" y="92"/>
                  <a:pt x="77" y="93"/>
                </a:cubicBezTo>
                <a:cubicBezTo>
                  <a:pt x="77" y="94"/>
                  <a:pt x="77" y="95"/>
                  <a:pt x="77" y="96"/>
                </a:cubicBezTo>
                <a:cubicBezTo>
                  <a:pt x="77" y="97"/>
                  <a:pt x="77" y="97"/>
                  <a:pt x="77" y="97"/>
                </a:cubicBezTo>
                <a:cubicBezTo>
                  <a:pt x="78" y="98"/>
                  <a:pt x="78" y="99"/>
                  <a:pt x="78" y="100"/>
                </a:cubicBezTo>
                <a:cubicBezTo>
                  <a:pt x="78" y="101"/>
                  <a:pt x="78" y="101"/>
                  <a:pt x="78" y="101"/>
                </a:cubicBezTo>
                <a:cubicBezTo>
                  <a:pt x="79" y="102"/>
                  <a:pt x="79" y="103"/>
                  <a:pt x="79" y="104"/>
                </a:cubicBezTo>
                <a:cubicBezTo>
                  <a:pt x="79" y="104"/>
                  <a:pt x="79" y="105"/>
                  <a:pt x="79" y="105"/>
                </a:cubicBezTo>
                <a:cubicBezTo>
                  <a:pt x="79" y="105"/>
                  <a:pt x="80" y="105"/>
                  <a:pt x="80" y="106"/>
                </a:cubicBezTo>
                <a:cubicBezTo>
                  <a:pt x="80" y="106"/>
                  <a:pt x="80" y="106"/>
                  <a:pt x="80" y="106"/>
                </a:cubicBezTo>
                <a:cubicBezTo>
                  <a:pt x="81" y="111"/>
                  <a:pt x="83" y="115"/>
                  <a:pt x="84" y="119"/>
                </a:cubicBezTo>
                <a:cubicBezTo>
                  <a:pt x="77" y="115"/>
                  <a:pt x="76" y="123"/>
                  <a:pt x="76" y="123"/>
                </a:cubicBezTo>
                <a:cubicBezTo>
                  <a:pt x="76" y="152"/>
                  <a:pt x="92" y="161"/>
                  <a:pt x="92" y="161"/>
                </a:cubicBezTo>
                <a:cubicBezTo>
                  <a:pt x="95" y="180"/>
                  <a:pt x="114" y="200"/>
                  <a:pt x="114" y="200"/>
                </a:cubicBezTo>
                <a:cubicBezTo>
                  <a:pt x="121" y="227"/>
                  <a:pt x="104" y="238"/>
                  <a:pt x="104" y="238"/>
                </a:cubicBezTo>
                <a:cubicBezTo>
                  <a:pt x="75" y="249"/>
                  <a:pt x="75" y="249"/>
                  <a:pt x="75" y="249"/>
                </a:cubicBezTo>
                <a:cubicBezTo>
                  <a:pt x="0" y="273"/>
                  <a:pt x="0" y="339"/>
                  <a:pt x="0" y="339"/>
                </a:cubicBezTo>
                <a:cubicBezTo>
                  <a:pt x="137" y="339"/>
                  <a:pt x="137" y="339"/>
                  <a:pt x="137" y="339"/>
                </a:cubicBezTo>
                <a:cubicBezTo>
                  <a:pt x="148" y="271"/>
                  <a:pt x="148" y="271"/>
                  <a:pt x="148" y="271"/>
                </a:cubicBezTo>
                <a:cubicBezTo>
                  <a:pt x="136" y="258"/>
                  <a:pt x="136" y="258"/>
                  <a:pt x="136" y="258"/>
                </a:cubicBezTo>
                <a:cubicBezTo>
                  <a:pt x="146" y="249"/>
                  <a:pt x="146" y="249"/>
                  <a:pt x="146" y="249"/>
                </a:cubicBezTo>
                <a:cubicBezTo>
                  <a:pt x="166" y="249"/>
                  <a:pt x="166" y="249"/>
                  <a:pt x="166" y="249"/>
                </a:cubicBezTo>
                <a:cubicBezTo>
                  <a:pt x="175" y="258"/>
                  <a:pt x="175" y="258"/>
                  <a:pt x="175" y="258"/>
                </a:cubicBezTo>
                <a:cubicBezTo>
                  <a:pt x="164" y="271"/>
                  <a:pt x="164" y="271"/>
                  <a:pt x="164" y="271"/>
                </a:cubicBezTo>
                <a:cubicBezTo>
                  <a:pt x="174" y="339"/>
                  <a:pt x="174" y="339"/>
                  <a:pt x="174" y="339"/>
                </a:cubicBezTo>
                <a:cubicBezTo>
                  <a:pt x="311" y="339"/>
                  <a:pt x="311" y="339"/>
                  <a:pt x="311" y="339"/>
                </a:cubicBezTo>
                <a:cubicBezTo>
                  <a:pt x="307" y="274"/>
                  <a:pt x="238" y="252"/>
                  <a:pt x="216" y="244"/>
                </a:cubicBezTo>
                <a:close/>
                <a:moveTo>
                  <a:pt x="96" y="158"/>
                </a:moveTo>
                <a:cubicBezTo>
                  <a:pt x="94" y="157"/>
                  <a:pt x="86" y="153"/>
                  <a:pt x="81" y="139"/>
                </a:cubicBezTo>
                <a:cubicBezTo>
                  <a:pt x="81" y="139"/>
                  <a:pt x="77" y="124"/>
                  <a:pt x="81" y="123"/>
                </a:cubicBezTo>
                <a:cubicBezTo>
                  <a:pt x="81" y="123"/>
                  <a:pt x="86" y="119"/>
                  <a:pt x="93" y="136"/>
                </a:cubicBezTo>
                <a:cubicBezTo>
                  <a:pt x="94" y="139"/>
                  <a:pt x="96" y="142"/>
                  <a:pt x="97" y="143"/>
                </a:cubicBezTo>
                <a:cubicBezTo>
                  <a:pt x="97" y="143"/>
                  <a:pt x="82" y="98"/>
                  <a:pt x="105" y="72"/>
                </a:cubicBezTo>
                <a:cubicBezTo>
                  <a:pt x="105" y="72"/>
                  <a:pt x="155" y="137"/>
                  <a:pt x="211" y="104"/>
                </a:cubicBezTo>
                <a:cubicBezTo>
                  <a:pt x="211" y="131"/>
                  <a:pt x="211" y="131"/>
                  <a:pt x="211" y="131"/>
                </a:cubicBezTo>
                <a:cubicBezTo>
                  <a:pt x="211" y="138"/>
                  <a:pt x="211" y="143"/>
                  <a:pt x="215" y="136"/>
                </a:cubicBezTo>
                <a:cubicBezTo>
                  <a:pt x="222" y="120"/>
                  <a:pt x="222" y="130"/>
                  <a:pt x="222" y="130"/>
                </a:cubicBezTo>
                <a:cubicBezTo>
                  <a:pt x="220" y="148"/>
                  <a:pt x="212" y="156"/>
                  <a:pt x="206" y="161"/>
                </a:cubicBezTo>
                <a:cubicBezTo>
                  <a:pt x="201" y="176"/>
                  <a:pt x="193" y="190"/>
                  <a:pt x="183" y="201"/>
                </a:cubicBezTo>
                <a:cubicBezTo>
                  <a:pt x="152" y="236"/>
                  <a:pt x="121" y="201"/>
                  <a:pt x="121" y="201"/>
                </a:cubicBezTo>
                <a:cubicBezTo>
                  <a:pt x="109" y="191"/>
                  <a:pt x="101" y="175"/>
                  <a:pt x="96" y="158"/>
                </a:cubicBezTo>
                <a:close/>
                <a:moveTo>
                  <a:pt x="185" y="222"/>
                </a:moveTo>
                <a:cubicBezTo>
                  <a:pt x="166" y="245"/>
                  <a:pt x="166" y="245"/>
                  <a:pt x="166" y="245"/>
                </a:cubicBezTo>
                <a:cubicBezTo>
                  <a:pt x="147" y="245"/>
                  <a:pt x="147" y="245"/>
                  <a:pt x="147" y="245"/>
                </a:cubicBezTo>
                <a:cubicBezTo>
                  <a:pt x="117" y="225"/>
                  <a:pt x="117" y="225"/>
                  <a:pt x="117" y="225"/>
                </a:cubicBezTo>
                <a:cubicBezTo>
                  <a:pt x="117" y="225"/>
                  <a:pt x="119" y="216"/>
                  <a:pt x="119" y="204"/>
                </a:cubicBezTo>
                <a:cubicBezTo>
                  <a:pt x="119" y="204"/>
                  <a:pt x="132" y="221"/>
                  <a:pt x="152" y="220"/>
                </a:cubicBezTo>
                <a:cubicBezTo>
                  <a:pt x="152" y="220"/>
                  <a:pt x="171" y="222"/>
                  <a:pt x="185" y="204"/>
                </a:cubicBezTo>
                <a:lnTo>
                  <a:pt x="185" y="222"/>
                </a:lnTo>
                <a:close/>
              </a:path>
            </a:pathLst>
          </a:custGeom>
          <a:solidFill>
            <a:schemeClr val="bg1">
              <a:lumMod val="65000"/>
            </a:schemeClr>
          </a:solidFill>
          <a:ln>
            <a:noFill/>
          </a:ln>
          <a:extLst/>
        </p:spPr>
        <p:txBody>
          <a:bodyPr vert="horz" wrap="square" lIns="68580" tIns="34290" rIns="68580" bIns="34290" numCol="1" anchor="t" anchorCtr="0" compatLnSpc="1">
            <a:prstTxWarp prst="textNoShape">
              <a:avLst/>
            </a:prstTxWarp>
          </a:bodyPr>
          <a:lstStyle/>
          <a:p>
            <a:endParaRPr lang="zh-CN" altLang="en-US"/>
          </a:p>
        </p:txBody>
      </p:sp>
      <p:sp>
        <p:nvSpPr>
          <p:cNvPr id="239" name="文本框 108"/>
          <p:cNvSpPr txBox="1"/>
          <p:nvPr/>
        </p:nvSpPr>
        <p:spPr>
          <a:xfrm>
            <a:off x="5653212" y="2523405"/>
            <a:ext cx="2303164" cy="389337"/>
          </a:xfrm>
          <a:prstGeom prst="rect">
            <a:avLst/>
          </a:prstGeom>
          <a:noFill/>
        </p:spPr>
        <p:txBody>
          <a:bodyPr wrap="square" lIns="68580" tIns="34290" rIns="68580" bIns="34290" rtlCol="0">
            <a:spAutoFit/>
          </a:bodyPr>
          <a:lstStyle/>
          <a:p>
            <a:pPr>
              <a:lnSpc>
                <a:spcPct val="130000"/>
              </a:lnSpc>
            </a:pPr>
            <a:r>
              <a:rPr lang="zh-CN" altLang="en-US" sz="800" dirty="0">
                <a:solidFill>
                  <a:schemeClr val="tx1">
                    <a:lumMod val="50000"/>
                    <a:lumOff val="50000"/>
                  </a:schemeClr>
                </a:solidFill>
                <a:latin typeface="微软雅黑" panose="020B0503020204020204" pitchFamily="34" charset="-122"/>
                <a:ea typeface="微软雅黑" panose="020B0503020204020204" pitchFamily="34" charset="-122"/>
                <a:sym typeface="Gill Sans" charset="0"/>
              </a:rPr>
              <a:t>此处添加详细文本描述，建议与标题相关并符合整体语言风格，语言描述尽量简洁生动。</a:t>
            </a:r>
          </a:p>
        </p:txBody>
      </p:sp>
      <p:sp>
        <p:nvSpPr>
          <p:cNvPr id="240" name="文本框 109"/>
          <p:cNvSpPr txBox="1"/>
          <p:nvPr/>
        </p:nvSpPr>
        <p:spPr>
          <a:xfrm>
            <a:off x="5653212" y="3038382"/>
            <a:ext cx="2303164" cy="373757"/>
          </a:xfrm>
          <a:prstGeom prst="rect">
            <a:avLst/>
          </a:prstGeom>
          <a:noFill/>
        </p:spPr>
        <p:txBody>
          <a:bodyPr wrap="square" lIns="68580" tIns="34290" rIns="68580" bIns="34290" rtlCol="0">
            <a:spAutoFit/>
          </a:bodyPr>
          <a:lstStyle/>
          <a:p>
            <a:pPr>
              <a:lnSpc>
                <a:spcPct val="130000"/>
              </a:lnSpc>
            </a:pPr>
            <a:r>
              <a:rPr lang="zh-CN" altLang="en-US" sz="800" dirty="0">
                <a:solidFill>
                  <a:schemeClr val="tx1">
                    <a:lumMod val="50000"/>
                    <a:lumOff val="50000"/>
                  </a:schemeClr>
                </a:solidFill>
                <a:latin typeface="微软雅黑" panose="020B0503020204020204" pitchFamily="34" charset="-122"/>
                <a:ea typeface="微软雅黑" panose="020B0503020204020204" pitchFamily="34" charset="-122"/>
                <a:sym typeface="Gill Sans" charset="0"/>
              </a:rPr>
              <a:t>此处添加详细文本描述，建议与标题相关并符合整体语言风格，语言描述尽量简洁生动。</a:t>
            </a:r>
            <a:endParaRPr lang="zh-CN" altLang="en-US" sz="800" dirty="0">
              <a:solidFill>
                <a:schemeClr val="tx1">
                  <a:lumMod val="50000"/>
                  <a:lumOff val="50000"/>
                </a:schemeClr>
              </a:solidFill>
              <a:latin typeface="微软雅黑" pitchFamily="34" charset="-122"/>
              <a:ea typeface="微软雅黑" pitchFamily="34" charset="-122"/>
            </a:endParaRPr>
          </a:p>
        </p:txBody>
      </p:sp>
      <p:sp>
        <p:nvSpPr>
          <p:cNvPr id="241" name="文本框 108"/>
          <p:cNvSpPr txBox="1"/>
          <p:nvPr/>
        </p:nvSpPr>
        <p:spPr>
          <a:xfrm>
            <a:off x="5653212" y="3568939"/>
            <a:ext cx="2303164" cy="389337"/>
          </a:xfrm>
          <a:prstGeom prst="rect">
            <a:avLst/>
          </a:prstGeom>
          <a:noFill/>
        </p:spPr>
        <p:txBody>
          <a:bodyPr wrap="square" lIns="68580" tIns="34290" rIns="68580" bIns="34290" rtlCol="0">
            <a:spAutoFit/>
          </a:bodyPr>
          <a:lstStyle/>
          <a:p>
            <a:pPr>
              <a:lnSpc>
                <a:spcPct val="130000"/>
              </a:lnSpc>
            </a:pPr>
            <a:r>
              <a:rPr lang="zh-CN" altLang="en-US" sz="800" dirty="0">
                <a:solidFill>
                  <a:schemeClr val="tx1">
                    <a:lumMod val="50000"/>
                    <a:lumOff val="50000"/>
                  </a:schemeClr>
                </a:solidFill>
                <a:latin typeface="微软雅黑" panose="020B0503020204020204" pitchFamily="34" charset="-122"/>
                <a:ea typeface="微软雅黑" panose="020B0503020204020204" pitchFamily="34" charset="-122"/>
                <a:sym typeface="Gill Sans" charset="0"/>
              </a:rPr>
              <a:t>此处添加详细文本描述，建议与标题相关并符合整体语言风格，语言描述尽量简洁生动。</a:t>
            </a:r>
          </a:p>
        </p:txBody>
      </p:sp>
      <p:sp>
        <p:nvSpPr>
          <p:cNvPr id="242" name="文本框 109"/>
          <p:cNvSpPr txBox="1"/>
          <p:nvPr/>
        </p:nvSpPr>
        <p:spPr>
          <a:xfrm>
            <a:off x="5653212" y="4083918"/>
            <a:ext cx="2303164" cy="373757"/>
          </a:xfrm>
          <a:prstGeom prst="rect">
            <a:avLst/>
          </a:prstGeom>
          <a:noFill/>
        </p:spPr>
        <p:txBody>
          <a:bodyPr wrap="square" lIns="68580" tIns="34290" rIns="68580" bIns="34290" rtlCol="0">
            <a:spAutoFit/>
          </a:bodyPr>
          <a:lstStyle/>
          <a:p>
            <a:pPr>
              <a:lnSpc>
                <a:spcPct val="130000"/>
              </a:lnSpc>
            </a:pPr>
            <a:r>
              <a:rPr lang="zh-CN" altLang="en-US" sz="800" dirty="0">
                <a:solidFill>
                  <a:schemeClr val="tx1">
                    <a:lumMod val="50000"/>
                    <a:lumOff val="50000"/>
                  </a:schemeClr>
                </a:solidFill>
                <a:latin typeface="微软雅黑" panose="020B0503020204020204" pitchFamily="34" charset="-122"/>
                <a:ea typeface="微软雅黑" panose="020B0503020204020204" pitchFamily="34" charset="-122"/>
                <a:sym typeface="Gill Sans" charset="0"/>
              </a:rPr>
              <a:t>此处添加详细文本描述，建议与标题相关并符合整体语言风格，语言描述尽量简洁生动。</a:t>
            </a:r>
            <a:endParaRPr lang="zh-CN" altLang="en-US" sz="800" dirty="0">
              <a:solidFill>
                <a:schemeClr val="tx1">
                  <a:lumMod val="50000"/>
                  <a:lumOff val="50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3201983933"/>
      </p:ext>
    </p:extLst>
  </p:cSld>
  <p:clrMapOvr>
    <a:masterClrMapping/>
  </p:clrMapOvr>
  <p:transition spd="slow" advClick="0" advTm="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8"/>
                                        </p:tgtEl>
                                        <p:attrNameLst>
                                          <p:attrName>style.visibility</p:attrName>
                                        </p:attrNameLst>
                                      </p:cBhvr>
                                      <p:to>
                                        <p:strVal val="visible"/>
                                      </p:to>
                                    </p:set>
                                    <p:animEffect transition="in" filter="fade">
                                      <p:cBhvr>
                                        <p:cTn id="7" dur="500"/>
                                        <p:tgtEl>
                                          <p:spTgt spid="128"/>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131"/>
                                        </p:tgtEl>
                                        <p:attrNameLst>
                                          <p:attrName>style.visibility</p:attrName>
                                        </p:attrNameLst>
                                      </p:cBhvr>
                                      <p:to>
                                        <p:strVal val="visible"/>
                                      </p:to>
                                    </p:set>
                                    <p:animEffect transition="in" filter="wipe(right)">
                                      <p:cBhvr>
                                        <p:cTn id="11" dur="300"/>
                                        <p:tgtEl>
                                          <p:spTgt spid="131"/>
                                        </p:tgtEl>
                                      </p:cBhvr>
                                    </p:animEffect>
                                  </p:childTnLst>
                                </p:cTn>
                              </p:par>
                            </p:childTnLst>
                          </p:cTn>
                        </p:par>
                        <p:par>
                          <p:cTn id="12" fill="hold">
                            <p:stCondLst>
                              <p:cond delay="800"/>
                            </p:stCondLst>
                            <p:childTnLst>
                              <p:par>
                                <p:cTn id="13" presetID="22" presetClass="entr" presetSubtype="8" fill="hold" grpId="0" nodeType="afterEffect">
                                  <p:stCondLst>
                                    <p:cond delay="0"/>
                                  </p:stCondLst>
                                  <p:childTnLst>
                                    <p:set>
                                      <p:cBhvr>
                                        <p:cTn id="14" dur="1" fill="hold">
                                          <p:stCondLst>
                                            <p:cond delay="0"/>
                                          </p:stCondLst>
                                        </p:cTn>
                                        <p:tgtEl>
                                          <p:spTgt spid="133"/>
                                        </p:tgtEl>
                                        <p:attrNameLst>
                                          <p:attrName>style.visibility</p:attrName>
                                        </p:attrNameLst>
                                      </p:cBhvr>
                                      <p:to>
                                        <p:strVal val="visible"/>
                                      </p:to>
                                    </p:set>
                                    <p:animEffect transition="in" filter="wipe(left)">
                                      <p:cBhvr>
                                        <p:cTn id="15" dur="500"/>
                                        <p:tgtEl>
                                          <p:spTgt spid="133"/>
                                        </p:tgtEl>
                                      </p:cBhvr>
                                    </p:animEffect>
                                  </p:childTnLst>
                                </p:cTn>
                              </p:par>
                            </p:childTnLst>
                          </p:cTn>
                        </p:par>
                        <p:par>
                          <p:cTn id="16" fill="hold">
                            <p:stCondLst>
                              <p:cond delay="1300"/>
                            </p:stCondLst>
                            <p:childTnLst>
                              <p:par>
                                <p:cTn id="17" presetID="14" presetClass="entr" presetSubtype="10" fill="hold" grpId="0" nodeType="after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randombar(horizontal)">
                                      <p:cBhvr>
                                        <p:cTn id="19" dur="500"/>
                                        <p:tgtEl>
                                          <p:spTgt spid="2"/>
                                        </p:tgtEl>
                                      </p:cBhvr>
                                    </p:animEffect>
                                  </p:childTnLst>
                                </p:cTn>
                              </p:par>
                            </p:childTnLst>
                          </p:cTn>
                        </p:par>
                        <p:par>
                          <p:cTn id="20" fill="hold">
                            <p:stCondLst>
                              <p:cond delay="1800"/>
                            </p:stCondLst>
                            <p:childTnLst>
                              <p:par>
                                <p:cTn id="21" presetID="10" presetClass="entr" presetSubtype="0" fill="hold" grpId="0" nodeType="afterEffect">
                                  <p:stCondLst>
                                    <p:cond delay="0"/>
                                  </p:stCondLst>
                                  <p:childTnLst>
                                    <p:set>
                                      <p:cBhvr>
                                        <p:cTn id="22" dur="1" fill="hold">
                                          <p:stCondLst>
                                            <p:cond delay="0"/>
                                          </p:stCondLst>
                                        </p:cTn>
                                        <p:tgtEl>
                                          <p:spTgt spid="238"/>
                                        </p:tgtEl>
                                        <p:attrNameLst>
                                          <p:attrName>style.visibility</p:attrName>
                                        </p:attrNameLst>
                                      </p:cBhvr>
                                      <p:to>
                                        <p:strVal val="visible"/>
                                      </p:to>
                                    </p:set>
                                    <p:animEffect transition="in" filter="fade">
                                      <p:cBhvr>
                                        <p:cTn id="23" dur="500"/>
                                        <p:tgtEl>
                                          <p:spTgt spid="238"/>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37"/>
                                        </p:tgtEl>
                                        <p:attrNameLst>
                                          <p:attrName>style.visibility</p:attrName>
                                        </p:attrNameLst>
                                      </p:cBhvr>
                                      <p:to>
                                        <p:strVal val="visible"/>
                                      </p:to>
                                    </p:set>
                                    <p:animEffect transition="in" filter="fade">
                                      <p:cBhvr>
                                        <p:cTn id="26" dur="500"/>
                                        <p:tgtEl>
                                          <p:spTgt spid="237"/>
                                        </p:tgtEl>
                                      </p:cBhvr>
                                    </p:animEffect>
                                  </p:childTnLst>
                                </p:cTn>
                              </p:par>
                            </p:childTnLst>
                          </p:cTn>
                        </p:par>
                        <p:par>
                          <p:cTn id="27" fill="hold">
                            <p:stCondLst>
                              <p:cond delay="2300"/>
                            </p:stCondLst>
                            <p:childTnLst>
                              <p:par>
                                <p:cTn id="28" presetID="10" presetClass="entr" presetSubtype="0" fill="hold" nodeType="afterEffect">
                                  <p:stCondLst>
                                    <p:cond delay="0"/>
                                  </p:stCondLst>
                                  <p:childTnLst>
                                    <p:set>
                                      <p:cBhvr>
                                        <p:cTn id="29" dur="1" fill="hold">
                                          <p:stCondLst>
                                            <p:cond delay="0"/>
                                          </p:stCondLst>
                                        </p:cTn>
                                        <p:tgtEl>
                                          <p:spTgt spid="155"/>
                                        </p:tgtEl>
                                        <p:attrNameLst>
                                          <p:attrName>style.visibility</p:attrName>
                                        </p:attrNameLst>
                                      </p:cBhvr>
                                      <p:to>
                                        <p:strVal val="visible"/>
                                      </p:to>
                                    </p:set>
                                    <p:animEffect transition="in" filter="fade">
                                      <p:cBhvr>
                                        <p:cTn id="30" dur="350"/>
                                        <p:tgtEl>
                                          <p:spTgt spid="155"/>
                                        </p:tgtEl>
                                      </p:cBhvr>
                                    </p:animEffect>
                                  </p:childTnLst>
                                </p:cTn>
                              </p:par>
                            </p:childTnLst>
                          </p:cTn>
                        </p:par>
                        <p:par>
                          <p:cTn id="31" fill="hold">
                            <p:stCondLst>
                              <p:cond delay="2650"/>
                            </p:stCondLst>
                            <p:childTnLst>
                              <p:par>
                                <p:cTn id="32" presetID="10" presetClass="entr" presetSubtype="0" fill="hold" nodeType="afterEffect">
                                  <p:stCondLst>
                                    <p:cond delay="0"/>
                                  </p:stCondLst>
                                  <p:childTnLst>
                                    <p:set>
                                      <p:cBhvr>
                                        <p:cTn id="33" dur="1" fill="hold">
                                          <p:stCondLst>
                                            <p:cond delay="0"/>
                                          </p:stCondLst>
                                        </p:cTn>
                                        <p:tgtEl>
                                          <p:spTgt spid="164"/>
                                        </p:tgtEl>
                                        <p:attrNameLst>
                                          <p:attrName>style.visibility</p:attrName>
                                        </p:attrNameLst>
                                      </p:cBhvr>
                                      <p:to>
                                        <p:strVal val="visible"/>
                                      </p:to>
                                    </p:set>
                                    <p:animEffect transition="in" filter="fade">
                                      <p:cBhvr>
                                        <p:cTn id="34" dur="350"/>
                                        <p:tgtEl>
                                          <p:spTgt spid="164"/>
                                        </p:tgtEl>
                                      </p:cBhvr>
                                    </p:animEffect>
                                  </p:childTnLst>
                                </p:cTn>
                              </p:par>
                            </p:childTnLst>
                          </p:cTn>
                        </p:par>
                        <p:par>
                          <p:cTn id="35" fill="hold">
                            <p:stCondLst>
                              <p:cond delay="3000"/>
                            </p:stCondLst>
                            <p:childTnLst>
                              <p:par>
                                <p:cTn id="36" presetID="10" presetClass="entr" presetSubtype="0" fill="hold" nodeType="afterEffect">
                                  <p:stCondLst>
                                    <p:cond delay="0"/>
                                  </p:stCondLst>
                                  <p:childTnLst>
                                    <p:set>
                                      <p:cBhvr>
                                        <p:cTn id="37" dur="1" fill="hold">
                                          <p:stCondLst>
                                            <p:cond delay="0"/>
                                          </p:stCondLst>
                                        </p:cTn>
                                        <p:tgtEl>
                                          <p:spTgt spid="188"/>
                                        </p:tgtEl>
                                        <p:attrNameLst>
                                          <p:attrName>style.visibility</p:attrName>
                                        </p:attrNameLst>
                                      </p:cBhvr>
                                      <p:to>
                                        <p:strVal val="visible"/>
                                      </p:to>
                                    </p:set>
                                    <p:animEffect transition="in" filter="fade">
                                      <p:cBhvr>
                                        <p:cTn id="38" dur="350"/>
                                        <p:tgtEl>
                                          <p:spTgt spid="188"/>
                                        </p:tgtEl>
                                      </p:cBhvr>
                                    </p:animEffect>
                                  </p:childTnLst>
                                </p:cTn>
                              </p:par>
                            </p:childTnLst>
                          </p:cTn>
                        </p:par>
                        <p:par>
                          <p:cTn id="39" fill="hold">
                            <p:stCondLst>
                              <p:cond delay="3350"/>
                            </p:stCondLst>
                            <p:childTnLst>
                              <p:par>
                                <p:cTn id="40" presetID="10" presetClass="entr" presetSubtype="0" fill="hold" nodeType="afterEffect">
                                  <p:stCondLst>
                                    <p:cond delay="0"/>
                                  </p:stCondLst>
                                  <p:childTnLst>
                                    <p:set>
                                      <p:cBhvr>
                                        <p:cTn id="41" dur="1" fill="hold">
                                          <p:stCondLst>
                                            <p:cond delay="0"/>
                                          </p:stCondLst>
                                        </p:cTn>
                                        <p:tgtEl>
                                          <p:spTgt spid="170"/>
                                        </p:tgtEl>
                                        <p:attrNameLst>
                                          <p:attrName>style.visibility</p:attrName>
                                        </p:attrNameLst>
                                      </p:cBhvr>
                                      <p:to>
                                        <p:strVal val="visible"/>
                                      </p:to>
                                    </p:set>
                                    <p:animEffect transition="in" filter="fade">
                                      <p:cBhvr>
                                        <p:cTn id="42" dur="350"/>
                                        <p:tgtEl>
                                          <p:spTgt spid="170"/>
                                        </p:tgtEl>
                                      </p:cBhvr>
                                    </p:animEffect>
                                  </p:childTnLst>
                                </p:cTn>
                              </p:par>
                            </p:childTnLst>
                          </p:cTn>
                        </p:par>
                        <p:par>
                          <p:cTn id="43" fill="hold">
                            <p:stCondLst>
                              <p:cond delay="3700"/>
                            </p:stCondLst>
                            <p:childTnLst>
                              <p:par>
                                <p:cTn id="44" presetID="10" presetClass="entr" presetSubtype="0" fill="hold" nodeType="afterEffect">
                                  <p:stCondLst>
                                    <p:cond delay="0"/>
                                  </p:stCondLst>
                                  <p:childTnLst>
                                    <p:set>
                                      <p:cBhvr>
                                        <p:cTn id="45" dur="1" fill="hold">
                                          <p:stCondLst>
                                            <p:cond delay="0"/>
                                          </p:stCondLst>
                                        </p:cTn>
                                        <p:tgtEl>
                                          <p:spTgt spid="198"/>
                                        </p:tgtEl>
                                        <p:attrNameLst>
                                          <p:attrName>style.visibility</p:attrName>
                                        </p:attrNameLst>
                                      </p:cBhvr>
                                      <p:to>
                                        <p:strVal val="visible"/>
                                      </p:to>
                                    </p:set>
                                    <p:animEffect transition="in" filter="fade">
                                      <p:cBhvr>
                                        <p:cTn id="46" dur="350"/>
                                        <p:tgtEl>
                                          <p:spTgt spid="198"/>
                                        </p:tgtEl>
                                      </p:cBhvr>
                                    </p:animEffect>
                                  </p:childTnLst>
                                </p:cTn>
                              </p:par>
                            </p:childTnLst>
                          </p:cTn>
                        </p:par>
                        <p:par>
                          <p:cTn id="47" fill="hold">
                            <p:stCondLst>
                              <p:cond delay="4050"/>
                            </p:stCondLst>
                            <p:childTnLst>
                              <p:par>
                                <p:cTn id="48" presetID="10" presetClass="entr" presetSubtype="0" fill="hold" nodeType="afterEffect">
                                  <p:stCondLst>
                                    <p:cond delay="0"/>
                                  </p:stCondLst>
                                  <p:childTnLst>
                                    <p:set>
                                      <p:cBhvr>
                                        <p:cTn id="49" dur="1" fill="hold">
                                          <p:stCondLst>
                                            <p:cond delay="0"/>
                                          </p:stCondLst>
                                        </p:cTn>
                                        <p:tgtEl>
                                          <p:spTgt spid="176"/>
                                        </p:tgtEl>
                                        <p:attrNameLst>
                                          <p:attrName>style.visibility</p:attrName>
                                        </p:attrNameLst>
                                      </p:cBhvr>
                                      <p:to>
                                        <p:strVal val="visible"/>
                                      </p:to>
                                    </p:set>
                                    <p:animEffect transition="in" filter="fade">
                                      <p:cBhvr>
                                        <p:cTn id="50" dur="350"/>
                                        <p:tgtEl>
                                          <p:spTgt spid="176"/>
                                        </p:tgtEl>
                                      </p:cBhvr>
                                    </p:animEffect>
                                  </p:childTnLst>
                                </p:cTn>
                              </p:par>
                            </p:childTnLst>
                          </p:cTn>
                        </p:par>
                        <p:par>
                          <p:cTn id="51" fill="hold">
                            <p:stCondLst>
                              <p:cond delay="4400"/>
                            </p:stCondLst>
                            <p:childTnLst>
                              <p:par>
                                <p:cTn id="52" presetID="10" presetClass="entr" presetSubtype="0" fill="hold" nodeType="afterEffect">
                                  <p:stCondLst>
                                    <p:cond delay="0"/>
                                  </p:stCondLst>
                                  <p:childTnLst>
                                    <p:set>
                                      <p:cBhvr>
                                        <p:cTn id="53" dur="1" fill="hold">
                                          <p:stCondLst>
                                            <p:cond delay="0"/>
                                          </p:stCondLst>
                                        </p:cTn>
                                        <p:tgtEl>
                                          <p:spTgt spid="182"/>
                                        </p:tgtEl>
                                        <p:attrNameLst>
                                          <p:attrName>style.visibility</p:attrName>
                                        </p:attrNameLst>
                                      </p:cBhvr>
                                      <p:to>
                                        <p:strVal val="visible"/>
                                      </p:to>
                                    </p:set>
                                    <p:animEffect transition="in" filter="fade">
                                      <p:cBhvr>
                                        <p:cTn id="54" dur="350"/>
                                        <p:tgtEl>
                                          <p:spTgt spid="182"/>
                                        </p:tgtEl>
                                      </p:cBhvr>
                                    </p:animEffect>
                                  </p:childTnLst>
                                </p:cTn>
                              </p:par>
                            </p:childTnLst>
                          </p:cTn>
                        </p:par>
                        <p:par>
                          <p:cTn id="55" fill="hold">
                            <p:stCondLst>
                              <p:cond delay="4750"/>
                            </p:stCondLst>
                            <p:childTnLst>
                              <p:par>
                                <p:cTn id="56" presetID="10" presetClass="entr" presetSubtype="0" fill="hold" grpId="0" nodeType="afterEffect">
                                  <p:stCondLst>
                                    <p:cond delay="0"/>
                                  </p:stCondLst>
                                  <p:childTnLst>
                                    <p:set>
                                      <p:cBhvr>
                                        <p:cTn id="57" dur="1" fill="hold">
                                          <p:stCondLst>
                                            <p:cond delay="0"/>
                                          </p:stCondLst>
                                        </p:cTn>
                                        <p:tgtEl>
                                          <p:spTgt spid="205"/>
                                        </p:tgtEl>
                                        <p:attrNameLst>
                                          <p:attrName>style.visibility</p:attrName>
                                        </p:attrNameLst>
                                      </p:cBhvr>
                                      <p:to>
                                        <p:strVal val="visible"/>
                                      </p:to>
                                    </p:set>
                                    <p:animEffect transition="in" filter="fade">
                                      <p:cBhvr>
                                        <p:cTn id="58" dur="350"/>
                                        <p:tgtEl>
                                          <p:spTgt spid="205"/>
                                        </p:tgtEl>
                                      </p:cBhvr>
                                    </p:animEffect>
                                  </p:childTnLst>
                                </p:cTn>
                              </p:par>
                            </p:childTnLst>
                          </p:cTn>
                        </p:par>
                        <p:par>
                          <p:cTn id="59" fill="hold">
                            <p:stCondLst>
                              <p:cond delay="5100"/>
                            </p:stCondLst>
                            <p:childTnLst>
                              <p:par>
                                <p:cTn id="60" presetID="10" presetClass="entr" presetSubtype="0" fill="hold" grpId="0" nodeType="afterEffect">
                                  <p:stCondLst>
                                    <p:cond delay="0"/>
                                  </p:stCondLst>
                                  <p:childTnLst>
                                    <p:set>
                                      <p:cBhvr>
                                        <p:cTn id="61" dur="1" fill="hold">
                                          <p:stCondLst>
                                            <p:cond delay="0"/>
                                          </p:stCondLst>
                                        </p:cTn>
                                        <p:tgtEl>
                                          <p:spTgt spid="195"/>
                                        </p:tgtEl>
                                        <p:attrNameLst>
                                          <p:attrName>style.visibility</p:attrName>
                                        </p:attrNameLst>
                                      </p:cBhvr>
                                      <p:to>
                                        <p:strVal val="visible"/>
                                      </p:to>
                                    </p:set>
                                    <p:animEffect transition="in" filter="fade">
                                      <p:cBhvr>
                                        <p:cTn id="62" dur="350"/>
                                        <p:tgtEl>
                                          <p:spTgt spid="195"/>
                                        </p:tgtEl>
                                      </p:cBhvr>
                                    </p:animEffect>
                                  </p:childTnLst>
                                </p:cTn>
                              </p:par>
                            </p:childTnLst>
                          </p:cTn>
                        </p:par>
                        <p:par>
                          <p:cTn id="63" fill="hold">
                            <p:stCondLst>
                              <p:cond delay="5450"/>
                            </p:stCondLst>
                            <p:childTnLst>
                              <p:par>
                                <p:cTn id="64" presetID="10" presetClass="entr" presetSubtype="0" fill="hold" grpId="0" nodeType="afterEffect">
                                  <p:stCondLst>
                                    <p:cond delay="0"/>
                                  </p:stCondLst>
                                  <p:childTnLst>
                                    <p:set>
                                      <p:cBhvr>
                                        <p:cTn id="65" dur="1" fill="hold">
                                          <p:stCondLst>
                                            <p:cond delay="0"/>
                                          </p:stCondLst>
                                        </p:cTn>
                                        <p:tgtEl>
                                          <p:spTgt spid="197"/>
                                        </p:tgtEl>
                                        <p:attrNameLst>
                                          <p:attrName>style.visibility</p:attrName>
                                        </p:attrNameLst>
                                      </p:cBhvr>
                                      <p:to>
                                        <p:strVal val="visible"/>
                                      </p:to>
                                    </p:set>
                                    <p:animEffect transition="in" filter="fade">
                                      <p:cBhvr>
                                        <p:cTn id="66" dur="350"/>
                                        <p:tgtEl>
                                          <p:spTgt spid="197"/>
                                        </p:tgtEl>
                                      </p:cBhvr>
                                    </p:animEffect>
                                  </p:childTnLst>
                                </p:cTn>
                              </p:par>
                            </p:childTnLst>
                          </p:cTn>
                        </p:par>
                        <p:par>
                          <p:cTn id="67" fill="hold">
                            <p:stCondLst>
                              <p:cond delay="5800"/>
                            </p:stCondLst>
                            <p:childTnLst>
                              <p:par>
                                <p:cTn id="68" presetID="10" presetClass="entr" presetSubtype="0" fill="hold" grpId="0" nodeType="afterEffect">
                                  <p:stCondLst>
                                    <p:cond delay="0"/>
                                  </p:stCondLst>
                                  <p:childTnLst>
                                    <p:set>
                                      <p:cBhvr>
                                        <p:cTn id="69" dur="1" fill="hold">
                                          <p:stCondLst>
                                            <p:cond delay="0"/>
                                          </p:stCondLst>
                                        </p:cTn>
                                        <p:tgtEl>
                                          <p:spTgt spid="204"/>
                                        </p:tgtEl>
                                        <p:attrNameLst>
                                          <p:attrName>style.visibility</p:attrName>
                                        </p:attrNameLst>
                                      </p:cBhvr>
                                      <p:to>
                                        <p:strVal val="visible"/>
                                      </p:to>
                                    </p:set>
                                    <p:animEffect transition="in" filter="fade">
                                      <p:cBhvr>
                                        <p:cTn id="70" dur="350"/>
                                        <p:tgtEl>
                                          <p:spTgt spid="204"/>
                                        </p:tgtEl>
                                      </p:cBhvr>
                                    </p:animEffect>
                                  </p:childTnLst>
                                </p:cTn>
                              </p:par>
                            </p:childTnLst>
                          </p:cTn>
                        </p:par>
                        <p:par>
                          <p:cTn id="71" fill="hold">
                            <p:stCondLst>
                              <p:cond delay="6150"/>
                            </p:stCondLst>
                            <p:childTnLst>
                              <p:par>
                                <p:cTn id="72" presetID="10" presetClass="entr" presetSubtype="0" fill="hold" grpId="0" nodeType="afterEffect">
                                  <p:stCondLst>
                                    <p:cond delay="0"/>
                                  </p:stCondLst>
                                  <p:childTnLst>
                                    <p:set>
                                      <p:cBhvr>
                                        <p:cTn id="73" dur="1" fill="hold">
                                          <p:stCondLst>
                                            <p:cond delay="0"/>
                                          </p:stCondLst>
                                        </p:cTn>
                                        <p:tgtEl>
                                          <p:spTgt spid="196"/>
                                        </p:tgtEl>
                                        <p:attrNameLst>
                                          <p:attrName>style.visibility</p:attrName>
                                        </p:attrNameLst>
                                      </p:cBhvr>
                                      <p:to>
                                        <p:strVal val="visible"/>
                                      </p:to>
                                    </p:set>
                                    <p:animEffect transition="in" filter="fade">
                                      <p:cBhvr>
                                        <p:cTn id="74" dur="350"/>
                                        <p:tgtEl>
                                          <p:spTgt spid="196"/>
                                        </p:tgtEl>
                                      </p:cBhvr>
                                    </p:animEffect>
                                  </p:childTnLst>
                                </p:cTn>
                              </p:par>
                            </p:childTnLst>
                          </p:cTn>
                        </p:par>
                        <p:par>
                          <p:cTn id="75" fill="hold">
                            <p:stCondLst>
                              <p:cond delay="6500"/>
                            </p:stCondLst>
                            <p:childTnLst>
                              <p:par>
                                <p:cTn id="76" presetID="10" presetClass="entr" presetSubtype="0" fill="hold" grpId="0" nodeType="afterEffect">
                                  <p:stCondLst>
                                    <p:cond delay="0"/>
                                  </p:stCondLst>
                                  <p:childTnLst>
                                    <p:set>
                                      <p:cBhvr>
                                        <p:cTn id="77" dur="1" fill="hold">
                                          <p:stCondLst>
                                            <p:cond delay="0"/>
                                          </p:stCondLst>
                                        </p:cTn>
                                        <p:tgtEl>
                                          <p:spTgt spid="194"/>
                                        </p:tgtEl>
                                        <p:attrNameLst>
                                          <p:attrName>style.visibility</p:attrName>
                                        </p:attrNameLst>
                                      </p:cBhvr>
                                      <p:to>
                                        <p:strVal val="visible"/>
                                      </p:to>
                                    </p:set>
                                    <p:animEffect transition="in" filter="fade">
                                      <p:cBhvr>
                                        <p:cTn id="78" dur="350"/>
                                        <p:tgtEl>
                                          <p:spTgt spid="194"/>
                                        </p:tgtEl>
                                      </p:cBhvr>
                                    </p:animEffect>
                                  </p:childTnLst>
                                </p:cTn>
                              </p:par>
                            </p:childTnLst>
                          </p:cTn>
                        </p:par>
                        <p:par>
                          <p:cTn id="79" fill="hold">
                            <p:stCondLst>
                              <p:cond delay="6850"/>
                            </p:stCondLst>
                            <p:childTnLst>
                              <p:par>
                                <p:cTn id="80" presetID="10" presetClass="entr" presetSubtype="0" fill="hold" nodeType="afterEffect">
                                  <p:stCondLst>
                                    <p:cond delay="0"/>
                                  </p:stCondLst>
                                  <p:childTnLst>
                                    <p:set>
                                      <p:cBhvr>
                                        <p:cTn id="81" dur="1" fill="hold">
                                          <p:stCondLst>
                                            <p:cond delay="0"/>
                                          </p:stCondLst>
                                        </p:cTn>
                                        <p:tgtEl>
                                          <p:spTgt spid="206"/>
                                        </p:tgtEl>
                                        <p:attrNameLst>
                                          <p:attrName>style.visibility</p:attrName>
                                        </p:attrNameLst>
                                      </p:cBhvr>
                                      <p:to>
                                        <p:strVal val="visible"/>
                                      </p:to>
                                    </p:set>
                                    <p:animEffect transition="in" filter="fade">
                                      <p:cBhvr>
                                        <p:cTn id="82" dur="350"/>
                                        <p:tgtEl>
                                          <p:spTgt spid="206"/>
                                        </p:tgtEl>
                                      </p:cBhvr>
                                    </p:animEffect>
                                  </p:childTnLst>
                                </p:cTn>
                              </p:par>
                            </p:childTnLst>
                          </p:cTn>
                        </p:par>
                        <p:par>
                          <p:cTn id="83" fill="hold">
                            <p:stCondLst>
                              <p:cond delay="7200"/>
                            </p:stCondLst>
                            <p:childTnLst>
                              <p:par>
                                <p:cTn id="84" presetID="10" presetClass="entr" presetSubtype="0" fill="hold" grpId="0" nodeType="afterEffect">
                                  <p:stCondLst>
                                    <p:cond delay="0"/>
                                  </p:stCondLst>
                                  <p:childTnLst>
                                    <p:set>
                                      <p:cBhvr>
                                        <p:cTn id="85" dur="1" fill="hold">
                                          <p:stCondLst>
                                            <p:cond delay="0"/>
                                          </p:stCondLst>
                                        </p:cTn>
                                        <p:tgtEl>
                                          <p:spTgt spid="214"/>
                                        </p:tgtEl>
                                        <p:attrNameLst>
                                          <p:attrName>style.visibility</p:attrName>
                                        </p:attrNameLst>
                                      </p:cBhvr>
                                      <p:to>
                                        <p:strVal val="visible"/>
                                      </p:to>
                                    </p:set>
                                    <p:animEffect transition="in" filter="fade">
                                      <p:cBhvr>
                                        <p:cTn id="86" dur="350"/>
                                        <p:tgtEl>
                                          <p:spTgt spid="214"/>
                                        </p:tgtEl>
                                      </p:cBhvr>
                                    </p:animEffect>
                                  </p:childTnLst>
                                </p:cTn>
                              </p:par>
                            </p:childTnLst>
                          </p:cTn>
                        </p:par>
                        <p:par>
                          <p:cTn id="87" fill="hold">
                            <p:stCondLst>
                              <p:cond delay="7550"/>
                            </p:stCondLst>
                            <p:childTnLst>
                              <p:par>
                                <p:cTn id="88" presetID="10" presetClass="entr" presetSubtype="0" fill="hold" nodeType="afterEffect">
                                  <p:stCondLst>
                                    <p:cond delay="0"/>
                                  </p:stCondLst>
                                  <p:childTnLst>
                                    <p:set>
                                      <p:cBhvr>
                                        <p:cTn id="89" dur="1" fill="hold">
                                          <p:stCondLst>
                                            <p:cond delay="0"/>
                                          </p:stCondLst>
                                        </p:cTn>
                                        <p:tgtEl>
                                          <p:spTgt spid="215"/>
                                        </p:tgtEl>
                                        <p:attrNameLst>
                                          <p:attrName>style.visibility</p:attrName>
                                        </p:attrNameLst>
                                      </p:cBhvr>
                                      <p:to>
                                        <p:strVal val="visible"/>
                                      </p:to>
                                    </p:set>
                                    <p:animEffect transition="in" filter="fade">
                                      <p:cBhvr>
                                        <p:cTn id="90" dur="350"/>
                                        <p:tgtEl>
                                          <p:spTgt spid="215"/>
                                        </p:tgtEl>
                                      </p:cBhvr>
                                    </p:animEffect>
                                  </p:childTnLst>
                                </p:cTn>
                              </p:par>
                            </p:childTnLst>
                          </p:cTn>
                        </p:par>
                        <p:par>
                          <p:cTn id="91" fill="hold">
                            <p:stCondLst>
                              <p:cond delay="7900"/>
                            </p:stCondLst>
                            <p:childTnLst>
                              <p:par>
                                <p:cTn id="92" presetID="10" presetClass="entr" presetSubtype="0" fill="hold" grpId="0" nodeType="afterEffect">
                                  <p:stCondLst>
                                    <p:cond delay="0"/>
                                  </p:stCondLst>
                                  <p:childTnLst>
                                    <p:set>
                                      <p:cBhvr>
                                        <p:cTn id="93" dur="1" fill="hold">
                                          <p:stCondLst>
                                            <p:cond delay="0"/>
                                          </p:stCondLst>
                                        </p:cTn>
                                        <p:tgtEl>
                                          <p:spTgt spid="218"/>
                                        </p:tgtEl>
                                        <p:attrNameLst>
                                          <p:attrName>style.visibility</p:attrName>
                                        </p:attrNameLst>
                                      </p:cBhvr>
                                      <p:to>
                                        <p:strVal val="visible"/>
                                      </p:to>
                                    </p:set>
                                    <p:animEffect transition="in" filter="fade">
                                      <p:cBhvr>
                                        <p:cTn id="94" dur="350"/>
                                        <p:tgtEl>
                                          <p:spTgt spid="218"/>
                                        </p:tgtEl>
                                      </p:cBhvr>
                                    </p:animEffect>
                                  </p:childTnLst>
                                </p:cTn>
                              </p:par>
                            </p:childTnLst>
                          </p:cTn>
                        </p:par>
                        <p:par>
                          <p:cTn id="95" fill="hold">
                            <p:stCondLst>
                              <p:cond delay="8250"/>
                            </p:stCondLst>
                            <p:childTnLst>
                              <p:par>
                                <p:cTn id="96" presetID="10" presetClass="entr" presetSubtype="0" fill="hold" nodeType="afterEffect">
                                  <p:stCondLst>
                                    <p:cond delay="0"/>
                                  </p:stCondLst>
                                  <p:childTnLst>
                                    <p:set>
                                      <p:cBhvr>
                                        <p:cTn id="97" dur="1" fill="hold">
                                          <p:stCondLst>
                                            <p:cond delay="0"/>
                                          </p:stCondLst>
                                        </p:cTn>
                                        <p:tgtEl>
                                          <p:spTgt spid="219"/>
                                        </p:tgtEl>
                                        <p:attrNameLst>
                                          <p:attrName>style.visibility</p:attrName>
                                        </p:attrNameLst>
                                      </p:cBhvr>
                                      <p:to>
                                        <p:strVal val="visible"/>
                                      </p:to>
                                    </p:set>
                                    <p:animEffect transition="in" filter="fade">
                                      <p:cBhvr>
                                        <p:cTn id="98" dur="350"/>
                                        <p:tgtEl>
                                          <p:spTgt spid="219"/>
                                        </p:tgtEl>
                                      </p:cBhvr>
                                    </p:animEffect>
                                  </p:childTnLst>
                                </p:cTn>
                              </p:par>
                            </p:childTnLst>
                          </p:cTn>
                        </p:par>
                        <p:par>
                          <p:cTn id="99" fill="hold">
                            <p:stCondLst>
                              <p:cond delay="8600"/>
                            </p:stCondLst>
                            <p:childTnLst>
                              <p:par>
                                <p:cTn id="100" presetID="10" presetClass="entr" presetSubtype="0" fill="hold" nodeType="afterEffect">
                                  <p:stCondLst>
                                    <p:cond delay="0"/>
                                  </p:stCondLst>
                                  <p:childTnLst>
                                    <p:set>
                                      <p:cBhvr>
                                        <p:cTn id="101" dur="1" fill="hold">
                                          <p:stCondLst>
                                            <p:cond delay="0"/>
                                          </p:stCondLst>
                                        </p:cTn>
                                        <p:tgtEl>
                                          <p:spTgt spid="224"/>
                                        </p:tgtEl>
                                        <p:attrNameLst>
                                          <p:attrName>style.visibility</p:attrName>
                                        </p:attrNameLst>
                                      </p:cBhvr>
                                      <p:to>
                                        <p:strVal val="visible"/>
                                      </p:to>
                                    </p:set>
                                    <p:animEffect transition="in" filter="fade">
                                      <p:cBhvr>
                                        <p:cTn id="102" dur="350"/>
                                        <p:tgtEl>
                                          <p:spTgt spid="224"/>
                                        </p:tgtEl>
                                      </p:cBhvr>
                                    </p:animEffect>
                                  </p:childTnLst>
                                </p:cTn>
                              </p:par>
                            </p:childTnLst>
                          </p:cTn>
                        </p:par>
                        <p:par>
                          <p:cTn id="103" fill="hold">
                            <p:stCondLst>
                              <p:cond delay="8950"/>
                            </p:stCondLst>
                            <p:childTnLst>
                              <p:par>
                                <p:cTn id="104" presetID="10" presetClass="entr" presetSubtype="0" fill="hold" nodeType="afterEffect">
                                  <p:stCondLst>
                                    <p:cond delay="0"/>
                                  </p:stCondLst>
                                  <p:childTnLst>
                                    <p:set>
                                      <p:cBhvr>
                                        <p:cTn id="105" dur="1" fill="hold">
                                          <p:stCondLst>
                                            <p:cond delay="0"/>
                                          </p:stCondLst>
                                        </p:cTn>
                                        <p:tgtEl>
                                          <p:spTgt spid="229"/>
                                        </p:tgtEl>
                                        <p:attrNameLst>
                                          <p:attrName>style.visibility</p:attrName>
                                        </p:attrNameLst>
                                      </p:cBhvr>
                                      <p:to>
                                        <p:strVal val="visible"/>
                                      </p:to>
                                    </p:set>
                                    <p:animEffect transition="in" filter="fade">
                                      <p:cBhvr>
                                        <p:cTn id="106" dur="350"/>
                                        <p:tgtEl>
                                          <p:spTgt spid="229"/>
                                        </p:tgtEl>
                                      </p:cBhvr>
                                    </p:animEffect>
                                  </p:childTnLst>
                                </p:cTn>
                              </p:par>
                            </p:childTnLst>
                          </p:cTn>
                        </p:par>
                        <p:par>
                          <p:cTn id="107" fill="hold">
                            <p:stCondLst>
                              <p:cond delay="9300"/>
                            </p:stCondLst>
                            <p:childTnLst>
                              <p:par>
                                <p:cTn id="108" presetID="10" presetClass="entr" presetSubtype="0" fill="hold" nodeType="afterEffect">
                                  <p:stCondLst>
                                    <p:cond delay="0"/>
                                  </p:stCondLst>
                                  <p:childTnLst>
                                    <p:set>
                                      <p:cBhvr>
                                        <p:cTn id="109" dur="1" fill="hold">
                                          <p:stCondLst>
                                            <p:cond delay="0"/>
                                          </p:stCondLst>
                                        </p:cTn>
                                        <p:tgtEl>
                                          <p:spTgt spid="230"/>
                                        </p:tgtEl>
                                        <p:attrNameLst>
                                          <p:attrName>style.visibility</p:attrName>
                                        </p:attrNameLst>
                                      </p:cBhvr>
                                      <p:to>
                                        <p:strVal val="visible"/>
                                      </p:to>
                                    </p:set>
                                    <p:animEffect transition="in" filter="fade">
                                      <p:cBhvr>
                                        <p:cTn id="110" dur="350"/>
                                        <p:tgtEl>
                                          <p:spTgt spid="230"/>
                                        </p:tgtEl>
                                      </p:cBhvr>
                                    </p:animEffect>
                                  </p:childTnLst>
                                </p:cTn>
                              </p:par>
                            </p:childTnLst>
                          </p:cTn>
                        </p:par>
                        <p:par>
                          <p:cTn id="111" fill="hold">
                            <p:stCondLst>
                              <p:cond delay="9650"/>
                            </p:stCondLst>
                            <p:childTnLst>
                              <p:par>
                                <p:cTn id="112" presetID="10" presetClass="entr" presetSubtype="0" fill="hold" nodeType="afterEffect">
                                  <p:stCondLst>
                                    <p:cond delay="0"/>
                                  </p:stCondLst>
                                  <p:childTnLst>
                                    <p:set>
                                      <p:cBhvr>
                                        <p:cTn id="113" dur="1" fill="hold">
                                          <p:stCondLst>
                                            <p:cond delay="0"/>
                                          </p:stCondLst>
                                        </p:cTn>
                                        <p:tgtEl>
                                          <p:spTgt spid="231"/>
                                        </p:tgtEl>
                                        <p:attrNameLst>
                                          <p:attrName>style.visibility</p:attrName>
                                        </p:attrNameLst>
                                      </p:cBhvr>
                                      <p:to>
                                        <p:strVal val="visible"/>
                                      </p:to>
                                    </p:set>
                                    <p:animEffect transition="in" filter="fade">
                                      <p:cBhvr>
                                        <p:cTn id="114" dur="350"/>
                                        <p:tgtEl>
                                          <p:spTgt spid="231"/>
                                        </p:tgtEl>
                                      </p:cBhvr>
                                    </p:animEffect>
                                  </p:childTnLst>
                                </p:cTn>
                              </p:par>
                            </p:childTnLst>
                          </p:cTn>
                        </p:par>
                        <p:par>
                          <p:cTn id="115" fill="hold">
                            <p:stCondLst>
                              <p:cond delay="10000"/>
                            </p:stCondLst>
                            <p:childTnLst>
                              <p:par>
                                <p:cTn id="116" presetID="10" presetClass="entr" presetSubtype="0" fill="hold" nodeType="afterEffect">
                                  <p:stCondLst>
                                    <p:cond delay="0"/>
                                  </p:stCondLst>
                                  <p:childTnLst>
                                    <p:set>
                                      <p:cBhvr>
                                        <p:cTn id="117" dur="1" fill="hold">
                                          <p:stCondLst>
                                            <p:cond delay="0"/>
                                          </p:stCondLst>
                                        </p:cTn>
                                        <p:tgtEl>
                                          <p:spTgt spid="232"/>
                                        </p:tgtEl>
                                        <p:attrNameLst>
                                          <p:attrName>style.visibility</p:attrName>
                                        </p:attrNameLst>
                                      </p:cBhvr>
                                      <p:to>
                                        <p:strVal val="visible"/>
                                      </p:to>
                                    </p:set>
                                    <p:animEffect transition="in" filter="fade">
                                      <p:cBhvr>
                                        <p:cTn id="118" dur="350"/>
                                        <p:tgtEl>
                                          <p:spTgt spid="232"/>
                                        </p:tgtEl>
                                      </p:cBhvr>
                                    </p:animEffect>
                                  </p:childTnLst>
                                </p:cTn>
                              </p:par>
                            </p:childTnLst>
                          </p:cTn>
                        </p:par>
                        <p:par>
                          <p:cTn id="119" fill="hold">
                            <p:stCondLst>
                              <p:cond delay="10350"/>
                            </p:stCondLst>
                            <p:childTnLst>
                              <p:par>
                                <p:cTn id="120" presetID="10" presetClass="entr" presetSubtype="0" fill="hold" nodeType="afterEffect">
                                  <p:stCondLst>
                                    <p:cond delay="0"/>
                                  </p:stCondLst>
                                  <p:childTnLst>
                                    <p:set>
                                      <p:cBhvr>
                                        <p:cTn id="121" dur="1" fill="hold">
                                          <p:stCondLst>
                                            <p:cond delay="0"/>
                                          </p:stCondLst>
                                        </p:cTn>
                                        <p:tgtEl>
                                          <p:spTgt spid="233"/>
                                        </p:tgtEl>
                                        <p:attrNameLst>
                                          <p:attrName>style.visibility</p:attrName>
                                        </p:attrNameLst>
                                      </p:cBhvr>
                                      <p:to>
                                        <p:strVal val="visible"/>
                                      </p:to>
                                    </p:set>
                                    <p:animEffect transition="in" filter="fade">
                                      <p:cBhvr>
                                        <p:cTn id="122" dur="350"/>
                                        <p:tgtEl>
                                          <p:spTgt spid="233"/>
                                        </p:tgtEl>
                                      </p:cBhvr>
                                    </p:animEffect>
                                  </p:childTnLst>
                                </p:cTn>
                              </p:par>
                            </p:childTnLst>
                          </p:cTn>
                        </p:par>
                        <p:par>
                          <p:cTn id="123" fill="hold">
                            <p:stCondLst>
                              <p:cond delay="10700"/>
                            </p:stCondLst>
                            <p:childTnLst>
                              <p:par>
                                <p:cTn id="124" presetID="10" presetClass="entr" presetSubtype="0" fill="hold" nodeType="afterEffect">
                                  <p:stCondLst>
                                    <p:cond delay="0"/>
                                  </p:stCondLst>
                                  <p:childTnLst>
                                    <p:set>
                                      <p:cBhvr>
                                        <p:cTn id="125" dur="1" fill="hold">
                                          <p:stCondLst>
                                            <p:cond delay="0"/>
                                          </p:stCondLst>
                                        </p:cTn>
                                        <p:tgtEl>
                                          <p:spTgt spid="234"/>
                                        </p:tgtEl>
                                        <p:attrNameLst>
                                          <p:attrName>style.visibility</p:attrName>
                                        </p:attrNameLst>
                                      </p:cBhvr>
                                      <p:to>
                                        <p:strVal val="visible"/>
                                      </p:to>
                                    </p:set>
                                    <p:animEffect transition="in" filter="fade">
                                      <p:cBhvr>
                                        <p:cTn id="126" dur="350"/>
                                        <p:tgtEl>
                                          <p:spTgt spid="234"/>
                                        </p:tgtEl>
                                      </p:cBhvr>
                                    </p:animEffect>
                                  </p:childTnLst>
                                </p:cTn>
                              </p:par>
                            </p:childTnLst>
                          </p:cTn>
                        </p:par>
                        <p:par>
                          <p:cTn id="127" fill="hold">
                            <p:stCondLst>
                              <p:cond delay="11050"/>
                            </p:stCondLst>
                            <p:childTnLst>
                              <p:par>
                                <p:cTn id="128" presetID="10" presetClass="entr" presetSubtype="0" fill="hold" grpId="0" nodeType="afterEffect">
                                  <p:stCondLst>
                                    <p:cond delay="0"/>
                                  </p:stCondLst>
                                  <p:childTnLst>
                                    <p:set>
                                      <p:cBhvr>
                                        <p:cTn id="129" dur="1" fill="hold">
                                          <p:stCondLst>
                                            <p:cond delay="0"/>
                                          </p:stCondLst>
                                        </p:cTn>
                                        <p:tgtEl>
                                          <p:spTgt spid="235"/>
                                        </p:tgtEl>
                                        <p:attrNameLst>
                                          <p:attrName>style.visibility</p:attrName>
                                        </p:attrNameLst>
                                      </p:cBhvr>
                                      <p:to>
                                        <p:strVal val="visible"/>
                                      </p:to>
                                    </p:set>
                                    <p:animEffect transition="in" filter="fade">
                                      <p:cBhvr>
                                        <p:cTn id="130" dur="350"/>
                                        <p:tgtEl>
                                          <p:spTgt spid="235"/>
                                        </p:tgtEl>
                                      </p:cBhvr>
                                    </p:animEffect>
                                  </p:childTnLst>
                                </p:cTn>
                              </p:par>
                            </p:childTnLst>
                          </p:cTn>
                        </p:par>
                        <p:par>
                          <p:cTn id="131" fill="hold">
                            <p:stCondLst>
                              <p:cond delay="11400"/>
                            </p:stCondLst>
                            <p:childTnLst>
                              <p:par>
                                <p:cTn id="132" presetID="10" presetClass="entr" presetSubtype="0" fill="hold" grpId="0" nodeType="afterEffect">
                                  <p:stCondLst>
                                    <p:cond delay="0"/>
                                  </p:stCondLst>
                                  <p:childTnLst>
                                    <p:set>
                                      <p:cBhvr>
                                        <p:cTn id="133" dur="1" fill="hold">
                                          <p:stCondLst>
                                            <p:cond delay="0"/>
                                          </p:stCondLst>
                                        </p:cTn>
                                        <p:tgtEl>
                                          <p:spTgt spid="236"/>
                                        </p:tgtEl>
                                        <p:attrNameLst>
                                          <p:attrName>style.visibility</p:attrName>
                                        </p:attrNameLst>
                                      </p:cBhvr>
                                      <p:to>
                                        <p:strVal val="visible"/>
                                      </p:to>
                                    </p:set>
                                    <p:animEffect transition="in" filter="fade">
                                      <p:cBhvr>
                                        <p:cTn id="134" dur="350"/>
                                        <p:tgtEl>
                                          <p:spTgt spid="236"/>
                                        </p:tgtEl>
                                      </p:cBhvr>
                                    </p:animEffect>
                                  </p:childTnLst>
                                </p:cTn>
                              </p:par>
                            </p:childTnLst>
                          </p:cTn>
                        </p:par>
                        <p:par>
                          <p:cTn id="135" fill="hold">
                            <p:stCondLst>
                              <p:cond delay="11750"/>
                            </p:stCondLst>
                            <p:childTnLst>
                              <p:par>
                                <p:cTn id="136" presetID="10" presetClass="entr" presetSubtype="0" fill="hold" grpId="0" nodeType="afterEffect">
                                  <p:stCondLst>
                                    <p:cond delay="0"/>
                                  </p:stCondLst>
                                  <p:childTnLst>
                                    <p:set>
                                      <p:cBhvr>
                                        <p:cTn id="137" dur="1" fill="hold">
                                          <p:stCondLst>
                                            <p:cond delay="0"/>
                                          </p:stCondLst>
                                        </p:cTn>
                                        <p:tgtEl>
                                          <p:spTgt spid="239"/>
                                        </p:tgtEl>
                                        <p:attrNameLst>
                                          <p:attrName>style.visibility</p:attrName>
                                        </p:attrNameLst>
                                      </p:cBhvr>
                                      <p:to>
                                        <p:strVal val="visible"/>
                                      </p:to>
                                    </p:set>
                                    <p:animEffect transition="in" filter="fade">
                                      <p:cBhvr>
                                        <p:cTn id="138" dur="350"/>
                                        <p:tgtEl>
                                          <p:spTgt spid="239"/>
                                        </p:tgtEl>
                                      </p:cBhvr>
                                    </p:animEffect>
                                  </p:childTnLst>
                                </p:cTn>
                              </p:par>
                            </p:childTnLst>
                          </p:cTn>
                        </p:par>
                        <p:par>
                          <p:cTn id="139" fill="hold">
                            <p:stCondLst>
                              <p:cond delay="12100"/>
                            </p:stCondLst>
                            <p:childTnLst>
                              <p:par>
                                <p:cTn id="140" presetID="10" presetClass="entr" presetSubtype="0" fill="hold" grpId="0" nodeType="afterEffect">
                                  <p:stCondLst>
                                    <p:cond delay="0"/>
                                  </p:stCondLst>
                                  <p:childTnLst>
                                    <p:set>
                                      <p:cBhvr>
                                        <p:cTn id="141" dur="1" fill="hold">
                                          <p:stCondLst>
                                            <p:cond delay="0"/>
                                          </p:stCondLst>
                                        </p:cTn>
                                        <p:tgtEl>
                                          <p:spTgt spid="240"/>
                                        </p:tgtEl>
                                        <p:attrNameLst>
                                          <p:attrName>style.visibility</p:attrName>
                                        </p:attrNameLst>
                                      </p:cBhvr>
                                      <p:to>
                                        <p:strVal val="visible"/>
                                      </p:to>
                                    </p:set>
                                    <p:animEffect transition="in" filter="fade">
                                      <p:cBhvr>
                                        <p:cTn id="142" dur="350"/>
                                        <p:tgtEl>
                                          <p:spTgt spid="240"/>
                                        </p:tgtEl>
                                      </p:cBhvr>
                                    </p:animEffect>
                                  </p:childTnLst>
                                </p:cTn>
                              </p:par>
                            </p:childTnLst>
                          </p:cTn>
                        </p:par>
                        <p:par>
                          <p:cTn id="143" fill="hold">
                            <p:stCondLst>
                              <p:cond delay="12450"/>
                            </p:stCondLst>
                            <p:childTnLst>
                              <p:par>
                                <p:cTn id="144" presetID="10" presetClass="entr" presetSubtype="0" fill="hold" grpId="0" nodeType="afterEffect">
                                  <p:stCondLst>
                                    <p:cond delay="0"/>
                                  </p:stCondLst>
                                  <p:childTnLst>
                                    <p:set>
                                      <p:cBhvr>
                                        <p:cTn id="145" dur="1" fill="hold">
                                          <p:stCondLst>
                                            <p:cond delay="0"/>
                                          </p:stCondLst>
                                        </p:cTn>
                                        <p:tgtEl>
                                          <p:spTgt spid="241"/>
                                        </p:tgtEl>
                                        <p:attrNameLst>
                                          <p:attrName>style.visibility</p:attrName>
                                        </p:attrNameLst>
                                      </p:cBhvr>
                                      <p:to>
                                        <p:strVal val="visible"/>
                                      </p:to>
                                    </p:set>
                                    <p:animEffect transition="in" filter="fade">
                                      <p:cBhvr>
                                        <p:cTn id="146" dur="350"/>
                                        <p:tgtEl>
                                          <p:spTgt spid="241"/>
                                        </p:tgtEl>
                                      </p:cBhvr>
                                    </p:animEffect>
                                  </p:childTnLst>
                                </p:cTn>
                              </p:par>
                            </p:childTnLst>
                          </p:cTn>
                        </p:par>
                        <p:par>
                          <p:cTn id="147" fill="hold">
                            <p:stCondLst>
                              <p:cond delay="12800"/>
                            </p:stCondLst>
                            <p:childTnLst>
                              <p:par>
                                <p:cTn id="148" presetID="10" presetClass="entr" presetSubtype="0" fill="hold" grpId="0" nodeType="afterEffect">
                                  <p:stCondLst>
                                    <p:cond delay="0"/>
                                  </p:stCondLst>
                                  <p:childTnLst>
                                    <p:set>
                                      <p:cBhvr>
                                        <p:cTn id="149" dur="1" fill="hold">
                                          <p:stCondLst>
                                            <p:cond delay="0"/>
                                          </p:stCondLst>
                                        </p:cTn>
                                        <p:tgtEl>
                                          <p:spTgt spid="242"/>
                                        </p:tgtEl>
                                        <p:attrNameLst>
                                          <p:attrName>style.visibility</p:attrName>
                                        </p:attrNameLst>
                                      </p:cBhvr>
                                      <p:to>
                                        <p:strVal val="visible"/>
                                      </p:to>
                                    </p:set>
                                    <p:animEffect transition="in" filter="fade">
                                      <p:cBhvr>
                                        <p:cTn id="150" dur="350"/>
                                        <p:tgtEl>
                                          <p:spTgt spid="2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33" grpId="0"/>
      <p:bldP spid="194" grpId="0"/>
      <p:bldP spid="195" grpId="0"/>
      <p:bldP spid="196" grpId="0"/>
      <p:bldP spid="197" grpId="0"/>
      <p:bldP spid="204" grpId="0"/>
      <p:bldP spid="205" grpId="0"/>
      <p:bldP spid="214" grpId="0" animBg="1"/>
      <p:bldP spid="218" grpId="0" animBg="1"/>
      <p:bldP spid="235" grpId="0"/>
      <p:bldP spid="236" grpId="0"/>
      <p:bldP spid="237" grpId="0" animBg="1"/>
      <p:bldP spid="238" grpId="0" animBg="1"/>
      <p:bldP spid="239" grpId="0"/>
      <p:bldP spid="240" grpId="0"/>
      <p:bldP spid="241" grpId="0"/>
      <p:bldP spid="242"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8" name="组合 127"/>
          <p:cNvGrpSpPr>
            <a:grpSpLocks noChangeAspect="1"/>
          </p:cNvGrpSpPr>
          <p:nvPr/>
        </p:nvGrpSpPr>
        <p:grpSpPr>
          <a:xfrm>
            <a:off x="359581" y="328252"/>
            <a:ext cx="411518" cy="411464"/>
            <a:chOff x="304800" y="673100"/>
            <a:chExt cx="4000500" cy="4000500"/>
          </a:xfrm>
          <a:effectLst>
            <a:outerShdw blurRad="444500" dist="254000" dir="8100000" algn="tr" rotWithShape="0">
              <a:prstClr val="black">
                <a:alpha val="24000"/>
              </a:prstClr>
            </a:outerShdw>
          </a:effectLst>
        </p:grpSpPr>
        <p:sp>
          <p:nvSpPr>
            <p:cNvPr id="129" name="同心圆 128"/>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微软雅黑"/>
              </a:endParaRPr>
            </a:p>
          </p:txBody>
        </p:sp>
        <p:sp>
          <p:nvSpPr>
            <p:cNvPr id="130" name="椭圆 129"/>
            <p:cNvSpPr/>
            <p:nvPr/>
          </p:nvSpPr>
          <p:spPr>
            <a:xfrm>
              <a:off x="392100" y="760400"/>
              <a:ext cx="3825879" cy="3825879"/>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a:endParaRPr>
            </a:p>
          </p:txBody>
        </p:sp>
      </p:grpSp>
      <p:cxnSp>
        <p:nvCxnSpPr>
          <p:cNvPr id="131" name="直接连接符 130"/>
          <p:cNvCxnSpPr/>
          <p:nvPr/>
        </p:nvCxnSpPr>
        <p:spPr>
          <a:xfrm>
            <a:off x="898771" y="611565"/>
            <a:ext cx="7084961" cy="0"/>
          </a:xfrm>
          <a:prstGeom prst="line">
            <a:avLst/>
          </a:prstGeom>
          <a:ln w="158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7885677" y="411510"/>
            <a:ext cx="1150819" cy="400110"/>
          </a:xfrm>
          <a:prstGeom prst="rect">
            <a:avLst/>
          </a:prstGeom>
          <a:noFill/>
        </p:spPr>
        <p:txBody>
          <a:bodyPr wrap="square" rtlCol="0">
            <a:spAutoFit/>
          </a:bodyPr>
          <a:lstStyle/>
          <a:p>
            <a:pPr algn="ctr"/>
            <a:r>
              <a:rPr lang="en-US" altLang="zh-CN" sz="2000" b="1" dirty="0" smtClean="0">
                <a:solidFill>
                  <a:schemeClr val="tx1">
                    <a:lumMod val="50000"/>
                    <a:lumOff val="50000"/>
                  </a:schemeClr>
                </a:solidFill>
                <a:ea typeface="微软雅黑"/>
              </a:rPr>
              <a:t>LOGO</a:t>
            </a:r>
            <a:endParaRPr lang="zh-CN" altLang="en-US" sz="2000" b="1" dirty="0">
              <a:solidFill>
                <a:schemeClr val="tx1">
                  <a:lumMod val="50000"/>
                  <a:lumOff val="50000"/>
                </a:schemeClr>
              </a:solidFill>
              <a:ea typeface="微软雅黑"/>
            </a:endParaRPr>
          </a:p>
        </p:txBody>
      </p:sp>
      <p:sp>
        <p:nvSpPr>
          <p:cNvPr id="133" name="Text Box 18"/>
          <p:cNvSpPr txBox="1">
            <a:spLocks noChangeArrowheads="1"/>
          </p:cNvSpPr>
          <p:nvPr/>
        </p:nvSpPr>
        <p:spPr bwMode="gray">
          <a:xfrm>
            <a:off x="970779" y="288980"/>
            <a:ext cx="281044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zh-CN" altLang="en-US" sz="1600" b="1" dirty="0">
                <a:solidFill>
                  <a:schemeClr val="tx1">
                    <a:lumMod val="75000"/>
                    <a:lumOff val="25000"/>
                  </a:schemeClr>
                </a:solidFill>
                <a:latin typeface="微软雅黑"/>
                <a:ea typeface="微软雅黑"/>
              </a:rPr>
              <a:t>添加您想要的标题</a:t>
            </a:r>
          </a:p>
        </p:txBody>
      </p:sp>
      <p:sp>
        <p:nvSpPr>
          <p:cNvPr id="96" name="Oval 65"/>
          <p:cNvSpPr>
            <a:spLocks noChangeArrowheads="1"/>
          </p:cNvSpPr>
          <p:nvPr/>
        </p:nvSpPr>
        <p:spPr bwMode="auto">
          <a:xfrm>
            <a:off x="2266791" y="4547617"/>
            <a:ext cx="4374486" cy="117887"/>
          </a:xfrm>
          <a:prstGeom prst="ellipse">
            <a:avLst/>
          </a:prstGeom>
          <a:gradFill rotWithShape="1">
            <a:gsLst>
              <a:gs pos="0">
                <a:srgbClr val="EEECE1">
                  <a:gamma/>
                  <a:shade val="46275"/>
                  <a:invGamma/>
                </a:srgbClr>
              </a:gs>
              <a:gs pos="100000">
                <a:srgbClr val="EEECE1">
                  <a:alpha val="0"/>
                </a:srgbClr>
              </a:gs>
            </a:gsLst>
            <a:path path="shape">
              <a:fillToRect l="50000" t="50000" r="50000" b="50000"/>
            </a:path>
          </a:gradFill>
          <a:ln w="9525">
            <a:noFill/>
            <a:round/>
            <a:headEnd/>
            <a:tailEnd/>
          </a:ln>
          <a:effectLst/>
        </p:spPr>
        <p:txBody>
          <a:bodyPr wrap="none" lIns="68580" tIns="34290" rIns="68580" bIns="34290" anchor="ctr"/>
          <a:lstStyle/>
          <a:p>
            <a:pPr>
              <a:defRPr/>
            </a:pPr>
            <a:endParaRPr lang="zh-CN" altLang="en-US" kern="0">
              <a:solidFill>
                <a:schemeClr val="tx1">
                  <a:lumMod val="65000"/>
                  <a:lumOff val="35000"/>
                </a:schemeClr>
              </a:solidFill>
              <a:latin typeface="Arial" pitchFamily="34" charset="0"/>
              <a:ea typeface="微软雅黑"/>
            </a:endParaRPr>
          </a:p>
        </p:txBody>
      </p:sp>
      <p:sp>
        <p:nvSpPr>
          <p:cNvPr id="97" name="矩形 12"/>
          <p:cNvSpPr/>
          <p:nvPr/>
        </p:nvSpPr>
        <p:spPr>
          <a:xfrm>
            <a:off x="2664625" y="2121337"/>
            <a:ext cx="3748989" cy="233311"/>
          </a:xfrm>
          <a:custGeom>
            <a:avLst/>
            <a:gdLst>
              <a:gd name="connsiteX0" fmla="*/ 0 w 4462612"/>
              <a:gd name="connsiteY0" fmla="*/ 0 h 560203"/>
              <a:gd name="connsiteX1" fmla="*/ 4462612 w 4462612"/>
              <a:gd name="connsiteY1" fmla="*/ 0 h 560203"/>
              <a:gd name="connsiteX2" fmla="*/ 4462612 w 4462612"/>
              <a:gd name="connsiteY2" fmla="*/ 560203 h 560203"/>
              <a:gd name="connsiteX3" fmla="*/ 0 w 4462612"/>
              <a:gd name="connsiteY3" fmla="*/ 560203 h 560203"/>
              <a:gd name="connsiteX4" fmla="*/ 0 w 4462612"/>
              <a:gd name="connsiteY4" fmla="*/ 0 h 560203"/>
              <a:gd name="connsiteX0" fmla="*/ 0 w 4462612"/>
              <a:gd name="connsiteY0" fmla="*/ 0 h 560203"/>
              <a:gd name="connsiteX1" fmla="*/ 4462612 w 4462612"/>
              <a:gd name="connsiteY1" fmla="*/ 0 h 560203"/>
              <a:gd name="connsiteX2" fmla="*/ 3770951 w 4462612"/>
              <a:gd name="connsiteY2" fmla="*/ 548480 h 560203"/>
              <a:gd name="connsiteX3" fmla="*/ 0 w 4462612"/>
              <a:gd name="connsiteY3" fmla="*/ 560203 h 560203"/>
              <a:gd name="connsiteX4" fmla="*/ 0 w 4462612"/>
              <a:gd name="connsiteY4" fmla="*/ 0 h 560203"/>
              <a:gd name="connsiteX0" fmla="*/ 527539 w 4990151"/>
              <a:gd name="connsiteY0" fmla="*/ 0 h 571926"/>
              <a:gd name="connsiteX1" fmla="*/ 4990151 w 4990151"/>
              <a:gd name="connsiteY1" fmla="*/ 0 h 571926"/>
              <a:gd name="connsiteX2" fmla="*/ 4298490 w 4990151"/>
              <a:gd name="connsiteY2" fmla="*/ 548480 h 571926"/>
              <a:gd name="connsiteX3" fmla="*/ 0 w 4990151"/>
              <a:gd name="connsiteY3" fmla="*/ 571926 h 571926"/>
              <a:gd name="connsiteX4" fmla="*/ 527539 w 4990151"/>
              <a:gd name="connsiteY4" fmla="*/ 0 h 571926"/>
              <a:gd name="connsiteX0" fmla="*/ 527539 w 4990151"/>
              <a:gd name="connsiteY0" fmla="*/ 0 h 582700"/>
              <a:gd name="connsiteX1" fmla="*/ 4990151 w 4990151"/>
              <a:gd name="connsiteY1" fmla="*/ 0 h 582700"/>
              <a:gd name="connsiteX2" fmla="*/ 4285302 w 4990151"/>
              <a:gd name="connsiteY2" fmla="*/ 582700 h 582700"/>
              <a:gd name="connsiteX3" fmla="*/ 0 w 4990151"/>
              <a:gd name="connsiteY3" fmla="*/ 571926 h 582700"/>
              <a:gd name="connsiteX4" fmla="*/ 527539 w 4990151"/>
              <a:gd name="connsiteY4" fmla="*/ 0 h 582700"/>
              <a:gd name="connsiteX0" fmla="*/ 409962 w 4872574"/>
              <a:gd name="connsiteY0" fmla="*/ 0 h 582700"/>
              <a:gd name="connsiteX1" fmla="*/ 4872574 w 4872574"/>
              <a:gd name="connsiteY1" fmla="*/ 0 h 582700"/>
              <a:gd name="connsiteX2" fmla="*/ 4167725 w 4872574"/>
              <a:gd name="connsiteY2" fmla="*/ 582700 h 582700"/>
              <a:gd name="connsiteX3" fmla="*/ 0 w 4872574"/>
              <a:gd name="connsiteY3" fmla="*/ 571926 h 582700"/>
              <a:gd name="connsiteX4" fmla="*/ 409962 w 4872574"/>
              <a:gd name="connsiteY4" fmla="*/ 0 h 582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72574" h="582700">
                <a:moveTo>
                  <a:pt x="409962" y="0"/>
                </a:moveTo>
                <a:lnTo>
                  <a:pt x="4872574" y="0"/>
                </a:lnTo>
                <a:lnTo>
                  <a:pt x="4167725" y="582700"/>
                </a:lnTo>
                <a:lnTo>
                  <a:pt x="0" y="571926"/>
                </a:lnTo>
                <a:lnTo>
                  <a:pt x="409962" y="0"/>
                </a:lnTo>
                <a:close/>
              </a:path>
            </a:pathLst>
          </a:custGeom>
          <a:solidFill>
            <a:schemeClr val="tx1">
              <a:lumMod val="50000"/>
              <a:lumOff val="50000"/>
            </a:schemeClr>
          </a:solidFill>
          <a:ln w="25400" cap="flat" cmpd="sng" algn="ctr">
            <a:noFill/>
            <a:prstDash val="solid"/>
          </a:ln>
          <a:effectLst/>
        </p:spPr>
        <p:txBody>
          <a:bodyPr rtlCol="0" anchor="ctr"/>
          <a:lstStyle/>
          <a:p>
            <a:pPr algn="ctr">
              <a:defRPr/>
            </a:pPr>
            <a:endParaRPr lang="zh-CN" altLang="en-US" kern="0">
              <a:solidFill>
                <a:schemeClr val="tx1">
                  <a:lumMod val="65000"/>
                  <a:lumOff val="35000"/>
                </a:schemeClr>
              </a:solidFill>
              <a:latin typeface="Calibri"/>
              <a:ea typeface="微软雅黑"/>
            </a:endParaRPr>
          </a:p>
        </p:txBody>
      </p:sp>
      <p:sp>
        <p:nvSpPr>
          <p:cNvPr id="98" name="矩形 4"/>
          <p:cNvSpPr/>
          <p:nvPr/>
        </p:nvSpPr>
        <p:spPr>
          <a:xfrm>
            <a:off x="2574161" y="2346423"/>
            <a:ext cx="3995678" cy="1018209"/>
          </a:xfrm>
          <a:custGeom>
            <a:avLst/>
            <a:gdLst/>
            <a:ahLst/>
            <a:cxnLst/>
            <a:rect l="l" t="t" r="r" b="b"/>
            <a:pathLst>
              <a:path w="6479700" h="1651206">
                <a:moveTo>
                  <a:pt x="136084" y="0"/>
                </a:moveTo>
                <a:lnTo>
                  <a:pt x="6343617" y="0"/>
                </a:lnTo>
                <a:cubicBezTo>
                  <a:pt x="6432372" y="294354"/>
                  <a:pt x="6479700" y="606510"/>
                  <a:pt x="6479700" y="929719"/>
                </a:cubicBezTo>
                <a:cubicBezTo>
                  <a:pt x="6479700" y="1177787"/>
                  <a:pt x="6451820" y="1419344"/>
                  <a:pt x="6398058" y="1651206"/>
                </a:cubicBezTo>
                <a:lnTo>
                  <a:pt x="81642" y="1651206"/>
                </a:lnTo>
                <a:cubicBezTo>
                  <a:pt x="27880" y="1419344"/>
                  <a:pt x="0" y="1177787"/>
                  <a:pt x="0" y="929719"/>
                </a:cubicBezTo>
                <a:cubicBezTo>
                  <a:pt x="0" y="606510"/>
                  <a:pt x="47328" y="294354"/>
                  <a:pt x="136084" y="0"/>
                </a:cubicBezTo>
                <a:close/>
              </a:path>
            </a:pathLst>
          </a:custGeom>
          <a:solidFill>
            <a:srgbClr val="7030A0"/>
          </a:solidFill>
          <a:ln w="25400" cap="flat" cmpd="sng" algn="ctr">
            <a:noFill/>
            <a:prstDash val="solid"/>
          </a:ln>
          <a:effectLst>
            <a:outerShdw blurRad="50800" dist="38100" dir="5400000" algn="t" rotWithShape="0">
              <a:prstClr val="black">
                <a:alpha val="40000"/>
              </a:prstClr>
            </a:outerShdw>
          </a:effectLst>
        </p:spPr>
        <p:txBody>
          <a:bodyPr rtlCol="0" anchor="ctr"/>
          <a:lstStyle/>
          <a:p>
            <a:pPr algn="ctr">
              <a:defRPr/>
            </a:pPr>
            <a:endParaRPr lang="zh-CN" altLang="en-US" kern="0">
              <a:solidFill>
                <a:schemeClr val="tx1">
                  <a:lumMod val="65000"/>
                  <a:lumOff val="35000"/>
                </a:schemeClr>
              </a:solidFill>
              <a:latin typeface="Calibri"/>
              <a:ea typeface="微软雅黑"/>
            </a:endParaRPr>
          </a:p>
        </p:txBody>
      </p:sp>
      <p:sp>
        <p:nvSpPr>
          <p:cNvPr id="99" name="矩形 12"/>
          <p:cNvSpPr/>
          <p:nvPr/>
        </p:nvSpPr>
        <p:spPr>
          <a:xfrm>
            <a:off x="2689297" y="3364632"/>
            <a:ext cx="3831047" cy="235232"/>
          </a:xfrm>
          <a:custGeom>
            <a:avLst/>
            <a:gdLst>
              <a:gd name="connsiteX0" fmla="*/ 0 w 4462612"/>
              <a:gd name="connsiteY0" fmla="*/ 0 h 560203"/>
              <a:gd name="connsiteX1" fmla="*/ 4462612 w 4462612"/>
              <a:gd name="connsiteY1" fmla="*/ 0 h 560203"/>
              <a:gd name="connsiteX2" fmla="*/ 4462612 w 4462612"/>
              <a:gd name="connsiteY2" fmla="*/ 560203 h 560203"/>
              <a:gd name="connsiteX3" fmla="*/ 0 w 4462612"/>
              <a:gd name="connsiteY3" fmla="*/ 560203 h 560203"/>
              <a:gd name="connsiteX4" fmla="*/ 0 w 4462612"/>
              <a:gd name="connsiteY4" fmla="*/ 0 h 560203"/>
              <a:gd name="connsiteX0" fmla="*/ 0 w 4462612"/>
              <a:gd name="connsiteY0" fmla="*/ 0 h 560203"/>
              <a:gd name="connsiteX1" fmla="*/ 4462612 w 4462612"/>
              <a:gd name="connsiteY1" fmla="*/ 0 h 560203"/>
              <a:gd name="connsiteX2" fmla="*/ 3770951 w 4462612"/>
              <a:gd name="connsiteY2" fmla="*/ 548480 h 560203"/>
              <a:gd name="connsiteX3" fmla="*/ 0 w 4462612"/>
              <a:gd name="connsiteY3" fmla="*/ 560203 h 560203"/>
              <a:gd name="connsiteX4" fmla="*/ 0 w 4462612"/>
              <a:gd name="connsiteY4" fmla="*/ 0 h 560203"/>
              <a:gd name="connsiteX0" fmla="*/ 527539 w 4990151"/>
              <a:gd name="connsiteY0" fmla="*/ 0 h 571926"/>
              <a:gd name="connsiteX1" fmla="*/ 4990151 w 4990151"/>
              <a:gd name="connsiteY1" fmla="*/ 0 h 571926"/>
              <a:gd name="connsiteX2" fmla="*/ 4298490 w 4990151"/>
              <a:gd name="connsiteY2" fmla="*/ 548480 h 571926"/>
              <a:gd name="connsiteX3" fmla="*/ 0 w 4990151"/>
              <a:gd name="connsiteY3" fmla="*/ 571926 h 571926"/>
              <a:gd name="connsiteX4" fmla="*/ 527539 w 4990151"/>
              <a:gd name="connsiteY4" fmla="*/ 0 h 571926"/>
              <a:gd name="connsiteX0" fmla="*/ 527539 w 4990151"/>
              <a:gd name="connsiteY0" fmla="*/ 0 h 582700"/>
              <a:gd name="connsiteX1" fmla="*/ 4990151 w 4990151"/>
              <a:gd name="connsiteY1" fmla="*/ 0 h 582700"/>
              <a:gd name="connsiteX2" fmla="*/ 4285302 w 4990151"/>
              <a:gd name="connsiteY2" fmla="*/ 582700 h 582700"/>
              <a:gd name="connsiteX3" fmla="*/ 0 w 4990151"/>
              <a:gd name="connsiteY3" fmla="*/ 571926 h 582700"/>
              <a:gd name="connsiteX4" fmla="*/ 527539 w 4990151"/>
              <a:gd name="connsiteY4" fmla="*/ 0 h 582700"/>
              <a:gd name="connsiteX0" fmla="*/ 484964 w 4947576"/>
              <a:gd name="connsiteY0" fmla="*/ 0 h 582700"/>
              <a:gd name="connsiteX1" fmla="*/ 4947576 w 4947576"/>
              <a:gd name="connsiteY1" fmla="*/ 0 h 582700"/>
              <a:gd name="connsiteX2" fmla="*/ 4242727 w 4947576"/>
              <a:gd name="connsiteY2" fmla="*/ 582700 h 582700"/>
              <a:gd name="connsiteX3" fmla="*/ 0 w 4947576"/>
              <a:gd name="connsiteY3" fmla="*/ 571925 h 582700"/>
              <a:gd name="connsiteX4" fmla="*/ 484964 w 4947576"/>
              <a:gd name="connsiteY4" fmla="*/ 0 h 582700"/>
              <a:gd name="connsiteX0" fmla="*/ 495608 w 4958220"/>
              <a:gd name="connsiteY0" fmla="*/ 0 h 582700"/>
              <a:gd name="connsiteX1" fmla="*/ 4958220 w 4958220"/>
              <a:gd name="connsiteY1" fmla="*/ 0 h 582700"/>
              <a:gd name="connsiteX2" fmla="*/ 4253371 w 4958220"/>
              <a:gd name="connsiteY2" fmla="*/ 582700 h 582700"/>
              <a:gd name="connsiteX3" fmla="*/ 0 w 4958220"/>
              <a:gd name="connsiteY3" fmla="*/ 550815 h 582700"/>
              <a:gd name="connsiteX4" fmla="*/ 495608 w 4958220"/>
              <a:gd name="connsiteY4" fmla="*/ 0 h 582700"/>
              <a:gd name="connsiteX0" fmla="*/ 495608 w 4958220"/>
              <a:gd name="connsiteY0" fmla="*/ 0 h 582700"/>
              <a:gd name="connsiteX1" fmla="*/ 4958220 w 4958220"/>
              <a:gd name="connsiteY1" fmla="*/ 0 h 582700"/>
              <a:gd name="connsiteX2" fmla="*/ 4253371 w 4958220"/>
              <a:gd name="connsiteY2" fmla="*/ 582700 h 582700"/>
              <a:gd name="connsiteX3" fmla="*/ 0 w 4958220"/>
              <a:gd name="connsiteY3" fmla="*/ 550815 h 582700"/>
              <a:gd name="connsiteX4" fmla="*/ 495608 w 4958220"/>
              <a:gd name="connsiteY4" fmla="*/ 0 h 582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58220" h="582700">
                <a:moveTo>
                  <a:pt x="495608" y="0"/>
                </a:moveTo>
                <a:lnTo>
                  <a:pt x="4958220" y="0"/>
                </a:lnTo>
                <a:lnTo>
                  <a:pt x="4253371" y="582700"/>
                </a:lnTo>
                <a:lnTo>
                  <a:pt x="0" y="550815"/>
                </a:lnTo>
                <a:lnTo>
                  <a:pt x="495608" y="0"/>
                </a:lnTo>
                <a:close/>
              </a:path>
            </a:pathLst>
          </a:custGeom>
          <a:solidFill>
            <a:schemeClr val="tx1">
              <a:lumMod val="50000"/>
              <a:lumOff val="50000"/>
            </a:schemeClr>
          </a:solidFill>
          <a:ln w="25400" cap="flat" cmpd="sng" algn="ctr">
            <a:noFill/>
            <a:prstDash val="solid"/>
          </a:ln>
          <a:effectLst/>
        </p:spPr>
        <p:txBody>
          <a:bodyPr rtlCol="0" anchor="ctr"/>
          <a:lstStyle/>
          <a:p>
            <a:pPr algn="ctr">
              <a:defRPr/>
            </a:pPr>
            <a:endParaRPr lang="zh-CN" altLang="en-US" kern="0">
              <a:solidFill>
                <a:schemeClr val="tx1">
                  <a:lumMod val="65000"/>
                  <a:lumOff val="35000"/>
                </a:schemeClr>
              </a:solidFill>
              <a:latin typeface="Calibri"/>
              <a:ea typeface="微软雅黑"/>
            </a:endParaRPr>
          </a:p>
        </p:txBody>
      </p:sp>
      <p:sp>
        <p:nvSpPr>
          <p:cNvPr id="100" name="矩形 4"/>
          <p:cNvSpPr/>
          <p:nvPr/>
        </p:nvSpPr>
        <p:spPr>
          <a:xfrm>
            <a:off x="2730387" y="1103128"/>
            <a:ext cx="3683227" cy="1018209"/>
          </a:xfrm>
          <a:custGeom>
            <a:avLst/>
            <a:gdLst/>
            <a:ahLst/>
            <a:cxnLst/>
            <a:rect l="l" t="t" r="r" b="b"/>
            <a:pathLst>
              <a:path w="5973005" h="1651206">
                <a:moveTo>
                  <a:pt x="1566860" y="0"/>
                </a:moveTo>
                <a:lnTo>
                  <a:pt x="4406144" y="0"/>
                </a:lnTo>
                <a:cubicBezTo>
                  <a:pt x="5109269" y="339593"/>
                  <a:pt x="5668506" y="928551"/>
                  <a:pt x="5973005" y="1651206"/>
                </a:cubicBezTo>
                <a:lnTo>
                  <a:pt x="0" y="1651206"/>
                </a:lnTo>
                <a:cubicBezTo>
                  <a:pt x="304499" y="928551"/>
                  <a:pt x="863736" y="339593"/>
                  <a:pt x="1566860" y="0"/>
                </a:cubicBezTo>
                <a:close/>
              </a:path>
            </a:pathLst>
          </a:custGeom>
          <a:solidFill>
            <a:srgbClr val="7030A0"/>
          </a:solidFill>
          <a:ln w="25400" cap="flat" cmpd="sng" algn="ctr">
            <a:noFill/>
            <a:prstDash val="solid"/>
          </a:ln>
          <a:effectLst>
            <a:outerShdw blurRad="50800" dist="38100" dir="5400000" algn="t" rotWithShape="0">
              <a:prstClr val="black">
                <a:alpha val="40000"/>
              </a:prstClr>
            </a:outerShdw>
          </a:effectLst>
        </p:spPr>
        <p:txBody>
          <a:bodyPr rtlCol="0" anchor="ctr"/>
          <a:lstStyle/>
          <a:p>
            <a:pPr algn="ctr">
              <a:defRPr/>
            </a:pPr>
            <a:endParaRPr lang="zh-CN" altLang="en-US" kern="0">
              <a:solidFill>
                <a:schemeClr val="tx1">
                  <a:lumMod val="65000"/>
                  <a:lumOff val="35000"/>
                </a:schemeClr>
              </a:solidFill>
              <a:latin typeface="Calibri"/>
              <a:ea typeface="微软雅黑"/>
            </a:endParaRPr>
          </a:p>
        </p:txBody>
      </p:sp>
      <p:sp>
        <p:nvSpPr>
          <p:cNvPr id="101" name="矩形 4"/>
          <p:cNvSpPr/>
          <p:nvPr/>
        </p:nvSpPr>
        <p:spPr>
          <a:xfrm>
            <a:off x="2689449" y="3583414"/>
            <a:ext cx="3765101" cy="1018209"/>
          </a:xfrm>
          <a:custGeom>
            <a:avLst/>
            <a:gdLst/>
            <a:ahLst/>
            <a:cxnLst/>
            <a:rect l="l" t="t" r="r" b="b"/>
            <a:pathLst>
              <a:path w="6105779" h="1651206">
                <a:moveTo>
                  <a:pt x="0" y="0"/>
                </a:moveTo>
                <a:lnTo>
                  <a:pt x="6105779" y="0"/>
                </a:lnTo>
                <a:cubicBezTo>
                  <a:pt x="5867381" y="687291"/>
                  <a:pt x="5401050" y="1267480"/>
                  <a:pt x="4796909" y="1651206"/>
                </a:cubicBezTo>
                <a:lnTo>
                  <a:pt x="1308869" y="1651206"/>
                </a:lnTo>
                <a:cubicBezTo>
                  <a:pt x="704729" y="1267480"/>
                  <a:pt x="238398" y="687291"/>
                  <a:pt x="0" y="0"/>
                </a:cubicBezTo>
                <a:close/>
              </a:path>
            </a:pathLst>
          </a:custGeom>
          <a:solidFill>
            <a:srgbClr val="7030A0"/>
          </a:solidFill>
          <a:ln w="25400" cap="flat" cmpd="sng" algn="ctr">
            <a:noFill/>
            <a:prstDash val="solid"/>
          </a:ln>
          <a:effectLst>
            <a:outerShdw blurRad="50800" dist="38100" dir="5400000" algn="t" rotWithShape="0">
              <a:prstClr val="black">
                <a:alpha val="40000"/>
              </a:prstClr>
            </a:outerShdw>
          </a:effectLst>
        </p:spPr>
        <p:txBody>
          <a:bodyPr rtlCol="0" anchor="ctr"/>
          <a:lstStyle/>
          <a:p>
            <a:pPr algn="ctr">
              <a:defRPr/>
            </a:pPr>
            <a:endParaRPr lang="zh-CN" altLang="en-US" kern="0">
              <a:solidFill>
                <a:schemeClr val="tx1">
                  <a:lumMod val="65000"/>
                  <a:lumOff val="35000"/>
                </a:schemeClr>
              </a:solidFill>
              <a:latin typeface="Calibri"/>
              <a:ea typeface="微软雅黑"/>
            </a:endParaRPr>
          </a:p>
        </p:txBody>
      </p:sp>
      <p:sp>
        <p:nvSpPr>
          <p:cNvPr id="102" name="Rectangle 33"/>
          <p:cNvSpPr/>
          <p:nvPr/>
        </p:nvSpPr>
        <p:spPr>
          <a:xfrm>
            <a:off x="3385611" y="3792436"/>
            <a:ext cx="2372777" cy="600164"/>
          </a:xfrm>
          <a:prstGeom prst="rect">
            <a:avLst/>
          </a:prstGeom>
        </p:spPr>
        <p:txBody>
          <a:bodyPr wrap="square">
            <a:spAutoFit/>
          </a:bodyPr>
          <a:lstStyle/>
          <a:p>
            <a:r>
              <a:rPr lang="zh-CN" altLang="en-US" sz="1100" dirty="0">
                <a:solidFill>
                  <a:schemeClr val="bg1">
                    <a:lumMod val="95000"/>
                  </a:schemeClr>
                </a:solidFill>
                <a:latin typeface="微软雅黑"/>
                <a:ea typeface="微软雅黑"/>
              </a:rPr>
              <a:t>点击输入简要文本内容，文字内容需概况精炼的说明该分项内容</a:t>
            </a:r>
            <a:r>
              <a:rPr lang="en-US" altLang="zh-CN" sz="1100" dirty="0">
                <a:solidFill>
                  <a:schemeClr val="bg1">
                    <a:lumMod val="95000"/>
                  </a:schemeClr>
                </a:solidFill>
                <a:latin typeface="微软雅黑"/>
                <a:ea typeface="微软雅黑"/>
              </a:rPr>
              <a:t>licai2011</a:t>
            </a:r>
            <a:r>
              <a:rPr lang="zh-CN" altLang="en-US" sz="1100" dirty="0">
                <a:solidFill>
                  <a:schemeClr val="bg1">
                    <a:lumMod val="95000"/>
                  </a:schemeClr>
                </a:solidFill>
                <a:latin typeface="微软雅黑"/>
                <a:ea typeface="微软雅黑"/>
              </a:rPr>
              <a:t>专业设计</a:t>
            </a:r>
            <a:r>
              <a:rPr lang="en-US" altLang="zh-CN" sz="1100" dirty="0">
                <a:solidFill>
                  <a:schemeClr val="bg1">
                    <a:lumMod val="95000"/>
                  </a:schemeClr>
                </a:solidFill>
                <a:latin typeface="微软雅黑"/>
                <a:ea typeface="微软雅黑"/>
              </a:rPr>
              <a:t>……</a:t>
            </a:r>
          </a:p>
        </p:txBody>
      </p:sp>
      <p:sp>
        <p:nvSpPr>
          <p:cNvPr id="103" name="Rectangle 34"/>
          <p:cNvSpPr/>
          <p:nvPr/>
        </p:nvSpPr>
        <p:spPr>
          <a:xfrm>
            <a:off x="3396188" y="1425236"/>
            <a:ext cx="2372777" cy="600164"/>
          </a:xfrm>
          <a:prstGeom prst="rect">
            <a:avLst/>
          </a:prstGeom>
        </p:spPr>
        <p:txBody>
          <a:bodyPr wrap="square">
            <a:spAutoFit/>
          </a:bodyPr>
          <a:lstStyle/>
          <a:p>
            <a:r>
              <a:rPr lang="zh-CN" altLang="en-US" sz="1100" dirty="0">
                <a:solidFill>
                  <a:schemeClr val="bg1">
                    <a:lumMod val="95000"/>
                  </a:schemeClr>
                </a:solidFill>
                <a:latin typeface="微软雅黑"/>
                <a:ea typeface="微软雅黑"/>
              </a:rPr>
              <a:t>点击输入简要文本内容，文字内容需概况精炼的说明该分项内容</a:t>
            </a:r>
            <a:r>
              <a:rPr lang="en-US" altLang="zh-CN" sz="1100" dirty="0">
                <a:solidFill>
                  <a:schemeClr val="bg1">
                    <a:lumMod val="95000"/>
                  </a:schemeClr>
                </a:solidFill>
                <a:latin typeface="微软雅黑"/>
                <a:ea typeface="微软雅黑"/>
              </a:rPr>
              <a:t>licai2011</a:t>
            </a:r>
            <a:r>
              <a:rPr lang="zh-CN" altLang="en-US" sz="1100" dirty="0">
                <a:solidFill>
                  <a:schemeClr val="bg1">
                    <a:lumMod val="95000"/>
                  </a:schemeClr>
                </a:solidFill>
                <a:latin typeface="微软雅黑"/>
                <a:ea typeface="微软雅黑"/>
              </a:rPr>
              <a:t>专业设计</a:t>
            </a:r>
            <a:r>
              <a:rPr lang="en-US" altLang="zh-CN" sz="1100" dirty="0">
                <a:solidFill>
                  <a:schemeClr val="bg1">
                    <a:lumMod val="95000"/>
                  </a:schemeClr>
                </a:solidFill>
                <a:latin typeface="微软雅黑"/>
                <a:ea typeface="微软雅黑"/>
              </a:rPr>
              <a:t>……</a:t>
            </a:r>
          </a:p>
        </p:txBody>
      </p:sp>
      <p:sp>
        <p:nvSpPr>
          <p:cNvPr id="104" name="Rectangle 35"/>
          <p:cNvSpPr/>
          <p:nvPr/>
        </p:nvSpPr>
        <p:spPr>
          <a:xfrm>
            <a:off x="2939623" y="2628613"/>
            <a:ext cx="3264754" cy="430887"/>
          </a:xfrm>
          <a:prstGeom prst="rect">
            <a:avLst/>
          </a:prstGeom>
        </p:spPr>
        <p:txBody>
          <a:bodyPr wrap="square">
            <a:spAutoFit/>
          </a:bodyPr>
          <a:lstStyle/>
          <a:p>
            <a:r>
              <a:rPr lang="zh-CN" altLang="en-US" sz="1100" dirty="0">
                <a:solidFill>
                  <a:schemeClr val="bg1">
                    <a:lumMod val="95000"/>
                  </a:schemeClr>
                </a:solidFill>
                <a:latin typeface="微软雅黑"/>
                <a:ea typeface="微软雅黑"/>
              </a:rPr>
              <a:t>点击输入简要文本内容，文字内容需概况精炼的说明该分项内容</a:t>
            </a:r>
            <a:r>
              <a:rPr lang="en-US" altLang="zh-CN" sz="1100" dirty="0">
                <a:solidFill>
                  <a:schemeClr val="bg1">
                    <a:lumMod val="95000"/>
                  </a:schemeClr>
                </a:solidFill>
                <a:latin typeface="微软雅黑"/>
                <a:ea typeface="微软雅黑"/>
              </a:rPr>
              <a:t>licai2011</a:t>
            </a:r>
            <a:r>
              <a:rPr lang="zh-CN" altLang="en-US" sz="1100" dirty="0">
                <a:solidFill>
                  <a:schemeClr val="bg1">
                    <a:lumMod val="95000"/>
                  </a:schemeClr>
                </a:solidFill>
                <a:latin typeface="微软雅黑"/>
                <a:ea typeface="微软雅黑"/>
              </a:rPr>
              <a:t>专业设计</a:t>
            </a:r>
            <a:r>
              <a:rPr lang="en-US" altLang="zh-CN" sz="1100" dirty="0">
                <a:solidFill>
                  <a:schemeClr val="bg1">
                    <a:lumMod val="95000"/>
                  </a:schemeClr>
                </a:solidFill>
                <a:latin typeface="微软雅黑"/>
                <a:ea typeface="微软雅黑"/>
              </a:rPr>
              <a:t>……</a:t>
            </a:r>
          </a:p>
        </p:txBody>
      </p:sp>
      <p:cxnSp>
        <p:nvCxnSpPr>
          <p:cNvPr id="105" name="Straight Connector 37"/>
          <p:cNvCxnSpPr/>
          <p:nvPr/>
        </p:nvCxnSpPr>
        <p:spPr>
          <a:xfrm>
            <a:off x="1705639" y="1436797"/>
            <a:ext cx="1498209" cy="0"/>
          </a:xfrm>
          <a:prstGeom prst="line">
            <a:avLst/>
          </a:prstGeom>
          <a:ln>
            <a:solidFill>
              <a:srgbClr val="7030A0"/>
            </a:solidFill>
            <a:prstDash val="sysDash"/>
          </a:ln>
        </p:spPr>
        <p:style>
          <a:lnRef idx="1">
            <a:schemeClr val="accent1"/>
          </a:lnRef>
          <a:fillRef idx="0">
            <a:schemeClr val="accent1"/>
          </a:fillRef>
          <a:effectRef idx="0">
            <a:schemeClr val="accent1"/>
          </a:effectRef>
          <a:fontRef idx="minor">
            <a:schemeClr val="tx1"/>
          </a:fontRef>
        </p:style>
      </p:cxnSp>
      <p:sp>
        <p:nvSpPr>
          <p:cNvPr id="106" name="TextBox 105"/>
          <p:cNvSpPr txBox="1"/>
          <p:nvPr/>
        </p:nvSpPr>
        <p:spPr>
          <a:xfrm>
            <a:off x="509874" y="1075140"/>
            <a:ext cx="1045799" cy="700192"/>
          </a:xfrm>
          <a:prstGeom prst="rect">
            <a:avLst/>
          </a:prstGeom>
          <a:noFill/>
        </p:spPr>
        <p:txBody>
          <a:bodyPr wrap="none" lIns="68580" tIns="34290" rIns="68580" bIns="34290" rtlCol="0">
            <a:spAutoFit/>
          </a:bodyPr>
          <a:lstStyle/>
          <a:p>
            <a:r>
              <a:rPr lang="en-US" sz="4100" b="1" dirty="0">
                <a:solidFill>
                  <a:srgbClr val="7030A0"/>
                </a:solidFill>
                <a:latin typeface="+mj-lt"/>
                <a:ea typeface="微软雅黑"/>
              </a:rPr>
              <a:t>95%</a:t>
            </a:r>
            <a:endParaRPr lang="en-GB" sz="4100" b="1" dirty="0">
              <a:solidFill>
                <a:srgbClr val="7030A0"/>
              </a:solidFill>
              <a:latin typeface="+mj-lt"/>
              <a:ea typeface="微软雅黑"/>
            </a:endParaRPr>
          </a:p>
        </p:txBody>
      </p:sp>
      <p:sp>
        <p:nvSpPr>
          <p:cNvPr id="107" name="Rectangle 39"/>
          <p:cNvSpPr/>
          <p:nvPr/>
        </p:nvSpPr>
        <p:spPr>
          <a:xfrm>
            <a:off x="513470" y="1655484"/>
            <a:ext cx="2305666" cy="577081"/>
          </a:xfrm>
          <a:prstGeom prst="rect">
            <a:avLst/>
          </a:prstGeom>
        </p:spPr>
        <p:txBody>
          <a:bodyPr wrap="square" lIns="68580" tIns="34290" rIns="68580" bIns="34290">
            <a:spAutoFit/>
          </a:bodyPr>
          <a:lstStyle/>
          <a:p>
            <a:r>
              <a:rPr lang="zh-CN" altLang="en-US" sz="1100" dirty="0">
                <a:solidFill>
                  <a:schemeClr val="tx1">
                    <a:lumMod val="50000"/>
                    <a:lumOff val="50000"/>
                  </a:schemeClr>
                </a:solidFill>
                <a:latin typeface="微软雅黑"/>
                <a:ea typeface="微软雅黑"/>
              </a:rPr>
              <a:t>点击输入简要文本内容，文字内容需概况精炼的说明该分项内容</a:t>
            </a:r>
            <a:r>
              <a:rPr lang="en-US" altLang="zh-CN" sz="1100" dirty="0">
                <a:solidFill>
                  <a:schemeClr val="tx1">
                    <a:lumMod val="50000"/>
                    <a:lumOff val="50000"/>
                  </a:schemeClr>
                </a:solidFill>
                <a:latin typeface="微软雅黑"/>
                <a:ea typeface="微软雅黑"/>
              </a:rPr>
              <a:t>licai2011</a:t>
            </a:r>
            <a:r>
              <a:rPr lang="zh-CN" altLang="en-US" sz="1100" dirty="0">
                <a:solidFill>
                  <a:schemeClr val="tx1">
                    <a:lumMod val="50000"/>
                    <a:lumOff val="50000"/>
                  </a:schemeClr>
                </a:solidFill>
                <a:latin typeface="微软雅黑"/>
                <a:ea typeface="微软雅黑"/>
              </a:rPr>
              <a:t>专业设计</a:t>
            </a:r>
            <a:r>
              <a:rPr lang="en-US" altLang="zh-CN" sz="1100" dirty="0">
                <a:solidFill>
                  <a:schemeClr val="tx1">
                    <a:lumMod val="50000"/>
                    <a:lumOff val="50000"/>
                  </a:schemeClr>
                </a:solidFill>
                <a:latin typeface="微软雅黑"/>
                <a:ea typeface="微软雅黑"/>
              </a:rPr>
              <a:t>……</a:t>
            </a:r>
          </a:p>
        </p:txBody>
      </p:sp>
      <p:cxnSp>
        <p:nvCxnSpPr>
          <p:cNvPr id="108" name="Straight Connector 40"/>
          <p:cNvCxnSpPr/>
          <p:nvPr/>
        </p:nvCxnSpPr>
        <p:spPr>
          <a:xfrm>
            <a:off x="6372200" y="2490114"/>
            <a:ext cx="1315500" cy="0"/>
          </a:xfrm>
          <a:prstGeom prst="line">
            <a:avLst/>
          </a:prstGeom>
          <a:ln>
            <a:solidFill>
              <a:srgbClr val="7030A0"/>
            </a:solidFill>
            <a:prstDash val="sysDash"/>
          </a:ln>
        </p:spPr>
        <p:style>
          <a:lnRef idx="1">
            <a:schemeClr val="accent1"/>
          </a:lnRef>
          <a:fillRef idx="0">
            <a:schemeClr val="accent1"/>
          </a:fillRef>
          <a:effectRef idx="0">
            <a:schemeClr val="accent1"/>
          </a:effectRef>
          <a:fontRef idx="minor">
            <a:schemeClr val="tx1"/>
          </a:fontRef>
        </p:style>
      </p:cxnSp>
      <p:sp>
        <p:nvSpPr>
          <p:cNvPr id="109" name="TextBox 108"/>
          <p:cNvSpPr txBox="1"/>
          <p:nvPr/>
        </p:nvSpPr>
        <p:spPr>
          <a:xfrm>
            <a:off x="7741684" y="2143865"/>
            <a:ext cx="1045799" cy="700192"/>
          </a:xfrm>
          <a:prstGeom prst="rect">
            <a:avLst/>
          </a:prstGeom>
          <a:noFill/>
        </p:spPr>
        <p:txBody>
          <a:bodyPr wrap="none" lIns="68580" tIns="34290" rIns="68580" bIns="34290" rtlCol="0">
            <a:spAutoFit/>
          </a:bodyPr>
          <a:lstStyle/>
          <a:p>
            <a:r>
              <a:rPr lang="en-US" sz="4100" b="1" dirty="0">
                <a:solidFill>
                  <a:srgbClr val="7030A0"/>
                </a:solidFill>
                <a:latin typeface="+mj-lt"/>
                <a:ea typeface="微软雅黑"/>
              </a:rPr>
              <a:t>78%</a:t>
            </a:r>
            <a:endParaRPr lang="en-GB" sz="4100" b="1" dirty="0">
              <a:solidFill>
                <a:srgbClr val="7030A0"/>
              </a:solidFill>
              <a:latin typeface="+mj-lt"/>
              <a:ea typeface="微软雅黑"/>
            </a:endParaRPr>
          </a:p>
        </p:txBody>
      </p:sp>
      <p:sp>
        <p:nvSpPr>
          <p:cNvPr id="110" name="Rectangle 44"/>
          <p:cNvSpPr/>
          <p:nvPr/>
        </p:nvSpPr>
        <p:spPr>
          <a:xfrm>
            <a:off x="6586814" y="2701729"/>
            <a:ext cx="2305666" cy="577081"/>
          </a:xfrm>
          <a:prstGeom prst="rect">
            <a:avLst/>
          </a:prstGeom>
        </p:spPr>
        <p:txBody>
          <a:bodyPr wrap="square" lIns="68580" tIns="34290" rIns="68580" bIns="34290">
            <a:spAutoFit/>
          </a:bodyPr>
          <a:lstStyle/>
          <a:p>
            <a:r>
              <a:rPr lang="zh-CN" altLang="en-US" sz="1100" dirty="0">
                <a:solidFill>
                  <a:schemeClr val="tx1">
                    <a:lumMod val="50000"/>
                    <a:lumOff val="50000"/>
                  </a:schemeClr>
                </a:solidFill>
                <a:latin typeface="微软雅黑"/>
                <a:ea typeface="微软雅黑"/>
              </a:rPr>
              <a:t>点击输入简要文本内容，文字内容需概况精炼的说明该分项内容</a:t>
            </a:r>
            <a:r>
              <a:rPr lang="en-US" altLang="zh-CN" sz="1100" dirty="0">
                <a:solidFill>
                  <a:schemeClr val="tx1">
                    <a:lumMod val="50000"/>
                    <a:lumOff val="50000"/>
                  </a:schemeClr>
                </a:solidFill>
                <a:latin typeface="微软雅黑"/>
                <a:ea typeface="微软雅黑"/>
              </a:rPr>
              <a:t>licai2011</a:t>
            </a:r>
            <a:r>
              <a:rPr lang="zh-CN" altLang="en-US" sz="1100" dirty="0">
                <a:solidFill>
                  <a:schemeClr val="tx1">
                    <a:lumMod val="50000"/>
                    <a:lumOff val="50000"/>
                  </a:schemeClr>
                </a:solidFill>
                <a:latin typeface="微软雅黑"/>
                <a:ea typeface="微软雅黑"/>
              </a:rPr>
              <a:t>专业设计</a:t>
            </a:r>
            <a:r>
              <a:rPr lang="en-US" altLang="zh-CN" sz="1100" dirty="0">
                <a:solidFill>
                  <a:schemeClr val="tx1">
                    <a:lumMod val="50000"/>
                    <a:lumOff val="50000"/>
                  </a:schemeClr>
                </a:solidFill>
                <a:latin typeface="微软雅黑"/>
                <a:ea typeface="微软雅黑"/>
              </a:rPr>
              <a:t>……</a:t>
            </a:r>
          </a:p>
        </p:txBody>
      </p:sp>
      <p:sp>
        <p:nvSpPr>
          <p:cNvPr id="111" name="TextBox 110"/>
          <p:cNvSpPr txBox="1"/>
          <p:nvPr/>
        </p:nvSpPr>
        <p:spPr>
          <a:xfrm>
            <a:off x="515507" y="3249620"/>
            <a:ext cx="1045799" cy="700192"/>
          </a:xfrm>
          <a:prstGeom prst="rect">
            <a:avLst/>
          </a:prstGeom>
          <a:noFill/>
        </p:spPr>
        <p:txBody>
          <a:bodyPr wrap="none" lIns="68580" tIns="34290" rIns="68580" bIns="34290" rtlCol="0">
            <a:spAutoFit/>
          </a:bodyPr>
          <a:lstStyle/>
          <a:p>
            <a:r>
              <a:rPr lang="en-US" sz="4100" b="1" dirty="0">
                <a:solidFill>
                  <a:srgbClr val="7030A0"/>
                </a:solidFill>
                <a:latin typeface="+mj-lt"/>
                <a:ea typeface="微软雅黑"/>
              </a:rPr>
              <a:t>55%</a:t>
            </a:r>
            <a:endParaRPr lang="en-GB" sz="4100" b="1" dirty="0">
              <a:solidFill>
                <a:srgbClr val="7030A0"/>
              </a:solidFill>
              <a:latin typeface="+mj-lt"/>
              <a:ea typeface="微软雅黑"/>
            </a:endParaRPr>
          </a:p>
        </p:txBody>
      </p:sp>
      <p:sp>
        <p:nvSpPr>
          <p:cNvPr id="112" name="Rectangle 49"/>
          <p:cNvSpPr/>
          <p:nvPr/>
        </p:nvSpPr>
        <p:spPr>
          <a:xfrm>
            <a:off x="546367" y="3823099"/>
            <a:ext cx="2305666" cy="577081"/>
          </a:xfrm>
          <a:prstGeom prst="rect">
            <a:avLst/>
          </a:prstGeom>
        </p:spPr>
        <p:txBody>
          <a:bodyPr wrap="square" lIns="68580" tIns="34290" rIns="68580" bIns="34290">
            <a:spAutoFit/>
          </a:bodyPr>
          <a:lstStyle/>
          <a:p>
            <a:r>
              <a:rPr lang="zh-CN" altLang="en-US" sz="1100" dirty="0">
                <a:solidFill>
                  <a:schemeClr val="tx1">
                    <a:lumMod val="50000"/>
                    <a:lumOff val="50000"/>
                  </a:schemeClr>
                </a:solidFill>
                <a:latin typeface="微软雅黑"/>
                <a:ea typeface="微软雅黑"/>
              </a:rPr>
              <a:t>点击输入简要文本内容，文字内容需概况精炼的说明该分项内容</a:t>
            </a:r>
            <a:r>
              <a:rPr lang="en-US" altLang="zh-CN" sz="1100" dirty="0">
                <a:solidFill>
                  <a:schemeClr val="tx1">
                    <a:lumMod val="50000"/>
                    <a:lumOff val="50000"/>
                  </a:schemeClr>
                </a:solidFill>
                <a:latin typeface="微软雅黑"/>
                <a:ea typeface="微软雅黑"/>
              </a:rPr>
              <a:t>licai2011</a:t>
            </a:r>
            <a:r>
              <a:rPr lang="zh-CN" altLang="en-US" sz="1100" dirty="0">
                <a:solidFill>
                  <a:schemeClr val="tx1">
                    <a:lumMod val="50000"/>
                    <a:lumOff val="50000"/>
                  </a:schemeClr>
                </a:solidFill>
                <a:latin typeface="微软雅黑"/>
                <a:ea typeface="微软雅黑"/>
              </a:rPr>
              <a:t>专业设计</a:t>
            </a:r>
            <a:r>
              <a:rPr lang="en-US" altLang="zh-CN" sz="1100" dirty="0">
                <a:solidFill>
                  <a:schemeClr val="tx1">
                    <a:lumMod val="50000"/>
                    <a:lumOff val="50000"/>
                  </a:schemeClr>
                </a:solidFill>
                <a:latin typeface="微软雅黑"/>
                <a:ea typeface="微软雅黑"/>
              </a:rPr>
              <a:t>……</a:t>
            </a:r>
          </a:p>
        </p:txBody>
      </p:sp>
      <p:cxnSp>
        <p:nvCxnSpPr>
          <p:cNvPr id="113" name="Straight Connector 50"/>
          <p:cNvCxnSpPr/>
          <p:nvPr/>
        </p:nvCxnSpPr>
        <p:spPr>
          <a:xfrm>
            <a:off x="1666303" y="3704358"/>
            <a:ext cx="1152833" cy="0"/>
          </a:xfrm>
          <a:prstGeom prst="line">
            <a:avLst/>
          </a:prstGeom>
          <a:ln>
            <a:solidFill>
              <a:srgbClr val="7030A0"/>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87975964"/>
      </p:ext>
    </p:extLst>
  </p:cSld>
  <p:clrMapOvr>
    <a:masterClrMapping/>
  </p:clrMapOvr>
  <p:transition spd="slow" advClick="0" advTm="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8"/>
                                        </p:tgtEl>
                                        <p:attrNameLst>
                                          <p:attrName>style.visibility</p:attrName>
                                        </p:attrNameLst>
                                      </p:cBhvr>
                                      <p:to>
                                        <p:strVal val="visible"/>
                                      </p:to>
                                    </p:set>
                                    <p:animEffect transition="in" filter="fade">
                                      <p:cBhvr>
                                        <p:cTn id="7" dur="500"/>
                                        <p:tgtEl>
                                          <p:spTgt spid="128"/>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131"/>
                                        </p:tgtEl>
                                        <p:attrNameLst>
                                          <p:attrName>style.visibility</p:attrName>
                                        </p:attrNameLst>
                                      </p:cBhvr>
                                      <p:to>
                                        <p:strVal val="visible"/>
                                      </p:to>
                                    </p:set>
                                    <p:animEffect transition="in" filter="wipe(right)">
                                      <p:cBhvr>
                                        <p:cTn id="11" dur="300"/>
                                        <p:tgtEl>
                                          <p:spTgt spid="131"/>
                                        </p:tgtEl>
                                      </p:cBhvr>
                                    </p:animEffect>
                                  </p:childTnLst>
                                </p:cTn>
                              </p:par>
                            </p:childTnLst>
                          </p:cTn>
                        </p:par>
                        <p:par>
                          <p:cTn id="12" fill="hold">
                            <p:stCondLst>
                              <p:cond delay="800"/>
                            </p:stCondLst>
                            <p:childTnLst>
                              <p:par>
                                <p:cTn id="13" presetID="22" presetClass="entr" presetSubtype="8" fill="hold" grpId="0" nodeType="afterEffect">
                                  <p:stCondLst>
                                    <p:cond delay="0"/>
                                  </p:stCondLst>
                                  <p:childTnLst>
                                    <p:set>
                                      <p:cBhvr>
                                        <p:cTn id="14" dur="1" fill="hold">
                                          <p:stCondLst>
                                            <p:cond delay="0"/>
                                          </p:stCondLst>
                                        </p:cTn>
                                        <p:tgtEl>
                                          <p:spTgt spid="133"/>
                                        </p:tgtEl>
                                        <p:attrNameLst>
                                          <p:attrName>style.visibility</p:attrName>
                                        </p:attrNameLst>
                                      </p:cBhvr>
                                      <p:to>
                                        <p:strVal val="visible"/>
                                      </p:to>
                                    </p:set>
                                    <p:animEffect transition="in" filter="wipe(left)">
                                      <p:cBhvr>
                                        <p:cTn id="15" dur="500"/>
                                        <p:tgtEl>
                                          <p:spTgt spid="133"/>
                                        </p:tgtEl>
                                      </p:cBhvr>
                                    </p:animEffect>
                                  </p:childTnLst>
                                </p:cTn>
                              </p:par>
                            </p:childTnLst>
                          </p:cTn>
                        </p:par>
                        <p:par>
                          <p:cTn id="16" fill="hold">
                            <p:stCondLst>
                              <p:cond delay="1300"/>
                            </p:stCondLst>
                            <p:childTnLst>
                              <p:par>
                                <p:cTn id="17" presetID="14" presetClass="entr" presetSubtype="10" fill="hold" grpId="0" nodeType="after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randombar(horizontal)">
                                      <p:cBhvr>
                                        <p:cTn id="19" dur="500"/>
                                        <p:tgtEl>
                                          <p:spTgt spid="2"/>
                                        </p:tgtEl>
                                      </p:cBhvr>
                                    </p:animEffect>
                                  </p:childTnLst>
                                </p:cTn>
                              </p:par>
                            </p:childTnLst>
                          </p:cTn>
                        </p:par>
                        <p:par>
                          <p:cTn id="20" fill="hold">
                            <p:stCondLst>
                              <p:cond delay="1800"/>
                            </p:stCondLst>
                            <p:childTnLst>
                              <p:par>
                                <p:cTn id="21" presetID="22" presetClass="entr" presetSubtype="4" fill="hold" grpId="0" nodeType="afterEffect">
                                  <p:stCondLst>
                                    <p:cond delay="0"/>
                                  </p:stCondLst>
                                  <p:childTnLst>
                                    <p:set>
                                      <p:cBhvr>
                                        <p:cTn id="22" dur="1" fill="hold">
                                          <p:stCondLst>
                                            <p:cond delay="0"/>
                                          </p:stCondLst>
                                        </p:cTn>
                                        <p:tgtEl>
                                          <p:spTgt spid="101"/>
                                        </p:tgtEl>
                                        <p:attrNameLst>
                                          <p:attrName>style.visibility</p:attrName>
                                        </p:attrNameLst>
                                      </p:cBhvr>
                                      <p:to>
                                        <p:strVal val="visible"/>
                                      </p:to>
                                    </p:set>
                                    <p:animEffect transition="in" filter="wipe(down)">
                                      <p:cBhvr>
                                        <p:cTn id="23" dur="500"/>
                                        <p:tgtEl>
                                          <p:spTgt spid="101"/>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02"/>
                                        </p:tgtEl>
                                        <p:attrNameLst>
                                          <p:attrName>style.visibility</p:attrName>
                                        </p:attrNameLst>
                                      </p:cBhvr>
                                      <p:to>
                                        <p:strVal val="visible"/>
                                      </p:to>
                                    </p:set>
                                    <p:animEffect transition="in" filter="fade">
                                      <p:cBhvr>
                                        <p:cTn id="26" dur="500"/>
                                        <p:tgtEl>
                                          <p:spTgt spid="102"/>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96"/>
                                        </p:tgtEl>
                                        <p:attrNameLst>
                                          <p:attrName>style.visibility</p:attrName>
                                        </p:attrNameLst>
                                      </p:cBhvr>
                                      <p:to>
                                        <p:strVal val="visible"/>
                                      </p:to>
                                    </p:set>
                                    <p:animEffect transition="in" filter="fade">
                                      <p:cBhvr>
                                        <p:cTn id="29" dur="500"/>
                                        <p:tgtEl>
                                          <p:spTgt spid="96"/>
                                        </p:tgtEl>
                                      </p:cBhvr>
                                    </p:animEffect>
                                  </p:childTnLst>
                                </p:cTn>
                              </p:par>
                              <p:par>
                                <p:cTn id="30" presetID="22" presetClass="entr" presetSubtype="8" fill="hold" grpId="0" nodeType="withEffect">
                                  <p:stCondLst>
                                    <p:cond delay="500"/>
                                  </p:stCondLst>
                                  <p:childTnLst>
                                    <p:set>
                                      <p:cBhvr>
                                        <p:cTn id="31" dur="1" fill="hold">
                                          <p:stCondLst>
                                            <p:cond delay="0"/>
                                          </p:stCondLst>
                                        </p:cTn>
                                        <p:tgtEl>
                                          <p:spTgt spid="99"/>
                                        </p:tgtEl>
                                        <p:attrNameLst>
                                          <p:attrName>style.visibility</p:attrName>
                                        </p:attrNameLst>
                                      </p:cBhvr>
                                      <p:to>
                                        <p:strVal val="visible"/>
                                      </p:to>
                                    </p:set>
                                    <p:animEffect transition="in" filter="wipe(left)">
                                      <p:cBhvr>
                                        <p:cTn id="32" dur="500"/>
                                        <p:tgtEl>
                                          <p:spTgt spid="99"/>
                                        </p:tgtEl>
                                      </p:cBhvr>
                                    </p:animEffect>
                                  </p:childTnLst>
                                </p:cTn>
                              </p:par>
                              <p:par>
                                <p:cTn id="33" presetID="22" presetClass="entr" presetSubtype="2" fill="hold" grpId="0" nodeType="withEffect">
                                  <p:stCondLst>
                                    <p:cond delay="1000"/>
                                  </p:stCondLst>
                                  <p:childTnLst>
                                    <p:set>
                                      <p:cBhvr>
                                        <p:cTn id="34" dur="1" fill="hold">
                                          <p:stCondLst>
                                            <p:cond delay="0"/>
                                          </p:stCondLst>
                                        </p:cTn>
                                        <p:tgtEl>
                                          <p:spTgt spid="98"/>
                                        </p:tgtEl>
                                        <p:attrNameLst>
                                          <p:attrName>style.visibility</p:attrName>
                                        </p:attrNameLst>
                                      </p:cBhvr>
                                      <p:to>
                                        <p:strVal val="visible"/>
                                      </p:to>
                                    </p:set>
                                    <p:animEffect transition="in" filter="wipe(right)">
                                      <p:cBhvr>
                                        <p:cTn id="35" dur="500"/>
                                        <p:tgtEl>
                                          <p:spTgt spid="98"/>
                                        </p:tgtEl>
                                      </p:cBhvr>
                                    </p:animEffect>
                                  </p:childTnLst>
                                </p:cTn>
                              </p:par>
                              <p:par>
                                <p:cTn id="36" presetID="10" presetClass="entr" presetSubtype="0" fill="hold" grpId="0" nodeType="withEffect">
                                  <p:stCondLst>
                                    <p:cond delay="1000"/>
                                  </p:stCondLst>
                                  <p:childTnLst>
                                    <p:set>
                                      <p:cBhvr>
                                        <p:cTn id="37" dur="1" fill="hold">
                                          <p:stCondLst>
                                            <p:cond delay="0"/>
                                          </p:stCondLst>
                                        </p:cTn>
                                        <p:tgtEl>
                                          <p:spTgt spid="104"/>
                                        </p:tgtEl>
                                        <p:attrNameLst>
                                          <p:attrName>style.visibility</p:attrName>
                                        </p:attrNameLst>
                                      </p:cBhvr>
                                      <p:to>
                                        <p:strVal val="visible"/>
                                      </p:to>
                                    </p:set>
                                    <p:animEffect transition="in" filter="fade">
                                      <p:cBhvr>
                                        <p:cTn id="38" dur="500"/>
                                        <p:tgtEl>
                                          <p:spTgt spid="104"/>
                                        </p:tgtEl>
                                      </p:cBhvr>
                                    </p:animEffect>
                                  </p:childTnLst>
                                </p:cTn>
                              </p:par>
                              <p:par>
                                <p:cTn id="39" presetID="22" presetClass="entr" presetSubtype="8" fill="hold" grpId="0" nodeType="withEffect">
                                  <p:stCondLst>
                                    <p:cond delay="1500"/>
                                  </p:stCondLst>
                                  <p:childTnLst>
                                    <p:set>
                                      <p:cBhvr>
                                        <p:cTn id="40" dur="1" fill="hold">
                                          <p:stCondLst>
                                            <p:cond delay="0"/>
                                          </p:stCondLst>
                                        </p:cTn>
                                        <p:tgtEl>
                                          <p:spTgt spid="97"/>
                                        </p:tgtEl>
                                        <p:attrNameLst>
                                          <p:attrName>style.visibility</p:attrName>
                                        </p:attrNameLst>
                                      </p:cBhvr>
                                      <p:to>
                                        <p:strVal val="visible"/>
                                      </p:to>
                                    </p:set>
                                    <p:animEffect transition="in" filter="wipe(left)">
                                      <p:cBhvr>
                                        <p:cTn id="41" dur="500"/>
                                        <p:tgtEl>
                                          <p:spTgt spid="97"/>
                                        </p:tgtEl>
                                      </p:cBhvr>
                                    </p:animEffect>
                                  </p:childTnLst>
                                </p:cTn>
                              </p:par>
                              <p:par>
                                <p:cTn id="42" presetID="22" presetClass="entr" presetSubtype="4" fill="hold" grpId="0" nodeType="withEffect">
                                  <p:stCondLst>
                                    <p:cond delay="2000"/>
                                  </p:stCondLst>
                                  <p:childTnLst>
                                    <p:set>
                                      <p:cBhvr>
                                        <p:cTn id="43" dur="1" fill="hold">
                                          <p:stCondLst>
                                            <p:cond delay="0"/>
                                          </p:stCondLst>
                                        </p:cTn>
                                        <p:tgtEl>
                                          <p:spTgt spid="100"/>
                                        </p:tgtEl>
                                        <p:attrNameLst>
                                          <p:attrName>style.visibility</p:attrName>
                                        </p:attrNameLst>
                                      </p:cBhvr>
                                      <p:to>
                                        <p:strVal val="visible"/>
                                      </p:to>
                                    </p:set>
                                    <p:animEffect transition="in" filter="wipe(down)">
                                      <p:cBhvr>
                                        <p:cTn id="44" dur="500"/>
                                        <p:tgtEl>
                                          <p:spTgt spid="100"/>
                                        </p:tgtEl>
                                      </p:cBhvr>
                                    </p:animEffect>
                                  </p:childTnLst>
                                </p:cTn>
                              </p:par>
                              <p:par>
                                <p:cTn id="45" presetID="10" presetClass="entr" presetSubtype="0" fill="hold" grpId="0" nodeType="withEffect">
                                  <p:stCondLst>
                                    <p:cond delay="2000"/>
                                  </p:stCondLst>
                                  <p:childTnLst>
                                    <p:set>
                                      <p:cBhvr>
                                        <p:cTn id="46" dur="1" fill="hold">
                                          <p:stCondLst>
                                            <p:cond delay="0"/>
                                          </p:stCondLst>
                                        </p:cTn>
                                        <p:tgtEl>
                                          <p:spTgt spid="103"/>
                                        </p:tgtEl>
                                        <p:attrNameLst>
                                          <p:attrName>style.visibility</p:attrName>
                                        </p:attrNameLst>
                                      </p:cBhvr>
                                      <p:to>
                                        <p:strVal val="visible"/>
                                      </p:to>
                                    </p:set>
                                    <p:animEffect transition="in" filter="fade">
                                      <p:cBhvr>
                                        <p:cTn id="47" dur="500"/>
                                        <p:tgtEl>
                                          <p:spTgt spid="103"/>
                                        </p:tgtEl>
                                      </p:cBhvr>
                                    </p:animEffect>
                                  </p:childTnLst>
                                </p:cTn>
                              </p:par>
                            </p:childTnLst>
                          </p:cTn>
                        </p:par>
                        <p:par>
                          <p:cTn id="48" fill="hold">
                            <p:stCondLst>
                              <p:cond delay="4300"/>
                            </p:stCondLst>
                            <p:childTnLst>
                              <p:par>
                                <p:cTn id="49" presetID="22" presetClass="entr" presetSubtype="2" fill="hold" nodeType="afterEffect">
                                  <p:stCondLst>
                                    <p:cond delay="0"/>
                                  </p:stCondLst>
                                  <p:childTnLst>
                                    <p:set>
                                      <p:cBhvr>
                                        <p:cTn id="50" dur="1" fill="hold">
                                          <p:stCondLst>
                                            <p:cond delay="0"/>
                                          </p:stCondLst>
                                        </p:cTn>
                                        <p:tgtEl>
                                          <p:spTgt spid="105"/>
                                        </p:tgtEl>
                                        <p:attrNameLst>
                                          <p:attrName>style.visibility</p:attrName>
                                        </p:attrNameLst>
                                      </p:cBhvr>
                                      <p:to>
                                        <p:strVal val="visible"/>
                                      </p:to>
                                    </p:set>
                                    <p:animEffect transition="in" filter="wipe(right)">
                                      <p:cBhvr>
                                        <p:cTn id="51" dur="500"/>
                                        <p:tgtEl>
                                          <p:spTgt spid="105"/>
                                        </p:tgtEl>
                                      </p:cBhvr>
                                    </p:animEffect>
                                  </p:childTnLst>
                                </p:cTn>
                              </p:par>
                            </p:childTnLst>
                          </p:cTn>
                        </p:par>
                        <p:par>
                          <p:cTn id="52" fill="hold">
                            <p:stCondLst>
                              <p:cond delay="4800"/>
                            </p:stCondLst>
                            <p:childTnLst>
                              <p:par>
                                <p:cTn id="53" presetID="10" presetClass="entr" presetSubtype="0" fill="hold" grpId="0" nodeType="afterEffect">
                                  <p:stCondLst>
                                    <p:cond delay="0"/>
                                  </p:stCondLst>
                                  <p:childTnLst>
                                    <p:set>
                                      <p:cBhvr>
                                        <p:cTn id="54" dur="1" fill="hold">
                                          <p:stCondLst>
                                            <p:cond delay="0"/>
                                          </p:stCondLst>
                                        </p:cTn>
                                        <p:tgtEl>
                                          <p:spTgt spid="106"/>
                                        </p:tgtEl>
                                        <p:attrNameLst>
                                          <p:attrName>style.visibility</p:attrName>
                                        </p:attrNameLst>
                                      </p:cBhvr>
                                      <p:to>
                                        <p:strVal val="visible"/>
                                      </p:to>
                                    </p:set>
                                    <p:animEffect transition="in" filter="fade">
                                      <p:cBhvr>
                                        <p:cTn id="55" dur="500"/>
                                        <p:tgtEl>
                                          <p:spTgt spid="106"/>
                                        </p:tgtEl>
                                      </p:cBhvr>
                                    </p:animEffect>
                                  </p:childTnLst>
                                </p:cTn>
                              </p:par>
                            </p:childTnLst>
                          </p:cTn>
                        </p:par>
                        <p:par>
                          <p:cTn id="56" fill="hold">
                            <p:stCondLst>
                              <p:cond delay="5300"/>
                            </p:stCondLst>
                            <p:childTnLst>
                              <p:par>
                                <p:cTn id="57" presetID="22" presetClass="entr" presetSubtype="8" fill="hold" grpId="0" nodeType="afterEffect">
                                  <p:stCondLst>
                                    <p:cond delay="0"/>
                                  </p:stCondLst>
                                  <p:childTnLst>
                                    <p:set>
                                      <p:cBhvr>
                                        <p:cTn id="58" dur="1" fill="hold">
                                          <p:stCondLst>
                                            <p:cond delay="0"/>
                                          </p:stCondLst>
                                        </p:cTn>
                                        <p:tgtEl>
                                          <p:spTgt spid="107"/>
                                        </p:tgtEl>
                                        <p:attrNameLst>
                                          <p:attrName>style.visibility</p:attrName>
                                        </p:attrNameLst>
                                      </p:cBhvr>
                                      <p:to>
                                        <p:strVal val="visible"/>
                                      </p:to>
                                    </p:set>
                                    <p:animEffect transition="in" filter="wipe(left)">
                                      <p:cBhvr>
                                        <p:cTn id="59" dur="500"/>
                                        <p:tgtEl>
                                          <p:spTgt spid="107"/>
                                        </p:tgtEl>
                                      </p:cBhvr>
                                    </p:animEffect>
                                  </p:childTnLst>
                                </p:cTn>
                              </p:par>
                            </p:childTnLst>
                          </p:cTn>
                        </p:par>
                        <p:par>
                          <p:cTn id="60" fill="hold">
                            <p:stCondLst>
                              <p:cond delay="5800"/>
                            </p:stCondLst>
                            <p:childTnLst>
                              <p:par>
                                <p:cTn id="61" presetID="22" presetClass="entr" presetSubtype="2" fill="hold" nodeType="afterEffect">
                                  <p:stCondLst>
                                    <p:cond delay="0"/>
                                  </p:stCondLst>
                                  <p:childTnLst>
                                    <p:set>
                                      <p:cBhvr>
                                        <p:cTn id="62" dur="1" fill="hold">
                                          <p:stCondLst>
                                            <p:cond delay="0"/>
                                          </p:stCondLst>
                                        </p:cTn>
                                        <p:tgtEl>
                                          <p:spTgt spid="113"/>
                                        </p:tgtEl>
                                        <p:attrNameLst>
                                          <p:attrName>style.visibility</p:attrName>
                                        </p:attrNameLst>
                                      </p:cBhvr>
                                      <p:to>
                                        <p:strVal val="visible"/>
                                      </p:to>
                                    </p:set>
                                    <p:animEffect transition="in" filter="wipe(right)">
                                      <p:cBhvr>
                                        <p:cTn id="63" dur="500"/>
                                        <p:tgtEl>
                                          <p:spTgt spid="113"/>
                                        </p:tgtEl>
                                      </p:cBhvr>
                                    </p:animEffect>
                                  </p:childTnLst>
                                </p:cTn>
                              </p:par>
                            </p:childTnLst>
                          </p:cTn>
                        </p:par>
                        <p:par>
                          <p:cTn id="64" fill="hold">
                            <p:stCondLst>
                              <p:cond delay="6300"/>
                            </p:stCondLst>
                            <p:childTnLst>
                              <p:par>
                                <p:cTn id="65" presetID="10" presetClass="entr" presetSubtype="0" fill="hold" grpId="0" nodeType="afterEffect">
                                  <p:stCondLst>
                                    <p:cond delay="0"/>
                                  </p:stCondLst>
                                  <p:childTnLst>
                                    <p:set>
                                      <p:cBhvr>
                                        <p:cTn id="66" dur="1" fill="hold">
                                          <p:stCondLst>
                                            <p:cond delay="0"/>
                                          </p:stCondLst>
                                        </p:cTn>
                                        <p:tgtEl>
                                          <p:spTgt spid="111"/>
                                        </p:tgtEl>
                                        <p:attrNameLst>
                                          <p:attrName>style.visibility</p:attrName>
                                        </p:attrNameLst>
                                      </p:cBhvr>
                                      <p:to>
                                        <p:strVal val="visible"/>
                                      </p:to>
                                    </p:set>
                                    <p:animEffect transition="in" filter="fade">
                                      <p:cBhvr>
                                        <p:cTn id="67" dur="500"/>
                                        <p:tgtEl>
                                          <p:spTgt spid="111"/>
                                        </p:tgtEl>
                                      </p:cBhvr>
                                    </p:animEffect>
                                  </p:childTnLst>
                                </p:cTn>
                              </p:par>
                            </p:childTnLst>
                          </p:cTn>
                        </p:par>
                        <p:par>
                          <p:cTn id="68" fill="hold">
                            <p:stCondLst>
                              <p:cond delay="6800"/>
                            </p:stCondLst>
                            <p:childTnLst>
                              <p:par>
                                <p:cTn id="69" presetID="22" presetClass="entr" presetSubtype="8" fill="hold" grpId="0" nodeType="afterEffect">
                                  <p:stCondLst>
                                    <p:cond delay="0"/>
                                  </p:stCondLst>
                                  <p:childTnLst>
                                    <p:set>
                                      <p:cBhvr>
                                        <p:cTn id="70" dur="1" fill="hold">
                                          <p:stCondLst>
                                            <p:cond delay="0"/>
                                          </p:stCondLst>
                                        </p:cTn>
                                        <p:tgtEl>
                                          <p:spTgt spid="112"/>
                                        </p:tgtEl>
                                        <p:attrNameLst>
                                          <p:attrName>style.visibility</p:attrName>
                                        </p:attrNameLst>
                                      </p:cBhvr>
                                      <p:to>
                                        <p:strVal val="visible"/>
                                      </p:to>
                                    </p:set>
                                    <p:animEffect transition="in" filter="wipe(left)">
                                      <p:cBhvr>
                                        <p:cTn id="71" dur="500"/>
                                        <p:tgtEl>
                                          <p:spTgt spid="112"/>
                                        </p:tgtEl>
                                      </p:cBhvr>
                                    </p:animEffect>
                                  </p:childTnLst>
                                </p:cTn>
                              </p:par>
                            </p:childTnLst>
                          </p:cTn>
                        </p:par>
                        <p:par>
                          <p:cTn id="72" fill="hold">
                            <p:stCondLst>
                              <p:cond delay="7300"/>
                            </p:stCondLst>
                            <p:childTnLst>
                              <p:par>
                                <p:cTn id="73" presetID="22" presetClass="entr" presetSubtype="8" fill="hold" nodeType="afterEffect">
                                  <p:stCondLst>
                                    <p:cond delay="0"/>
                                  </p:stCondLst>
                                  <p:childTnLst>
                                    <p:set>
                                      <p:cBhvr>
                                        <p:cTn id="74" dur="1" fill="hold">
                                          <p:stCondLst>
                                            <p:cond delay="0"/>
                                          </p:stCondLst>
                                        </p:cTn>
                                        <p:tgtEl>
                                          <p:spTgt spid="108"/>
                                        </p:tgtEl>
                                        <p:attrNameLst>
                                          <p:attrName>style.visibility</p:attrName>
                                        </p:attrNameLst>
                                      </p:cBhvr>
                                      <p:to>
                                        <p:strVal val="visible"/>
                                      </p:to>
                                    </p:set>
                                    <p:animEffect transition="in" filter="wipe(left)">
                                      <p:cBhvr>
                                        <p:cTn id="75" dur="500"/>
                                        <p:tgtEl>
                                          <p:spTgt spid="108"/>
                                        </p:tgtEl>
                                      </p:cBhvr>
                                    </p:animEffect>
                                  </p:childTnLst>
                                </p:cTn>
                              </p:par>
                            </p:childTnLst>
                          </p:cTn>
                        </p:par>
                        <p:par>
                          <p:cTn id="76" fill="hold">
                            <p:stCondLst>
                              <p:cond delay="7800"/>
                            </p:stCondLst>
                            <p:childTnLst>
                              <p:par>
                                <p:cTn id="77" presetID="10" presetClass="entr" presetSubtype="0" fill="hold" grpId="0" nodeType="afterEffect">
                                  <p:stCondLst>
                                    <p:cond delay="0"/>
                                  </p:stCondLst>
                                  <p:childTnLst>
                                    <p:set>
                                      <p:cBhvr>
                                        <p:cTn id="78" dur="1" fill="hold">
                                          <p:stCondLst>
                                            <p:cond delay="0"/>
                                          </p:stCondLst>
                                        </p:cTn>
                                        <p:tgtEl>
                                          <p:spTgt spid="109"/>
                                        </p:tgtEl>
                                        <p:attrNameLst>
                                          <p:attrName>style.visibility</p:attrName>
                                        </p:attrNameLst>
                                      </p:cBhvr>
                                      <p:to>
                                        <p:strVal val="visible"/>
                                      </p:to>
                                    </p:set>
                                    <p:animEffect transition="in" filter="fade">
                                      <p:cBhvr>
                                        <p:cTn id="79" dur="500"/>
                                        <p:tgtEl>
                                          <p:spTgt spid="109"/>
                                        </p:tgtEl>
                                      </p:cBhvr>
                                    </p:animEffect>
                                  </p:childTnLst>
                                </p:cTn>
                              </p:par>
                            </p:childTnLst>
                          </p:cTn>
                        </p:par>
                        <p:par>
                          <p:cTn id="80" fill="hold">
                            <p:stCondLst>
                              <p:cond delay="8300"/>
                            </p:stCondLst>
                            <p:childTnLst>
                              <p:par>
                                <p:cTn id="81" presetID="22" presetClass="entr" presetSubtype="2" fill="hold" nodeType="afterEffect">
                                  <p:stCondLst>
                                    <p:cond delay="0"/>
                                  </p:stCondLst>
                                  <p:childTnLst>
                                    <p:set>
                                      <p:cBhvr>
                                        <p:cTn id="82" dur="1" fill="hold">
                                          <p:stCondLst>
                                            <p:cond delay="0"/>
                                          </p:stCondLst>
                                        </p:cTn>
                                        <p:tgtEl>
                                          <p:spTgt spid="110">
                                            <p:txEl>
                                              <p:pRg st="0" end="0"/>
                                            </p:txEl>
                                          </p:spTgt>
                                        </p:tgtEl>
                                        <p:attrNameLst>
                                          <p:attrName>style.visibility</p:attrName>
                                        </p:attrNameLst>
                                      </p:cBhvr>
                                      <p:to>
                                        <p:strVal val="visible"/>
                                      </p:to>
                                    </p:set>
                                    <p:animEffect transition="in" filter="wipe(right)">
                                      <p:cBhvr>
                                        <p:cTn id="83" dur="500"/>
                                        <p:tgtEl>
                                          <p:spTgt spid="1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33" grpId="0"/>
      <p:bldP spid="96" grpId="0" animBg="1"/>
      <p:bldP spid="97" grpId="0" animBg="1"/>
      <p:bldP spid="98" grpId="0" animBg="1"/>
      <p:bldP spid="99" grpId="0" animBg="1"/>
      <p:bldP spid="100" grpId="0" animBg="1"/>
      <p:bldP spid="101" grpId="0" animBg="1"/>
      <p:bldP spid="102" grpId="0"/>
      <p:bldP spid="103" grpId="0"/>
      <p:bldP spid="104" grpId="0"/>
      <p:bldP spid="106" grpId="0"/>
      <p:bldP spid="107" grpId="0"/>
      <p:bldP spid="109" grpId="0"/>
      <p:bldP spid="111" grpId="0"/>
      <p:bldP spid="112"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TextBox 100"/>
          <p:cNvSpPr txBox="1"/>
          <p:nvPr/>
        </p:nvSpPr>
        <p:spPr>
          <a:xfrm>
            <a:off x="4657163" y="1965051"/>
            <a:ext cx="3293209" cy="700192"/>
          </a:xfrm>
          <a:prstGeom prst="rect">
            <a:avLst/>
          </a:prstGeom>
          <a:noFill/>
        </p:spPr>
        <p:txBody>
          <a:bodyPr wrap="none" lIns="68580" tIns="34290" rIns="68580" bIns="34290" rtlCol="0">
            <a:spAutoFit/>
          </a:bodyPr>
          <a:lstStyle/>
          <a:p>
            <a:r>
              <a:rPr lang="zh-CN" altLang="en-US" sz="4100" b="1" dirty="0" smtClean="0">
                <a:solidFill>
                  <a:srgbClr val="7030A0"/>
                </a:solidFill>
                <a:latin typeface="微软雅黑" panose="020B0503020204020204" pitchFamily="34" charset="-122"/>
                <a:ea typeface="微软雅黑" panose="020B0503020204020204" pitchFamily="34" charset="-122"/>
              </a:rPr>
              <a:t>明年工作计划</a:t>
            </a:r>
            <a:endParaRPr lang="zh-CN" altLang="en-US" sz="4100" b="1" dirty="0">
              <a:solidFill>
                <a:srgbClr val="7030A0"/>
              </a:solidFill>
              <a:latin typeface="微软雅黑" panose="020B0503020204020204" pitchFamily="34" charset="-122"/>
              <a:ea typeface="微软雅黑" panose="020B0503020204020204" pitchFamily="34" charset="-122"/>
            </a:endParaRPr>
          </a:p>
        </p:txBody>
      </p:sp>
      <p:sp>
        <p:nvSpPr>
          <p:cNvPr id="102" name="TextBox 101"/>
          <p:cNvSpPr txBox="1"/>
          <p:nvPr/>
        </p:nvSpPr>
        <p:spPr>
          <a:xfrm>
            <a:off x="5197342" y="2657549"/>
            <a:ext cx="2212850" cy="346249"/>
          </a:xfrm>
          <a:prstGeom prst="rect">
            <a:avLst/>
          </a:prstGeom>
          <a:noFill/>
        </p:spPr>
        <p:txBody>
          <a:bodyPr vert="horz" wrap="none" lIns="68580" tIns="34290" rIns="68580" bIns="34290" rtlCol="0">
            <a:spAutoFit/>
          </a:bodyPr>
          <a:lstStyle/>
          <a:p>
            <a:pPr algn="ctr"/>
            <a:r>
              <a:rPr lang="en-US" altLang="zh-CN" dirty="0">
                <a:solidFill>
                  <a:schemeClr val="tx1">
                    <a:lumMod val="50000"/>
                    <a:lumOff val="50000"/>
                  </a:schemeClr>
                </a:solidFill>
                <a:ea typeface="微软雅黑" pitchFamily="34" charset="-122"/>
              </a:rPr>
              <a:t>NEXT YEAR PROGRAM</a:t>
            </a:r>
          </a:p>
        </p:txBody>
      </p:sp>
      <p:sp>
        <p:nvSpPr>
          <p:cNvPr id="106" name="椭圆 105"/>
          <p:cNvSpPr/>
          <p:nvPr/>
        </p:nvSpPr>
        <p:spPr>
          <a:xfrm>
            <a:off x="1059972" y="1153828"/>
            <a:ext cx="2715343" cy="2714990"/>
          </a:xfrm>
          <a:prstGeom prst="ellipse">
            <a:avLst/>
          </a:prstGeom>
          <a:gradFill flip="none" rotWithShape="1">
            <a:gsLst>
              <a:gs pos="49000">
                <a:schemeClr val="bg1">
                  <a:lumMod val="93000"/>
                </a:schemeClr>
              </a:gs>
              <a:gs pos="0">
                <a:srgbClr val="E2E2E2">
                  <a:lumMod val="85000"/>
                </a:srgbClr>
              </a:gs>
              <a:gs pos="100000">
                <a:schemeClr val="bg1"/>
              </a:gs>
            </a:gsLst>
            <a:lin ang="2700000" scaled="1"/>
            <a:tileRect/>
          </a:gradFill>
          <a:ln w="38100">
            <a:gradFill flip="none" rotWithShape="1">
              <a:gsLst>
                <a:gs pos="100000">
                  <a:srgbClr val="E0E0E0"/>
                </a:gs>
                <a:gs pos="0">
                  <a:schemeClr val="bg1"/>
                </a:gs>
              </a:gsLst>
              <a:lin ang="0" scaled="0"/>
              <a:tileRect/>
            </a:gradFill>
          </a:ln>
          <a:effectLst>
            <a:outerShdw blurRad="368300" dist="584200" dir="2700000" algn="tr" rotWithShape="0">
              <a:prstClr val="black">
                <a:alpha val="20000"/>
              </a:prstClr>
            </a:outerShdw>
          </a:effectLst>
          <a:scene3d>
            <a:camera prst="orthographicFront"/>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lIns="0" tIns="34290" rIns="0" bIns="34290" rtlCol="0" anchor="ctr"/>
          <a:lstStyle/>
          <a:p>
            <a:pPr lvl="0" algn="ctr"/>
            <a:r>
              <a:rPr lang="en-US" altLang="zh-CN" sz="4400" dirty="0">
                <a:ln w="12700">
                  <a:noFill/>
                </a:ln>
                <a:solidFill>
                  <a:schemeClr val="tx1">
                    <a:lumMod val="50000"/>
                    <a:lumOff val="50000"/>
                  </a:schemeClr>
                </a:solidFill>
                <a:latin typeface="Impact" panose="020B0806030902050204" pitchFamily="34" charset="0"/>
                <a:ea typeface="微软雅黑" pitchFamily="34" charset="-122"/>
              </a:rPr>
              <a:t>Part </a:t>
            </a:r>
            <a:r>
              <a:rPr lang="en-US" altLang="zh-CN" sz="4400" dirty="0" smtClean="0">
                <a:ln w="12700">
                  <a:noFill/>
                </a:ln>
                <a:solidFill>
                  <a:schemeClr val="tx1">
                    <a:lumMod val="50000"/>
                    <a:lumOff val="50000"/>
                  </a:schemeClr>
                </a:solidFill>
                <a:latin typeface="Impact" panose="020B0806030902050204" pitchFamily="34" charset="0"/>
                <a:ea typeface="微软雅黑" pitchFamily="34" charset="-122"/>
              </a:rPr>
              <a:t>5</a:t>
            </a:r>
            <a:endParaRPr lang="zh-CN" altLang="en-US" sz="4400" dirty="0">
              <a:ln w="12700">
                <a:noFill/>
              </a:ln>
              <a:solidFill>
                <a:schemeClr val="tx1">
                  <a:lumMod val="50000"/>
                  <a:lumOff val="50000"/>
                </a:schemeClr>
              </a:solidFill>
              <a:latin typeface="Impact" panose="020B0806030902050204" pitchFamily="34" charset="0"/>
              <a:ea typeface="微软雅黑" pitchFamily="34" charset="-122"/>
            </a:endParaRPr>
          </a:p>
        </p:txBody>
      </p:sp>
      <p:sp>
        <p:nvSpPr>
          <p:cNvPr id="107" name="Freeform 6"/>
          <p:cNvSpPr>
            <a:spLocks/>
          </p:cNvSpPr>
          <p:nvPr/>
        </p:nvSpPr>
        <p:spPr bwMode="auto">
          <a:xfrm>
            <a:off x="1751251" y="1354932"/>
            <a:ext cx="2021944" cy="2513410"/>
          </a:xfrm>
          <a:custGeom>
            <a:avLst/>
            <a:gdLst>
              <a:gd name="T0" fmla="*/ 1130 w 1696"/>
              <a:gd name="T1" fmla="*/ 0 h 2108"/>
              <a:gd name="T2" fmla="*/ 1696 w 1696"/>
              <a:gd name="T3" fmla="*/ 978 h 2108"/>
              <a:gd name="T4" fmla="*/ 566 w 1696"/>
              <a:gd name="T5" fmla="*/ 2108 h 2108"/>
              <a:gd name="T6" fmla="*/ 0 w 1696"/>
              <a:gd name="T7" fmla="*/ 1956 h 2108"/>
            </a:gdLst>
            <a:ahLst/>
            <a:cxnLst>
              <a:cxn ang="0">
                <a:pos x="T0" y="T1"/>
              </a:cxn>
              <a:cxn ang="0">
                <a:pos x="T2" y="T3"/>
              </a:cxn>
              <a:cxn ang="0">
                <a:pos x="T4" y="T5"/>
              </a:cxn>
              <a:cxn ang="0">
                <a:pos x="T6" y="T7"/>
              </a:cxn>
            </a:cxnLst>
            <a:rect l="0" t="0" r="r" b="b"/>
            <a:pathLst>
              <a:path w="1696" h="2108">
                <a:moveTo>
                  <a:pt x="1130" y="0"/>
                </a:moveTo>
                <a:cubicBezTo>
                  <a:pt x="1468" y="195"/>
                  <a:pt x="1696" y="560"/>
                  <a:pt x="1696" y="978"/>
                </a:cubicBezTo>
                <a:cubicBezTo>
                  <a:pt x="1696" y="1602"/>
                  <a:pt x="1190" y="2108"/>
                  <a:pt x="566" y="2108"/>
                </a:cubicBezTo>
                <a:cubicBezTo>
                  <a:pt x="360" y="2108"/>
                  <a:pt x="167" y="2052"/>
                  <a:pt x="0" y="1956"/>
                </a:cubicBezTo>
              </a:path>
            </a:pathLst>
          </a:custGeom>
          <a:noFill/>
          <a:ln w="2" cap="flat">
            <a:solidFill>
              <a:srgbClr val="7030A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zh-CN" altLang="en-US"/>
          </a:p>
        </p:txBody>
      </p:sp>
      <p:sp>
        <p:nvSpPr>
          <p:cNvPr id="108" name="Freeform 7"/>
          <p:cNvSpPr>
            <a:spLocks/>
          </p:cNvSpPr>
          <p:nvPr/>
        </p:nvSpPr>
        <p:spPr bwMode="auto">
          <a:xfrm>
            <a:off x="1079651" y="1175148"/>
            <a:ext cx="2018372" cy="2512219"/>
          </a:xfrm>
          <a:custGeom>
            <a:avLst/>
            <a:gdLst>
              <a:gd name="T0" fmla="*/ 563 w 1693"/>
              <a:gd name="T1" fmla="*/ 2107 h 2107"/>
              <a:gd name="T2" fmla="*/ 0 w 1693"/>
              <a:gd name="T3" fmla="*/ 1129 h 2107"/>
              <a:gd name="T4" fmla="*/ 1129 w 1693"/>
              <a:gd name="T5" fmla="*/ 0 h 2107"/>
              <a:gd name="T6" fmla="*/ 1693 w 1693"/>
              <a:gd name="T7" fmla="*/ 151 h 2107"/>
            </a:gdLst>
            <a:ahLst/>
            <a:cxnLst>
              <a:cxn ang="0">
                <a:pos x="T0" y="T1"/>
              </a:cxn>
              <a:cxn ang="0">
                <a:pos x="T2" y="T3"/>
              </a:cxn>
              <a:cxn ang="0">
                <a:pos x="T4" y="T5"/>
              </a:cxn>
              <a:cxn ang="0">
                <a:pos x="T6" y="T7"/>
              </a:cxn>
            </a:cxnLst>
            <a:rect l="0" t="0" r="r" b="b"/>
            <a:pathLst>
              <a:path w="1693" h="2107">
                <a:moveTo>
                  <a:pt x="563" y="2107"/>
                </a:moveTo>
                <a:cubicBezTo>
                  <a:pt x="227" y="1911"/>
                  <a:pt x="0" y="1547"/>
                  <a:pt x="0" y="1129"/>
                </a:cubicBezTo>
                <a:cubicBezTo>
                  <a:pt x="0" y="506"/>
                  <a:pt x="506" y="0"/>
                  <a:pt x="1129" y="0"/>
                </a:cubicBezTo>
                <a:cubicBezTo>
                  <a:pt x="1335" y="0"/>
                  <a:pt x="1527" y="55"/>
                  <a:pt x="1693" y="151"/>
                </a:cubicBezTo>
              </a:path>
            </a:pathLst>
          </a:custGeom>
          <a:noFill/>
          <a:ln w="2" cap="flat">
            <a:solidFill>
              <a:srgbClr val="7030A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zh-CN" altLang="en-US"/>
          </a:p>
        </p:txBody>
      </p:sp>
      <p:sp>
        <p:nvSpPr>
          <p:cNvPr id="109" name="Line 8"/>
          <p:cNvSpPr>
            <a:spLocks noChangeShapeType="1"/>
          </p:cNvSpPr>
          <p:nvPr/>
        </p:nvSpPr>
        <p:spPr bwMode="auto">
          <a:xfrm flipH="1" flipV="1">
            <a:off x="839113" y="2382"/>
            <a:ext cx="2263673" cy="1354931"/>
          </a:xfrm>
          <a:prstGeom prst="line">
            <a:avLst/>
          </a:prstGeom>
          <a:noFill/>
          <a:ln w="2" cap="flat">
            <a:solidFill>
              <a:srgbClr val="7030A0"/>
            </a:solidFill>
            <a:prstDash val="solid"/>
            <a:miter lim="800000"/>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endParaRPr lang="zh-CN" altLang="en-US"/>
          </a:p>
        </p:txBody>
      </p:sp>
      <p:sp>
        <p:nvSpPr>
          <p:cNvPr id="110" name="Line 9"/>
          <p:cNvSpPr>
            <a:spLocks noChangeShapeType="1"/>
          </p:cNvSpPr>
          <p:nvPr/>
        </p:nvSpPr>
        <p:spPr bwMode="auto">
          <a:xfrm flipH="1" flipV="1">
            <a:off x="1745297" y="3682604"/>
            <a:ext cx="2442290" cy="1469231"/>
          </a:xfrm>
          <a:prstGeom prst="line">
            <a:avLst/>
          </a:prstGeom>
          <a:noFill/>
          <a:ln w="2" cap="flat">
            <a:solidFill>
              <a:srgbClr val="7030A0"/>
            </a:solidFill>
            <a:prstDash val="solid"/>
            <a:miter lim="800000"/>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1372522733"/>
      </p:ext>
    </p:extLst>
  </p:cSld>
  <p:clrMapOvr>
    <a:masterClrMapping/>
  </p:clrMapOvr>
  <p:transition spd="slow" advClick="0" advTm="0">
    <p:wip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09"/>
                                            </p:tgtEl>
                                            <p:attrNameLst>
                                              <p:attrName>style.visibility</p:attrName>
                                            </p:attrNameLst>
                                          </p:cBhvr>
                                          <p:to>
                                            <p:strVal val="visible"/>
                                          </p:to>
                                        </p:set>
                                        <p:animEffect transition="in" filter="wipe(up)">
                                          <p:cBhvr>
                                            <p:cTn id="7" dur="500"/>
                                            <p:tgtEl>
                                              <p:spTgt spid="109"/>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10"/>
                                            </p:tgtEl>
                                            <p:attrNameLst>
                                              <p:attrName>style.visibility</p:attrName>
                                            </p:attrNameLst>
                                          </p:cBhvr>
                                          <p:to>
                                            <p:strVal val="visible"/>
                                          </p:to>
                                        </p:set>
                                        <p:animEffect transition="in" filter="wipe(down)">
                                          <p:cBhvr>
                                            <p:cTn id="10" dur="500"/>
                                            <p:tgtEl>
                                              <p:spTgt spid="110"/>
                                            </p:tgtEl>
                                          </p:cBhvr>
                                        </p:animEffect>
                                      </p:childTnLst>
                                    </p:cTn>
                                  </p:par>
                                  <p:par>
                                    <p:cTn id="11" presetID="22" presetClass="exit" presetSubtype="4" fill="hold" grpId="1" nodeType="withEffect">
                                      <p:stCondLst>
                                        <p:cond delay="300"/>
                                      </p:stCondLst>
                                      <p:childTnLst>
                                        <p:animEffect transition="out" filter="wipe(down)">
                                          <p:cBhvr>
                                            <p:cTn id="12" dur="500"/>
                                            <p:tgtEl>
                                              <p:spTgt spid="110"/>
                                            </p:tgtEl>
                                          </p:cBhvr>
                                        </p:animEffect>
                                        <p:set>
                                          <p:cBhvr>
                                            <p:cTn id="13" dur="1" fill="hold">
                                              <p:stCondLst>
                                                <p:cond delay="499"/>
                                              </p:stCondLst>
                                            </p:cTn>
                                            <p:tgtEl>
                                              <p:spTgt spid="110"/>
                                            </p:tgtEl>
                                            <p:attrNameLst>
                                              <p:attrName>style.visibility</p:attrName>
                                            </p:attrNameLst>
                                          </p:cBhvr>
                                          <p:to>
                                            <p:strVal val="hidden"/>
                                          </p:to>
                                        </p:set>
                                      </p:childTnLst>
                                    </p:cTn>
                                  </p:par>
                                  <p:par>
                                    <p:cTn id="14" presetID="22" presetClass="exit" presetSubtype="1" fill="hold" grpId="1" nodeType="withEffect">
                                      <p:stCondLst>
                                        <p:cond delay="300"/>
                                      </p:stCondLst>
                                      <p:childTnLst>
                                        <p:animEffect transition="out" filter="wipe(up)">
                                          <p:cBhvr>
                                            <p:cTn id="15" dur="500"/>
                                            <p:tgtEl>
                                              <p:spTgt spid="109"/>
                                            </p:tgtEl>
                                          </p:cBhvr>
                                        </p:animEffect>
                                        <p:set>
                                          <p:cBhvr>
                                            <p:cTn id="16" dur="1" fill="hold">
                                              <p:stCondLst>
                                                <p:cond delay="499"/>
                                              </p:stCondLst>
                                            </p:cTn>
                                            <p:tgtEl>
                                              <p:spTgt spid="109"/>
                                            </p:tgtEl>
                                            <p:attrNameLst>
                                              <p:attrName>style.visibility</p:attrName>
                                            </p:attrNameLst>
                                          </p:cBhvr>
                                          <p:to>
                                            <p:strVal val="hidden"/>
                                          </p:to>
                                        </p:set>
                                      </p:childTnLst>
                                    </p:cTn>
                                  </p:par>
                                  <p:par>
                                    <p:cTn id="17" presetID="10" presetClass="entr" presetSubtype="0" fill="hold" grpId="0" nodeType="withEffect">
                                      <p:stCondLst>
                                        <p:cond delay="300"/>
                                      </p:stCondLst>
                                      <p:childTnLst>
                                        <p:set>
                                          <p:cBhvr>
                                            <p:cTn id="18" dur="1" fill="hold">
                                              <p:stCondLst>
                                                <p:cond delay="0"/>
                                              </p:stCondLst>
                                            </p:cTn>
                                            <p:tgtEl>
                                              <p:spTgt spid="106"/>
                                            </p:tgtEl>
                                            <p:attrNameLst>
                                              <p:attrName>style.visibility</p:attrName>
                                            </p:attrNameLst>
                                          </p:cBhvr>
                                          <p:to>
                                            <p:strVal val="visible"/>
                                          </p:to>
                                        </p:set>
                                        <p:animEffect transition="in" filter="fade">
                                          <p:cBhvr>
                                            <p:cTn id="19" dur="1000"/>
                                            <p:tgtEl>
                                              <p:spTgt spid="106"/>
                                            </p:tgtEl>
                                          </p:cBhvr>
                                        </p:animEffect>
                                      </p:childTnLst>
                                    </p:cTn>
                                  </p:par>
                                  <p:par>
                                    <p:cTn id="20" presetID="22" presetClass="entr" presetSubtype="1" fill="hold" grpId="0" nodeType="withEffect">
                                      <p:stCondLst>
                                        <p:cond delay="500"/>
                                      </p:stCondLst>
                                      <p:childTnLst>
                                        <p:set>
                                          <p:cBhvr>
                                            <p:cTn id="21" dur="1" fill="hold">
                                              <p:stCondLst>
                                                <p:cond delay="0"/>
                                              </p:stCondLst>
                                            </p:cTn>
                                            <p:tgtEl>
                                              <p:spTgt spid="107"/>
                                            </p:tgtEl>
                                            <p:attrNameLst>
                                              <p:attrName>style.visibility</p:attrName>
                                            </p:attrNameLst>
                                          </p:cBhvr>
                                          <p:to>
                                            <p:strVal val="visible"/>
                                          </p:to>
                                        </p:set>
                                        <p:animEffect transition="in" filter="wipe(up)">
                                          <p:cBhvr>
                                            <p:cTn id="22" dur="500"/>
                                            <p:tgtEl>
                                              <p:spTgt spid="107"/>
                                            </p:tgtEl>
                                          </p:cBhvr>
                                        </p:animEffect>
                                      </p:childTnLst>
                                    </p:cTn>
                                  </p:par>
                                  <p:par>
                                    <p:cTn id="23" presetID="22" presetClass="entr" presetSubtype="4" fill="hold" grpId="0" nodeType="withEffect">
                                      <p:stCondLst>
                                        <p:cond delay="500"/>
                                      </p:stCondLst>
                                      <p:childTnLst>
                                        <p:set>
                                          <p:cBhvr>
                                            <p:cTn id="24" dur="1" fill="hold">
                                              <p:stCondLst>
                                                <p:cond delay="0"/>
                                              </p:stCondLst>
                                            </p:cTn>
                                            <p:tgtEl>
                                              <p:spTgt spid="108"/>
                                            </p:tgtEl>
                                            <p:attrNameLst>
                                              <p:attrName>style.visibility</p:attrName>
                                            </p:attrNameLst>
                                          </p:cBhvr>
                                          <p:to>
                                            <p:strVal val="visible"/>
                                          </p:to>
                                        </p:set>
                                        <p:animEffect transition="in" filter="wipe(down)">
                                          <p:cBhvr>
                                            <p:cTn id="25" dur="500"/>
                                            <p:tgtEl>
                                              <p:spTgt spid="108"/>
                                            </p:tgtEl>
                                          </p:cBhvr>
                                        </p:animEffect>
                                      </p:childTnLst>
                                    </p:cTn>
                                  </p:par>
                                  <p:par>
                                    <p:cTn id="26" presetID="22" presetClass="exit" presetSubtype="1" fill="hold" grpId="1" nodeType="withEffect">
                                      <p:stCondLst>
                                        <p:cond delay="800"/>
                                      </p:stCondLst>
                                      <p:childTnLst>
                                        <p:animEffect transition="out" filter="wipe(up)">
                                          <p:cBhvr>
                                            <p:cTn id="27" dur="400"/>
                                            <p:tgtEl>
                                              <p:spTgt spid="107"/>
                                            </p:tgtEl>
                                          </p:cBhvr>
                                        </p:animEffect>
                                        <p:set>
                                          <p:cBhvr>
                                            <p:cTn id="28" dur="1" fill="hold">
                                              <p:stCondLst>
                                                <p:cond delay="399"/>
                                              </p:stCondLst>
                                            </p:cTn>
                                            <p:tgtEl>
                                              <p:spTgt spid="107"/>
                                            </p:tgtEl>
                                            <p:attrNameLst>
                                              <p:attrName>style.visibility</p:attrName>
                                            </p:attrNameLst>
                                          </p:cBhvr>
                                          <p:to>
                                            <p:strVal val="hidden"/>
                                          </p:to>
                                        </p:set>
                                      </p:childTnLst>
                                    </p:cTn>
                                  </p:par>
                                  <p:par>
                                    <p:cTn id="29" presetID="22" presetClass="exit" presetSubtype="4" fill="hold" grpId="1" nodeType="withEffect">
                                      <p:stCondLst>
                                        <p:cond delay="800"/>
                                      </p:stCondLst>
                                      <p:childTnLst>
                                        <p:animEffect transition="out" filter="wipe(down)">
                                          <p:cBhvr>
                                            <p:cTn id="30" dur="400"/>
                                            <p:tgtEl>
                                              <p:spTgt spid="108"/>
                                            </p:tgtEl>
                                          </p:cBhvr>
                                        </p:animEffect>
                                        <p:set>
                                          <p:cBhvr>
                                            <p:cTn id="31" dur="1" fill="hold">
                                              <p:stCondLst>
                                                <p:cond delay="399"/>
                                              </p:stCondLst>
                                            </p:cTn>
                                            <p:tgtEl>
                                              <p:spTgt spid="108"/>
                                            </p:tgtEl>
                                            <p:attrNameLst>
                                              <p:attrName>style.visibility</p:attrName>
                                            </p:attrNameLst>
                                          </p:cBhvr>
                                          <p:to>
                                            <p:strVal val="hidden"/>
                                          </p:to>
                                        </p:set>
                                      </p:childTnLst>
                                    </p:cTn>
                                  </p:par>
                                </p:childTnLst>
                              </p:cTn>
                            </p:par>
                            <p:par>
                              <p:cTn id="32" fill="hold">
                                <p:stCondLst>
                                  <p:cond delay="1300"/>
                                </p:stCondLst>
                                <p:childTnLst>
                                  <p:par>
                                    <p:cTn id="33" presetID="2" presetClass="entr" presetSubtype="4" accel="100000" fill="hold" grpId="0" nodeType="afterEffect" p14:presetBounceEnd="60000">
                                      <p:stCondLst>
                                        <p:cond delay="0"/>
                                      </p:stCondLst>
                                      <p:childTnLst>
                                        <p:set>
                                          <p:cBhvr>
                                            <p:cTn id="34" dur="1" fill="hold">
                                              <p:stCondLst>
                                                <p:cond delay="0"/>
                                              </p:stCondLst>
                                            </p:cTn>
                                            <p:tgtEl>
                                              <p:spTgt spid="101"/>
                                            </p:tgtEl>
                                            <p:attrNameLst>
                                              <p:attrName>style.visibility</p:attrName>
                                            </p:attrNameLst>
                                          </p:cBhvr>
                                          <p:to>
                                            <p:strVal val="visible"/>
                                          </p:to>
                                        </p:set>
                                        <p:anim calcmode="lin" valueType="num" p14:bounceEnd="60000">
                                          <p:cBhvr additive="base">
                                            <p:cTn id="35" dur="1000" fill="hold"/>
                                            <p:tgtEl>
                                              <p:spTgt spid="101"/>
                                            </p:tgtEl>
                                            <p:attrNameLst>
                                              <p:attrName>ppt_x</p:attrName>
                                            </p:attrNameLst>
                                          </p:cBhvr>
                                          <p:tavLst>
                                            <p:tav tm="0">
                                              <p:val>
                                                <p:strVal val="#ppt_x"/>
                                              </p:val>
                                            </p:tav>
                                            <p:tav tm="100000">
                                              <p:val>
                                                <p:strVal val="#ppt_x"/>
                                              </p:val>
                                            </p:tav>
                                          </p:tavLst>
                                        </p:anim>
                                        <p:anim calcmode="lin" valueType="num" p14:bounceEnd="60000">
                                          <p:cBhvr additive="base">
                                            <p:cTn id="36" dur="1000" fill="hold"/>
                                            <p:tgtEl>
                                              <p:spTgt spid="101"/>
                                            </p:tgtEl>
                                            <p:attrNameLst>
                                              <p:attrName>ppt_y</p:attrName>
                                            </p:attrNameLst>
                                          </p:cBhvr>
                                          <p:tavLst>
                                            <p:tav tm="0">
                                              <p:val>
                                                <p:strVal val="1+#ppt_h/2"/>
                                              </p:val>
                                            </p:tav>
                                            <p:tav tm="100000">
                                              <p:val>
                                                <p:strVal val="#ppt_y"/>
                                              </p:val>
                                            </p:tav>
                                          </p:tavLst>
                                        </p:anim>
                                      </p:childTnLst>
                                    </p:cTn>
                                  </p:par>
                                  <p:par>
                                    <p:cTn id="37" presetID="2" presetClass="entr" presetSubtype="1" accel="100000" fill="hold" grpId="0" nodeType="withEffect" p14:presetBounceEnd="60000">
                                      <p:stCondLst>
                                        <p:cond delay="0"/>
                                      </p:stCondLst>
                                      <p:childTnLst>
                                        <p:set>
                                          <p:cBhvr>
                                            <p:cTn id="38" dur="1" fill="hold">
                                              <p:stCondLst>
                                                <p:cond delay="0"/>
                                              </p:stCondLst>
                                            </p:cTn>
                                            <p:tgtEl>
                                              <p:spTgt spid="102"/>
                                            </p:tgtEl>
                                            <p:attrNameLst>
                                              <p:attrName>style.visibility</p:attrName>
                                            </p:attrNameLst>
                                          </p:cBhvr>
                                          <p:to>
                                            <p:strVal val="visible"/>
                                          </p:to>
                                        </p:set>
                                        <p:anim calcmode="lin" valueType="num" p14:bounceEnd="60000">
                                          <p:cBhvr additive="base">
                                            <p:cTn id="39" dur="1000" fill="hold"/>
                                            <p:tgtEl>
                                              <p:spTgt spid="102"/>
                                            </p:tgtEl>
                                            <p:attrNameLst>
                                              <p:attrName>ppt_x</p:attrName>
                                            </p:attrNameLst>
                                          </p:cBhvr>
                                          <p:tavLst>
                                            <p:tav tm="0">
                                              <p:val>
                                                <p:strVal val="#ppt_x"/>
                                              </p:val>
                                            </p:tav>
                                            <p:tav tm="100000">
                                              <p:val>
                                                <p:strVal val="#ppt_x"/>
                                              </p:val>
                                            </p:tav>
                                          </p:tavLst>
                                        </p:anim>
                                        <p:anim calcmode="lin" valueType="num" p14:bounceEnd="60000">
                                          <p:cBhvr additive="base">
                                            <p:cTn id="40" dur="1000" fill="hold"/>
                                            <p:tgtEl>
                                              <p:spTgt spid="10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 grpId="0"/>
          <p:bldP spid="102" grpId="0"/>
          <p:bldP spid="106" grpId="0" animBg="1"/>
          <p:bldP spid="107" grpId="0" animBg="1"/>
          <p:bldP spid="107" grpId="1" animBg="1"/>
          <p:bldP spid="108" grpId="0" animBg="1"/>
          <p:bldP spid="108" grpId="1" animBg="1"/>
          <p:bldP spid="109" grpId="0" animBg="1"/>
          <p:bldP spid="109" grpId="1" animBg="1"/>
          <p:bldP spid="110" grpId="0" animBg="1"/>
          <p:bldP spid="110" grpId="1"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09"/>
                                            </p:tgtEl>
                                            <p:attrNameLst>
                                              <p:attrName>style.visibility</p:attrName>
                                            </p:attrNameLst>
                                          </p:cBhvr>
                                          <p:to>
                                            <p:strVal val="visible"/>
                                          </p:to>
                                        </p:set>
                                        <p:animEffect transition="in" filter="wipe(up)">
                                          <p:cBhvr>
                                            <p:cTn id="7" dur="500"/>
                                            <p:tgtEl>
                                              <p:spTgt spid="109"/>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10"/>
                                            </p:tgtEl>
                                            <p:attrNameLst>
                                              <p:attrName>style.visibility</p:attrName>
                                            </p:attrNameLst>
                                          </p:cBhvr>
                                          <p:to>
                                            <p:strVal val="visible"/>
                                          </p:to>
                                        </p:set>
                                        <p:animEffect transition="in" filter="wipe(down)">
                                          <p:cBhvr>
                                            <p:cTn id="10" dur="500"/>
                                            <p:tgtEl>
                                              <p:spTgt spid="110"/>
                                            </p:tgtEl>
                                          </p:cBhvr>
                                        </p:animEffect>
                                      </p:childTnLst>
                                    </p:cTn>
                                  </p:par>
                                  <p:par>
                                    <p:cTn id="11" presetID="22" presetClass="exit" presetSubtype="4" fill="hold" grpId="1" nodeType="withEffect">
                                      <p:stCondLst>
                                        <p:cond delay="300"/>
                                      </p:stCondLst>
                                      <p:childTnLst>
                                        <p:animEffect transition="out" filter="wipe(down)">
                                          <p:cBhvr>
                                            <p:cTn id="12" dur="500"/>
                                            <p:tgtEl>
                                              <p:spTgt spid="110"/>
                                            </p:tgtEl>
                                          </p:cBhvr>
                                        </p:animEffect>
                                        <p:set>
                                          <p:cBhvr>
                                            <p:cTn id="13" dur="1" fill="hold">
                                              <p:stCondLst>
                                                <p:cond delay="499"/>
                                              </p:stCondLst>
                                            </p:cTn>
                                            <p:tgtEl>
                                              <p:spTgt spid="110"/>
                                            </p:tgtEl>
                                            <p:attrNameLst>
                                              <p:attrName>style.visibility</p:attrName>
                                            </p:attrNameLst>
                                          </p:cBhvr>
                                          <p:to>
                                            <p:strVal val="hidden"/>
                                          </p:to>
                                        </p:set>
                                      </p:childTnLst>
                                    </p:cTn>
                                  </p:par>
                                  <p:par>
                                    <p:cTn id="14" presetID="22" presetClass="exit" presetSubtype="1" fill="hold" grpId="1" nodeType="withEffect">
                                      <p:stCondLst>
                                        <p:cond delay="300"/>
                                      </p:stCondLst>
                                      <p:childTnLst>
                                        <p:animEffect transition="out" filter="wipe(up)">
                                          <p:cBhvr>
                                            <p:cTn id="15" dur="500"/>
                                            <p:tgtEl>
                                              <p:spTgt spid="109"/>
                                            </p:tgtEl>
                                          </p:cBhvr>
                                        </p:animEffect>
                                        <p:set>
                                          <p:cBhvr>
                                            <p:cTn id="16" dur="1" fill="hold">
                                              <p:stCondLst>
                                                <p:cond delay="499"/>
                                              </p:stCondLst>
                                            </p:cTn>
                                            <p:tgtEl>
                                              <p:spTgt spid="109"/>
                                            </p:tgtEl>
                                            <p:attrNameLst>
                                              <p:attrName>style.visibility</p:attrName>
                                            </p:attrNameLst>
                                          </p:cBhvr>
                                          <p:to>
                                            <p:strVal val="hidden"/>
                                          </p:to>
                                        </p:set>
                                      </p:childTnLst>
                                    </p:cTn>
                                  </p:par>
                                  <p:par>
                                    <p:cTn id="17" presetID="10" presetClass="entr" presetSubtype="0" fill="hold" grpId="0" nodeType="withEffect">
                                      <p:stCondLst>
                                        <p:cond delay="300"/>
                                      </p:stCondLst>
                                      <p:childTnLst>
                                        <p:set>
                                          <p:cBhvr>
                                            <p:cTn id="18" dur="1" fill="hold">
                                              <p:stCondLst>
                                                <p:cond delay="0"/>
                                              </p:stCondLst>
                                            </p:cTn>
                                            <p:tgtEl>
                                              <p:spTgt spid="106"/>
                                            </p:tgtEl>
                                            <p:attrNameLst>
                                              <p:attrName>style.visibility</p:attrName>
                                            </p:attrNameLst>
                                          </p:cBhvr>
                                          <p:to>
                                            <p:strVal val="visible"/>
                                          </p:to>
                                        </p:set>
                                        <p:animEffect transition="in" filter="fade">
                                          <p:cBhvr>
                                            <p:cTn id="19" dur="1000"/>
                                            <p:tgtEl>
                                              <p:spTgt spid="106"/>
                                            </p:tgtEl>
                                          </p:cBhvr>
                                        </p:animEffect>
                                      </p:childTnLst>
                                    </p:cTn>
                                  </p:par>
                                  <p:par>
                                    <p:cTn id="20" presetID="22" presetClass="entr" presetSubtype="1" fill="hold" grpId="0" nodeType="withEffect">
                                      <p:stCondLst>
                                        <p:cond delay="500"/>
                                      </p:stCondLst>
                                      <p:childTnLst>
                                        <p:set>
                                          <p:cBhvr>
                                            <p:cTn id="21" dur="1" fill="hold">
                                              <p:stCondLst>
                                                <p:cond delay="0"/>
                                              </p:stCondLst>
                                            </p:cTn>
                                            <p:tgtEl>
                                              <p:spTgt spid="107"/>
                                            </p:tgtEl>
                                            <p:attrNameLst>
                                              <p:attrName>style.visibility</p:attrName>
                                            </p:attrNameLst>
                                          </p:cBhvr>
                                          <p:to>
                                            <p:strVal val="visible"/>
                                          </p:to>
                                        </p:set>
                                        <p:animEffect transition="in" filter="wipe(up)">
                                          <p:cBhvr>
                                            <p:cTn id="22" dur="500"/>
                                            <p:tgtEl>
                                              <p:spTgt spid="107"/>
                                            </p:tgtEl>
                                          </p:cBhvr>
                                        </p:animEffect>
                                      </p:childTnLst>
                                    </p:cTn>
                                  </p:par>
                                  <p:par>
                                    <p:cTn id="23" presetID="22" presetClass="entr" presetSubtype="4" fill="hold" grpId="0" nodeType="withEffect">
                                      <p:stCondLst>
                                        <p:cond delay="500"/>
                                      </p:stCondLst>
                                      <p:childTnLst>
                                        <p:set>
                                          <p:cBhvr>
                                            <p:cTn id="24" dur="1" fill="hold">
                                              <p:stCondLst>
                                                <p:cond delay="0"/>
                                              </p:stCondLst>
                                            </p:cTn>
                                            <p:tgtEl>
                                              <p:spTgt spid="108"/>
                                            </p:tgtEl>
                                            <p:attrNameLst>
                                              <p:attrName>style.visibility</p:attrName>
                                            </p:attrNameLst>
                                          </p:cBhvr>
                                          <p:to>
                                            <p:strVal val="visible"/>
                                          </p:to>
                                        </p:set>
                                        <p:animEffect transition="in" filter="wipe(down)">
                                          <p:cBhvr>
                                            <p:cTn id="25" dur="500"/>
                                            <p:tgtEl>
                                              <p:spTgt spid="108"/>
                                            </p:tgtEl>
                                          </p:cBhvr>
                                        </p:animEffect>
                                      </p:childTnLst>
                                    </p:cTn>
                                  </p:par>
                                  <p:par>
                                    <p:cTn id="26" presetID="22" presetClass="exit" presetSubtype="1" fill="hold" grpId="1" nodeType="withEffect">
                                      <p:stCondLst>
                                        <p:cond delay="800"/>
                                      </p:stCondLst>
                                      <p:childTnLst>
                                        <p:animEffect transition="out" filter="wipe(up)">
                                          <p:cBhvr>
                                            <p:cTn id="27" dur="400"/>
                                            <p:tgtEl>
                                              <p:spTgt spid="107"/>
                                            </p:tgtEl>
                                          </p:cBhvr>
                                        </p:animEffect>
                                        <p:set>
                                          <p:cBhvr>
                                            <p:cTn id="28" dur="1" fill="hold">
                                              <p:stCondLst>
                                                <p:cond delay="399"/>
                                              </p:stCondLst>
                                            </p:cTn>
                                            <p:tgtEl>
                                              <p:spTgt spid="107"/>
                                            </p:tgtEl>
                                            <p:attrNameLst>
                                              <p:attrName>style.visibility</p:attrName>
                                            </p:attrNameLst>
                                          </p:cBhvr>
                                          <p:to>
                                            <p:strVal val="hidden"/>
                                          </p:to>
                                        </p:set>
                                      </p:childTnLst>
                                    </p:cTn>
                                  </p:par>
                                  <p:par>
                                    <p:cTn id="29" presetID="22" presetClass="exit" presetSubtype="4" fill="hold" grpId="1" nodeType="withEffect">
                                      <p:stCondLst>
                                        <p:cond delay="800"/>
                                      </p:stCondLst>
                                      <p:childTnLst>
                                        <p:animEffect transition="out" filter="wipe(down)">
                                          <p:cBhvr>
                                            <p:cTn id="30" dur="400"/>
                                            <p:tgtEl>
                                              <p:spTgt spid="108"/>
                                            </p:tgtEl>
                                          </p:cBhvr>
                                        </p:animEffect>
                                        <p:set>
                                          <p:cBhvr>
                                            <p:cTn id="31" dur="1" fill="hold">
                                              <p:stCondLst>
                                                <p:cond delay="399"/>
                                              </p:stCondLst>
                                            </p:cTn>
                                            <p:tgtEl>
                                              <p:spTgt spid="108"/>
                                            </p:tgtEl>
                                            <p:attrNameLst>
                                              <p:attrName>style.visibility</p:attrName>
                                            </p:attrNameLst>
                                          </p:cBhvr>
                                          <p:to>
                                            <p:strVal val="hidden"/>
                                          </p:to>
                                        </p:set>
                                      </p:childTnLst>
                                    </p:cTn>
                                  </p:par>
                                </p:childTnLst>
                              </p:cTn>
                            </p:par>
                            <p:par>
                              <p:cTn id="32" fill="hold">
                                <p:stCondLst>
                                  <p:cond delay="1300"/>
                                </p:stCondLst>
                                <p:childTnLst>
                                  <p:par>
                                    <p:cTn id="33" presetID="2" presetClass="entr" presetSubtype="4" accel="100000" fill="hold" grpId="0" nodeType="afterEffect">
                                      <p:stCondLst>
                                        <p:cond delay="0"/>
                                      </p:stCondLst>
                                      <p:childTnLst>
                                        <p:set>
                                          <p:cBhvr>
                                            <p:cTn id="34" dur="1" fill="hold">
                                              <p:stCondLst>
                                                <p:cond delay="0"/>
                                              </p:stCondLst>
                                            </p:cTn>
                                            <p:tgtEl>
                                              <p:spTgt spid="101"/>
                                            </p:tgtEl>
                                            <p:attrNameLst>
                                              <p:attrName>style.visibility</p:attrName>
                                            </p:attrNameLst>
                                          </p:cBhvr>
                                          <p:to>
                                            <p:strVal val="visible"/>
                                          </p:to>
                                        </p:set>
                                        <p:anim calcmode="lin" valueType="num">
                                          <p:cBhvr additive="base">
                                            <p:cTn id="35" dur="1000" fill="hold"/>
                                            <p:tgtEl>
                                              <p:spTgt spid="101"/>
                                            </p:tgtEl>
                                            <p:attrNameLst>
                                              <p:attrName>ppt_x</p:attrName>
                                            </p:attrNameLst>
                                          </p:cBhvr>
                                          <p:tavLst>
                                            <p:tav tm="0">
                                              <p:val>
                                                <p:strVal val="#ppt_x"/>
                                              </p:val>
                                            </p:tav>
                                            <p:tav tm="100000">
                                              <p:val>
                                                <p:strVal val="#ppt_x"/>
                                              </p:val>
                                            </p:tav>
                                          </p:tavLst>
                                        </p:anim>
                                        <p:anim calcmode="lin" valueType="num">
                                          <p:cBhvr additive="base">
                                            <p:cTn id="36" dur="1000" fill="hold"/>
                                            <p:tgtEl>
                                              <p:spTgt spid="101"/>
                                            </p:tgtEl>
                                            <p:attrNameLst>
                                              <p:attrName>ppt_y</p:attrName>
                                            </p:attrNameLst>
                                          </p:cBhvr>
                                          <p:tavLst>
                                            <p:tav tm="0">
                                              <p:val>
                                                <p:strVal val="1+#ppt_h/2"/>
                                              </p:val>
                                            </p:tav>
                                            <p:tav tm="100000">
                                              <p:val>
                                                <p:strVal val="#ppt_y"/>
                                              </p:val>
                                            </p:tav>
                                          </p:tavLst>
                                        </p:anim>
                                      </p:childTnLst>
                                    </p:cTn>
                                  </p:par>
                                  <p:par>
                                    <p:cTn id="37" presetID="2" presetClass="entr" presetSubtype="1" accel="100000" fill="hold" grpId="0" nodeType="withEffect">
                                      <p:stCondLst>
                                        <p:cond delay="0"/>
                                      </p:stCondLst>
                                      <p:childTnLst>
                                        <p:set>
                                          <p:cBhvr>
                                            <p:cTn id="38" dur="1" fill="hold">
                                              <p:stCondLst>
                                                <p:cond delay="0"/>
                                              </p:stCondLst>
                                            </p:cTn>
                                            <p:tgtEl>
                                              <p:spTgt spid="102"/>
                                            </p:tgtEl>
                                            <p:attrNameLst>
                                              <p:attrName>style.visibility</p:attrName>
                                            </p:attrNameLst>
                                          </p:cBhvr>
                                          <p:to>
                                            <p:strVal val="visible"/>
                                          </p:to>
                                        </p:set>
                                        <p:anim calcmode="lin" valueType="num">
                                          <p:cBhvr additive="base">
                                            <p:cTn id="39" dur="1000" fill="hold"/>
                                            <p:tgtEl>
                                              <p:spTgt spid="102"/>
                                            </p:tgtEl>
                                            <p:attrNameLst>
                                              <p:attrName>ppt_x</p:attrName>
                                            </p:attrNameLst>
                                          </p:cBhvr>
                                          <p:tavLst>
                                            <p:tav tm="0">
                                              <p:val>
                                                <p:strVal val="#ppt_x"/>
                                              </p:val>
                                            </p:tav>
                                            <p:tav tm="100000">
                                              <p:val>
                                                <p:strVal val="#ppt_x"/>
                                              </p:val>
                                            </p:tav>
                                          </p:tavLst>
                                        </p:anim>
                                        <p:anim calcmode="lin" valueType="num">
                                          <p:cBhvr additive="base">
                                            <p:cTn id="40" dur="1000" fill="hold"/>
                                            <p:tgtEl>
                                              <p:spTgt spid="10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 grpId="0"/>
          <p:bldP spid="102" grpId="0"/>
          <p:bldP spid="106" grpId="0" animBg="1"/>
          <p:bldP spid="107" grpId="0" animBg="1"/>
          <p:bldP spid="107" grpId="1" animBg="1"/>
          <p:bldP spid="108" grpId="0" animBg="1"/>
          <p:bldP spid="108" grpId="1" animBg="1"/>
          <p:bldP spid="109" grpId="0" animBg="1"/>
          <p:bldP spid="109" grpId="1" animBg="1"/>
          <p:bldP spid="110" grpId="0" animBg="1"/>
          <p:bldP spid="110" grpId="1" animBg="1"/>
        </p:bldLst>
      </p:timing>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8" name="组合 127"/>
          <p:cNvGrpSpPr>
            <a:grpSpLocks noChangeAspect="1"/>
          </p:cNvGrpSpPr>
          <p:nvPr/>
        </p:nvGrpSpPr>
        <p:grpSpPr>
          <a:xfrm>
            <a:off x="359581" y="328252"/>
            <a:ext cx="411518" cy="411464"/>
            <a:chOff x="304800" y="673100"/>
            <a:chExt cx="4000500" cy="4000500"/>
          </a:xfrm>
          <a:effectLst>
            <a:outerShdw blurRad="444500" dist="254000" dir="8100000" algn="tr" rotWithShape="0">
              <a:prstClr val="black">
                <a:alpha val="24000"/>
              </a:prstClr>
            </a:outerShdw>
          </a:effectLst>
        </p:grpSpPr>
        <p:sp>
          <p:nvSpPr>
            <p:cNvPr id="129" name="同心圆 128"/>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微软雅黑"/>
              </a:endParaRPr>
            </a:p>
          </p:txBody>
        </p:sp>
        <p:sp>
          <p:nvSpPr>
            <p:cNvPr id="130" name="椭圆 129"/>
            <p:cNvSpPr/>
            <p:nvPr/>
          </p:nvSpPr>
          <p:spPr>
            <a:xfrm>
              <a:off x="392100" y="760400"/>
              <a:ext cx="3825879" cy="3825879"/>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a:endParaRPr>
            </a:p>
          </p:txBody>
        </p:sp>
      </p:grpSp>
      <p:cxnSp>
        <p:nvCxnSpPr>
          <p:cNvPr id="131" name="直接连接符 130"/>
          <p:cNvCxnSpPr/>
          <p:nvPr/>
        </p:nvCxnSpPr>
        <p:spPr>
          <a:xfrm>
            <a:off x="898771" y="611565"/>
            <a:ext cx="7084961" cy="0"/>
          </a:xfrm>
          <a:prstGeom prst="line">
            <a:avLst/>
          </a:prstGeom>
          <a:ln w="158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7885677" y="411510"/>
            <a:ext cx="1150819" cy="400110"/>
          </a:xfrm>
          <a:prstGeom prst="rect">
            <a:avLst/>
          </a:prstGeom>
          <a:noFill/>
        </p:spPr>
        <p:txBody>
          <a:bodyPr wrap="square" rtlCol="0">
            <a:spAutoFit/>
          </a:bodyPr>
          <a:lstStyle/>
          <a:p>
            <a:pPr algn="ctr"/>
            <a:r>
              <a:rPr lang="en-US" altLang="zh-CN" sz="2000" b="1" dirty="0" smtClean="0">
                <a:solidFill>
                  <a:schemeClr val="tx1">
                    <a:lumMod val="50000"/>
                    <a:lumOff val="50000"/>
                  </a:schemeClr>
                </a:solidFill>
                <a:ea typeface="微软雅黑"/>
              </a:rPr>
              <a:t>LOGO</a:t>
            </a:r>
            <a:endParaRPr lang="zh-CN" altLang="en-US" sz="2000" b="1" dirty="0">
              <a:solidFill>
                <a:schemeClr val="tx1">
                  <a:lumMod val="50000"/>
                  <a:lumOff val="50000"/>
                </a:schemeClr>
              </a:solidFill>
              <a:ea typeface="微软雅黑"/>
            </a:endParaRPr>
          </a:p>
        </p:txBody>
      </p:sp>
      <p:sp>
        <p:nvSpPr>
          <p:cNvPr id="133" name="Text Box 18"/>
          <p:cNvSpPr txBox="1">
            <a:spLocks noChangeArrowheads="1"/>
          </p:cNvSpPr>
          <p:nvPr/>
        </p:nvSpPr>
        <p:spPr bwMode="gray">
          <a:xfrm>
            <a:off x="970779" y="288980"/>
            <a:ext cx="281044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zh-CN" altLang="en-US" sz="1600" b="1" dirty="0">
                <a:solidFill>
                  <a:schemeClr val="tx1">
                    <a:lumMod val="75000"/>
                    <a:lumOff val="25000"/>
                  </a:schemeClr>
                </a:solidFill>
                <a:latin typeface="微软雅黑"/>
                <a:ea typeface="微软雅黑"/>
              </a:rPr>
              <a:t>添加您想要的标题</a:t>
            </a:r>
          </a:p>
        </p:txBody>
      </p:sp>
      <p:cxnSp>
        <p:nvCxnSpPr>
          <p:cNvPr id="26" name="肘形连接符 25"/>
          <p:cNvCxnSpPr/>
          <p:nvPr/>
        </p:nvCxnSpPr>
        <p:spPr>
          <a:xfrm rot="5400000" flipH="1" flipV="1">
            <a:off x="1368439" y="1697578"/>
            <a:ext cx="702078" cy="601779"/>
          </a:xfrm>
          <a:prstGeom prst="bentConnector3">
            <a:avLst/>
          </a:prstGeom>
          <a:ln w="12700">
            <a:solidFill>
              <a:schemeClr val="tx1">
                <a:lumMod val="65000"/>
                <a:lumOff val="35000"/>
              </a:schemeClr>
            </a:solidFill>
            <a:prstDash val="dash"/>
            <a:headEnd type="diamond"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7" name="肘形连接符 26"/>
          <p:cNvCxnSpPr/>
          <p:nvPr/>
        </p:nvCxnSpPr>
        <p:spPr>
          <a:xfrm rot="16200000" flipH="1">
            <a:off x="2631160" y="3188570"/>
            <a:ext cx="702078" cy="601779"/>
          </a:xfrm>
          <a:prstGeom prst="bentConnector3">
            <a:avLst/>
          </a:prstGeom>
          <a:ln w="12700">
            <a:solidFill>
              <a:schemeClr val="tx1">
                <a:lumMod val="65000"/>
                <a:lumOff val="35000"/>
              </a:schemeClr>
            </a:solidFill>
            <a:prstDash val="dash"/>
            <a:headEnd type="diamond"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8" name="肘形连接符 27"/>
          <p:cNvCxnSpPr/>
          <p:nvPr/>
        </p:nvCxnSpPr>
        <p:spPr>
          <a:xfrm rot="5400000" flipH="1" flipV="1">
            <a:off x="3902600" y="1697578"/>
            <a:ext cx="702078" cy="601779"/>
          </a:xfrm>
          <a:prstGeom prst="bentConnector3">
            <a:avLst/>
          </a:prstGeom>
          <a:ln w="12700">
            <a:solidFill>
              <a:schemeClr val="tx1">
                <a:lumMod val="65000"/>
                <a:lumOff val="35000"/>
              </a:schemeClr>
            </a:solidFill>
            <a:prstDash val="dash"/>
            <a:headEnd type="diamond"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9" name="肘形连接符 28"/>
          <p:cNvCxnSpPr/>
          <p:nvPr/>
        </p:nvCxnSpPr>
        <p:spPr>
          <a:xfrm rot="16200000" flipH="1">
            <a:off x="5137364" y="3188570"/>
            <a:ext cx="702078" cy="601779"/>
          </a:xfrm>
          <a:prstGeom prst="bentConnector3">
            <a:avLst/>
          </a:prstGeom>
          <a:ln w="12700">
            <a:solidFill>
              <a:schemeClr val="tx1">
                <a:lumMod val="65000"/>
                <a:lumOff val="35000"/>
              </a:schemeClr>
            </a:solidFill>
            <a:prstDash val="dash"/>
            <a:headEnd type="diamond"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0" name="肘形连接符 29"/>
          <p:cNvCxnSpPr/>
          <p:nvPr/>
        </p:nvCxnSpPr>
        <p:spPr>
          <a:xfrm rot="5400000" flipH="1" flipV="1">
            <a:off x="6369005" y="1697578"/>
            <a:ext cx="702078" cy="601779"/>
          </a:xfrm>
          <a:prstGeom prst="bentConnector3">
            <a:avLst/>
          </a:prstGeom>
          <a:ln w="12700">
            <a:solidFill>
              <a:schemeClr val="tx1">
                <a:lumMod val="65000"/>
                <a:lumOff val="35000"/>
              </a:schemeClr>
            </a:solidFill>
            <a:prstDash val="dash"/>
            <a:headEnd type="diamond"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1" name="肘形连接符 30"/>
          <p:cNvCxnSpPr/>
          <p:nvPr/>
        </p:nvCxnSpPr>
        <p:spPr>
          <a:xfrm rot="16200000" flipH="1">
            <a:off x="7654606" y="3188571"/>
            <a:ext cx="702078" cy="601779"/>
          </a:xfrm>
          <a:prstGeom prst="bentConnector3">
            <a:avLst/>
          </a:prstGeom>
          <a:ln w="12700">
            <a:solidFill>
              <a:schemeClr val="tx1">
                <a:lumMod val="65000"/>
                <a:lumOff val="35000"/>
              </a:schemeClr>
            </a:solidFill>
            <a:prstDash val="dash"/>
            <a:headEnd type="diamond"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2" name="右箭头 31"/>
          <p:cNvSpPr/>
          <p:nvPr/>
        </p:nvSpPr>
        <p:spPr>
          <a:xfrm>
            <a:off x="0" y="2563924"/>
            <a:ext cx="9001068" cy="385868"/>
          </a:xfrm>
          <a:prstGeom prst="rightArrow">
            <a:avLst/>
          </a:prstGeom>
          <a:solidFill>
            <a:srgbClr val="7030A0"/>
          </a:solidFill>
          <a:ln w="38100">
            <a:noFill/>
          </a:ln>
          <a:effectLst>
            <a:innerShdw blurRad="165100" dist="63500" dir="13500000">
              <a:prstClr val="black">
                <a:alpha val="3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solidFill>
                <a:srgbClr val="FFFFFF"/>
              </a:solidFill>
            </a:endParaRPr>
          </a:p>
        </p:txBody>
      </p:sp>
      <p:sp>
        <p:nvSpPr>
          <p:cNvPr id="33" name="Freeform 7"/>
          <p:cNvSpPr>
            <a:spLocks noEditPoints="1"/>
          </p:cNvSpPr>
          <p:nvPr/>
        </p:nvSpPr>
        <p:spPr bwMode="auto">
          <a:xfrm flipH="1">
            <a:off x="-289584" y="2695878"/>
            <a:ext cx="289584" cy="130533"/>
          </a:xfrm>
          <a:custGeom>
            <a:avLst/>
            <a:gdLst>
              <a:gd name="T0" fmla="*/ 11 w 155"/>
              <a:gd name="T1" fmla="*/ 56 h 70"/>
              <a:gd name="T2" fmla="*/ 15 w 155"/>
              <a:gd name="T3" fmla="*/ 57 h 70"/>
              <a:gd name="T4" fmla="*/ 15 w 155"/>
              <a:gd name="T5" fmla="*/ 57 h 70"/>
              <a:gd name="T6" fmla="*/ 27 w 155"/>
              <a:gd name="T7" fmla="*/ 70 h 70"/>
              <a:gd name="T8" fmla="*/ 40 w 155"/>
              <a:gd name="T9" fmla="*/ 57 h 70"/>
              <a:gd name="T10" fmla="*/ 40 w 155"/>
              <a:gd name="T11" fmla="*/ 57 h 70"/>
              <a:gd name="T12" fmla="*/ 104 w 155"/>
              <a:gd name="T13" fmla="*/ 57 h 70"/>
              <a:gd name="T14" fmla="*/ 104 w 155"/>
              <a:gd name="T15" fmla="*/ 57 h 70"/>
              <a:gd name="T16" fmla="*/ 117 w 155"/>
              <a:gd name="T17" fmla="*/ 70 h 70"/>
              <a:gd name="T18" fmla="*/ 130 w 155"/>
              <a:gd name="T19" fmla="*/ 57 h 70"/>
              <a:gd name="T20" fmla="*/ 130 w 155"/>
              <a:gd name="T21" fmla="*/ 57 h 70"/>
              <a:gd name="T22" fmla="*/ 134 w 155"/>
              <a:gd name="T23" fmla="*/ 57 h 70"/>
              <a:gd name="T24" fmla="*/ 137 w 155"/>
              <a:gd name="T25" fmla="*/ 57 h 70"/>
              <a:gd name="T26" fmla="*/ 155 w 155"/>
              <a:gd name="T27" fmla="*/ 24 h 70"/>
              <a:gd name="T28" fmla="*/ 155 w 155"/>
              <a:gd name="T29" fmla="*/ 24 h 70"/>
              <a:gd name="T30" fmla="*/ 155 w 155"/>
              <a:gd name="T31" fmla="*/ 24 h 70"/>
              <a:gd name="T32" fmla="*/ 155 w 155"/>
              <a:gd name="T33" fmla="*/ 24 h 70"/>
              <a:gd name="T34" fmla="*/ 155 w 155"/>
              <a:gd name="T35" fmla="*/ 24 h 70"/>
              <a:gd name="T36" fmla="*/ 140 w 155"/>
              <a:gd name="T37" fmla="*/ 24 h 70"/>
              <a:gd name="T38" fmla="*/ 96 w 155"/>
              <a:gd name="T39" fmla="*/ 0 h 70"/>
              <a:gd name="T40" fmla="*/ 88 w 155"/>
              <a:gd name="T41" fmla="*/ 0 h 70"/>
              <a:gd name="T42" fmla="*/ 79 w 155"/>
              <a:gd name="T43" fmla="*/ 0 h 70"/>
              <a:gd name="T44" fmla="*/ 35 w 155"/>
              <a:gd name="T45" fmla="*/ 24 h 70"/>
              <a:gd name="T46" fmla="*/ 25 w 155"/>
              <a:gd name="T47" fmla="*/ 24 h 70"/>
              <a:gd name="T48" fmla="*/ 0 w 155"/>
              <a:gd name="T49" fmla="*/ 56 h 70"/>
              <a:gd name="T50" fmla="*/ 0 w 155"/>
              <a:gd name="T51" fmla="*/ 57 h 70"/>
              <a:gd name="T52" fmla="*/ 1 w 155"/>
              <a:gd name="T53" fmla="*/ 56 h 70"/>
              <a:gd name="T54" fmla="*/ 11 w 155"/>
              <a:gd name="T55" fmla="*/ 56 h 70"/>
              <a:gd name="T56" fmla="*/ 85 w 155"/>
              <a:gd name="T57" fmla="*/ 8 h 70"/>
              <a:gd name="T58" fmla="*/ 85 w 155"/>
              <a:gd name="T59" fmla="*/ 23 h 70"/>
              <a:gd name="T60" fmla="*/ 47 w 155"/>
              <a:gd name="T61" fmla="*/ 23 h 70"/>
              <a:gd name="T62" fmla="*/ 47 w 155"/>
              <a:gd name="T63" fmla="*/ 23 h 70"/>
              <a:gd name="T64" fmla="*/ 80 w 155"/>
              <a:gd name="T65" fmla="*/ 8 h 70"/>
              <a:gd name="T66" fmla="*/ 85 w 155"/>
              <a:gd name="T67" fmla="*/ 8 h 70"/>
              <a:gd name="T68" fmla="*/ 90 w 155"/>
              <a:gd name="T69" fmla="*/ 23 h 70"/>
              <a:gd name="T70" fmla="*/ 89 w 155"/>
              <a:gd name="T71" fmla="*/ 7 h 70"/>
              <a:gd name="T72" fmla="*/ 95 w 155"/>
              <a:gd name="T73" fmla="*/ 8 h 70"/>
              <a:gd name="T74" fmla="*/ 128 w 155"/>
              <a:gd name="T75" fmla="*/ 23 h 70"/>
              <a:gd name="T76" fmla="*/ 90 w 155"/>
              <a:gd name="T77" fmla="*/ 23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55" h="70">
                <a:moveTo>
                  <a:pt x="11" y="56"/>
                </a:moveTo>
                <a:cubicBezTo>
                  <a:pt x="15" y="57"/>
                  <a:pt x="15" y="57"/>
                  <a:pt x="15" y="57"/>
                </a:cubicBezTo>
                <a:cubicBezTo>
                  <a:pt x="15" y="57"/>
                  <a:pt x="15" y="57"/>
                  <a:pt x="15" y="57"/>
                </a:cubicBezTo>
                <a:cubicBezTo>
                  <a:pt x="15" y="64"/>
                  <a:pt x="20" y="70"/>
                  <a:pt x="27" y="70"/>
                </a:cubicBezTo>
                <a:cubicBezTo>
                  <a:pt x="35" y="70"/>
                  <a:pt x="40" y="64"/>
                  <a:pt x="40" y="57"/>
                </a:cubicBezTo>
                <a:cubicBezTo>
                  <a:pt x="40" y="57"/>
                  <a:pt x="40" y="57"/>
                  <a:pt x="40" y="57"/>
                </a:cubicBezTo>
                <a:cubicBezTo>
                  <a:pt x="104" y="57"/>
                  <a:pt x="104" y="57"/>
                  <a:pt x="104" y="57"/>
                </a:cubicBezTo>
                <a:cubicBezTo>
                  <a:pt x="104" y="57"/>
                  <a:pt x="104" y="57"/>
                  <a:pt x="104" y="57"/>
                </a:cubicBezTo>
                <a:cubicBezTo>
                  <a:pt x="104" y="64"/>
                  <a:pt x="110" y="70"/>
                  <a:pt x="117" y="70"/>
                </a:cubicBezTo>
                <a:cubicBezTo>
                  <a:pt x="124" y="70"/>
                  <a:pt x="130" y="64"/>
                  <a:pt x="130" y="57"/>
                </a:cubicBezTo>
                <a:cubicBezTo>
                  <a:pt x="130" y="57"/>
                  <a:pt x="130" y="57"/>
                  <a:pt x="130" y="57"/>
                </a:cubicBezTo>
                <a:cubicBezTo>
                  <a:pt x="134" y="57"/>
                  <a:pt x="134" y="57"/>
                  <a:pt x="134" y="57"/>
                </a:cubicBezTo>
                <a:cubicBezTo>
                  <a:pt x="137" y="57"/>
                  <a:pt x="137" y="57"/>
                  <a:pt x="137" y="57"/>
                </a:cubicBezTo>
                <a:cubicBezTo>
                  <a:pt x="137" y="57"/>
                  <a:pt x="155" y="59"/>
                  <a:pt x="155" y="24"/>
                </a:cubicBezTo>
                <a:cubicBezTo>
                  <a:pt x="155" y="24"/>
                  <a:pt x="155" y="24"/>
                  <a:pt x="155" y="24"/>
                </a:cubicBezTo>
                <a:cubicBezTo>
                  <a:pt x="155" y="24"/>
                  <a:pt x="155" y="24"/>
                  <a:pt x="155" y="24"/>
                </a:cubicBezTo>
                <a:cubicBezTo>
                  <a:pt x="155" y="24"/>
                  <a:pt x="155" y="24"/>
                  <a:pt x="155" y="24"/>
                </a:cubicBezTo>
                <a:cubicBezTo>
                  <a:pt x="155" y="24"/>
                  <a:pt x="155" y="24"/>
                  <a:pt x="155" y="24"/>
                </a:cubicBezTo>
                <a:cubicBezTo>
                  <a:pt x="140" y="24"/>
                  <a:pt x="140" y="24"/>
                  <a:pt x="140" y="24"/>
                </a:cubicBezTo>
                <a:cubicBezTo>
                  <a:pt x="127" y="8"/>
                  <a:pt x="109" y="2"/>
                  <a:pt x="96" y="0"/>
                </a:cubicBezTo>
                <a:cubicBezTo>
                  <a:pt x="96" y="0"/>
                  <a:pt x="90" y="0"/>
                  <a:pt x="88" y="0"/>
                </a:cubicBezTo>
                <a:cubicBezTo>
                  <a:pt x="85" y="0"/>
                  <a:pt x="79" y="0"/>
                  <a:pt x="79" y="0"/>
                </a:cubicBezTo>
                <a:cubicBezTo>
                  <a:pt x="66" y="2"/>
                  <a:pt x="48" y="8"/>
                  <a:pt x="35" y="24"/>
                </a:cubicBezTo>
                <a:cubicBezTo>
                  <a:pt x="25" y="24"/>
                  <a:pt x="25" y="24"/>
                  <a:pt x="25" y="24"/>
                </a:cubicBezTo>
                <a:cubicBezTo>
                  <a:pt x="25" y="24"/>
                  <a:pt x="0" y="22"/>
                  <a:pt x="0" y="56"/>
                </a:cubicBezTo>
                <a:cubicBezTo>
                  <a:pt x="0" y="57"/>
                  <a:pt x="0" y="57"/>
                  <a:pt x="0" y="57"/>
                </a:cubicBezTo>
                <a:cubicBezTo>
                  <a:pt x="1" y="56"/>
                  <a:pt x="1" y="56"/>
                  <a:pt x="1" y="56"/>
                </a:cubicBezTo>
                <a:cubicBezTo>
                  <a:pt x="11" y="56"/>
                  <a:pt x="11" y="56"/>
                  <a:pt x="11" y="56"/>
                </a:cubicBezTo>
                <a:close/>
                <a:moveTo>
                  <a:pt x="85" y="8"/>
                </a:moveTo>
                <a:cubicBezTo>
                  <a:pt x="85" y="23"/>
                  <a:pt x="85" y="23"/>
                  <a:pt x="85" y="23"/>
                </a:cubicBezTo>
                <a:cubicBezTo>
                  <a:pt x="47" y="23"/>
                  <a:pt x="47" y="23"/>
                  <a:pt x="47" y="23"/>
                </a:cubicBezTo>
                <a:cubicBezTo>
                  <a:pt x="47" y="23"/>
                  <a:pt x="47" y="23"/>
                  <a:pt x="47" y="23"/>
                </a:cubicBezTo>
                <a:cubicBezTo>
                  <a:pt x="58" y="13"/>
                  <a:pt x="70" y="9"/>
                  <a:pt x="80" y="8"/>
                </a:cubicBezTo>
                <a:cubicBezTo>
                  <a:pt x="81" y="8"/>
                  <a:pt x="83" y="8"/>
                  <a:pt x="85" y="8"/>
                </a:cubicBezTo>
                <a:close/>
                <a:moveTo>
                  <a:pt x="90" y="23"/>
                </a:moveTo>
                <a:cubicBezTo>
                  <a:pt x="89" y="7"/>
                  <a:pt x="89" y="7"/>
                  <a:pt x="89" y="7"/>
                </a:cubicBezTo>
                <a:cubicBezTo>
                  <a:pt x="92" y="8"/>
                  <a:pt x="94" y="8"/>
                  <a:pt x="95" y="8"/>
                </a:cubicBezTo>
                <a:cubicBezTo>
                  <a:pt x="105" y="9"/>
                  <a:pt x="118" y="13"/>
                  <a:pt x="128" y="23"/>
                </a:cubicBezTo>
                <a:lnTo>
                  <a:pt x="90" y="23"/>
                </a:lnTo>
                <a:close/>
              </a:path>
            </a:pathLst>
          </a:custGeom>
          <a:solidFill>
            <a:schemeClr val="bg1">
              <a:lumMod val="95000"/>
            </a:schemeClr>
          </a:solidFill>
          <a:ln>
            <a:noFill/>
          </a:ln>
        </p:spPr>
        <p:txBody>
          <a:bodyPr vert="horz" wrap="square" lIns="68580" tIns="34290" rIns="68580" bIns="34290" numCol="1" anchor="t" anchorCtr="0" compatLnSpc="1">
            <a:prstTxWarp prst="textNoShape">
              <a:avLst/>
            </a:prstTxWarp>
          </a:bodyPr>
          <a:lstStyle/>
          <a:p>
            <a:endParaRPr lang="zh-CN" altLang="en-US"/>
          </a:p>
        </p:txBody>
      </p:sp>
      <p:sp>
        <p:nvSpPr>
          <p:cNvPr id="34" name="椭圆 33"/>
          <p:cNvSpPr/>
          <p:nvPr/>
        </p:nvSpPr>
        <p:spPr>
          <a:xfrm>
            <a:off x="1061154" y="2382336"/>
            <a:ext cx="756182" cy="756084"/>
          </a:xfrm>
          <a:prstGeom prst="ellipse">
            <a:avLst/>
          </a:prstGeom>
          <a:gradFill flip="none" rotWithShape="1">
            <a:gsLst>
              <a:gs pos="49000">
                <a:schemeClr val="bg1">
                  <a:lumMod val="93000"/>
                </a:schemeClr>
              </a:gs>
              <a:gs pos="0">
                <a:srgbClr val="E2E2E2">
                  <a:lumMod val="85000"/>
                </a:srgbClr>
              </a:gs>
              <a:gs pos="100000">
                <a:schemeClr val="bg1"/>
              </a:gs>
            </a:gsLst>
            <a:lin ang="2700000" scaled="1"/>
            <a:tileRect/>
          </a:gradFill>
          <a:ln w="38100">
            <a:gradFill flip="none" rotWithShape="1">
              <a:gsLst>
                <a:gs pos="100000">
                  <a:srgbClr val="E0E0E0"/>
                </a:gs>
                <a:gs pos="0">
                  <a:schemeClr val="bg1"/>
                </a:gs>
              </a:gsLst>
              <a:lin ang="0" scaled="0"/>
              <a:tileRect/>
            </a:gradFill>
          </a:ln>
          <a:effectLst>
            <a:outerShdw blurRad="368300" dist="368300" dir="2700000" algn="tr" rotWithShape="0">
              <a:prstClr val="black">
                <a:alpha val="20000"/>
              </a:prstClr>
            </a:outerShdw>
          </a:effectLst>
          <a:scene3d>
            <a:camera prst="orthographicFront"/>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lIns="0" tIns="34290" rIns="0" bIns="34290" rtlCol="0" anchor="ctr"/>
          <a:lstStyle/>
          <a:p>
            <a:pPr algn="ctr"/>
            <a:r>
              <a:rPr lang="zh-CN" altLang="en-US" sz="1500" b="1" dirty="0" smtClean="0">
                <a:solidFill>
                  <a:srgbClr val="7030A0"/>
                </a:solidFill>
                <a:latin typeface="微软雅黑" pitchFamily="34" charset="-122"/>
                <a:ea typeface="微软雅黑" pitchFamily="34" charset="-122"/>
              </a:rPr>
              <a:t>标题</a:t>
            </a:r>
            <a:endParaRPr lang="zh-CN" altLang="en-US" sz="1500" b="1" dirty="0">
              <a:solidFill>
                <a:srgbClr val="7030A0"/>
              </a:solidFill>
              <a:latin typeface="微软雅黑" pitchFamily="34" charset="-122"/>
              <a:ea typeface="微软雅黑" pitchFamily="34" charset="-122"/>
            </a:endParaRPr>
          </a:p>
        </p:txBody>
      </p:sp>
      <p:sp>
        <p:nvSpPr>
          <p:cNvPr id="35" name="椭圆 34"/>
          <p:cNvSpPr/>
          <p:nvPr/>
        </p:nvSpPr>
        <p:spPr>
          <a:xfrm>
            <a:off x="2314255" y="2382336"/>
            <a:ext cx="756182" cy="756084"/>
          </a:xfrm>
          <a:prstGeom prst="ellipse">
            <a:avLst/>
          </a:prstGeom>
          <a:gradFill flip="none" rotWithShape="1">
            <a:gsLst>
              <a:gs pos="49000">
                <a:schemeClr val="bg1">
                  <a:lumMod val="93000"/>
                </a:schemeClr>
              </a:gs>
              <a:gs pos="0">
                <a:srgbClr val="E2E2E2">
                  <a:lumMod val="85000"/>
                </a:srgbClr>
              </a:gs>
              <a:gs pos="100000">
                <a:schemeClr val="bg1"/>
              </a:gs>
            </a:gsLst>
            <a:lin ang="2700000" scaled="1"/>
            <a:tileRect/>
          </a:gradFill>
          <a:ln w="38100">
            <a:gradFill flip="none" rotWithShape="1">
              <a:gsLst>
                <a:gs pos="100000">
                  <a:srgbClr val="E0E0E0"/>
                </a:gs>
                <a:gs pos="0">
                  <a:schemeClr val="bg1"/>
                </a:gs>
              </a:gsLst>
              <a:lin ang="0" scaled="0"/>
              <a:tileRect/>
            </a:gradFill>
          </a:ln>
          <a:effectLst>
            <a:outerShdw blurRad="368300" dist="368300" dir="2700000" algn="tr" rotWithShape="0">
              <a:prstClr val="black">
                <a:alpha val="20000"/>
              </a:prstClr>
            </a:outerShdw>
          </a:effectLst>
          <a:scene3d>
            <a:camera prst="orthographicFront"/>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lIns="0" tIns="34290" rIns="0" bIns="34290" rtlCol="0" anchor="ctr"/>
          <a:lstStyle/>
          <a:p>
            <a:pPr algn="ctr"/>
            <a:r>
              <a:rPr lang="zh-CN" altLang="en-US" sz="1500" b="1" dirty="0">
                <a:solidFill>
                  <a:srgbClr val="7030A0"/>
                </a:solidFill>
                <a:latin typeface="微软雅黑" pitchFamily="34" charset="-122"/>
                <a:ea typeface="微软雅黑" pitchFamily="34" charset="-122"/>
              </a:rPr>
              <a:t>标题</a:t>
            </a:r>
          </a:p>
        </p:txBody>
      </p:sp>
      <p:sp>
        <p:nvSpPr>
          <p:cNvPr id="36" name="椭圆 35"/>
          <p:cNvSpPr/>
          <p:nvPr/>
        </p:nvSpPr>
        <p:spPr>
          <a:xfrm>
            <a:off x="3567357" y="2382336"/>
            <a:ext cx="756182" cy="756084"/>
          </a:xfrm>
          <a:prstGeom prst="ellipse">
            <a:avLst/>
          </a:prstGeom>
          <a:gradFill flip="none" rotWithShape="1">
            <a:gsLst>
              <a:gs pos="49000">
                <a:schemeClr val="bg1">
                  <a:lumMod val="93000"/>
                </a:schemeClr>
              </a:gs>
              <a:gs pos="0">
                <a:srgbClr val="E2E2E2">
                  <a:lumMod val="85000"/>
                </a:srgbClr>
              </a:gs>
              <a:gs pos="100000">
                <a:schemeClr val="bg1"/>
              </a:gs>
            </a:gsLst>
            <a:lin ang="2700000" scaled="1"/>
            <a:tileRect/>
          </a:gradFill>
          <a:ln w="38100">
            <a:gradFill flip="none" rotWithShape="1">
              <a:gsLst>
                <a:gs pos="100000">
                  <a:srgbClr val="E0E0E0"/>
                </a:gs>
                <a:gs pos="0">
                  <a:schemeClr val="bg1"/>
                </a:gs>
              </a:gsLst>
              <a:lin ang="0" scaled="0"/>
              <a:tileRect/>
            </a:gradFill>
          </a:ln>
          <a:effectLst>
            <a:outerShdw blurRad="368300" dist="368300" dir="2700000" algn="tr" rotWithShape="0">
              <a:prstClr val="black">
                <a:alpha val="20000"/>
              </a:prstClr>
            </a:outerShdw>
          </a:effectLst>
          <a:scene3d>
            <a:camera prst="orthographicFront"/>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lIns="0" tIns="34290" rIns="0" bIns="34290" rtlCol="0" anchor="ctr"/>
          <a:lstStyle/>
          <a:p>
            <a:pPr algn="ctr"/>
            <a:r>
              <a:rPr lang="zh-CN" altLang="en-US" sz="1500" b="1" dirty="0">
                <a:solidFill>
                  <a:srgbClr val="7030A0"/>
                </a:solidFill>
                <a:latin typeface="微软雅黑" pitchFamily="34" charset="-122"/>
                <a:ea typeface="微软雅黑" pitchFamily="34" charset="-122"/>
              </a:rPr>
              <a:t>标题</a:t>
            </a:r>
          </a:p>
        </p:txBody>
      </p:sp>
      <p:sp>
        <p:nvSpPr>
          <p:cNvPr id="37" name="椭圆 36"/>
          <p:cNvSpPr/>
          <p:nvPr/>
        </p:nvSpPr>
        <p:spPr>
          <a:xfrm>
            <a:off x="4820459" y="2382336"/>
            <a:ext cx="756182" cy="756084"/>
          </a:xfrm>
          <a:prstGeom prst="ellipse">
            <a:avLst/>
          </a:prstGeom>
          <a:gradFill flip="none" rotWithShape="1">
            <a:gsLst>
              <a:gs pos="49000">
                <a:schemeClr val="bg1">
                  <a:lumMod val="93000"/>
                </a:schemeClr>
              </a:gs>
              <a:gs pos="0">
                <a:srgbClr val="E2E2E2">
                  <a:lumMod val="85000"/>
                </a:srgbClr>
              </a:gs>
              <a:gs pos="100000">
                <a:schemeClr val="bg1"/>
              </a:gs>
            </a:gsLst>
            <a:lin ang="2700000" scaled="1"/>
            <a:tileRect/>
          </a:gradFill>
          <a:ln w="38100">
            <a:gradFill flip="none" rotWithShape="1">
              <a:gsLst>
                <a:gs pos="100000">
                  <a:srgbClr val="E0E0E0"/>
                </a:gs>
                <a:gs pos="0">
                  <a:schemeClr val="bg1"/>
                </a:gs>
              </a:gsLst>
              <a:lin ang="0" scaled="0"/>
              <a:tileRect/>
            </a:gradFill>
          </a:ln>
          <a:effectLst>
            <a:outerShdw blurRad="368300" dist="368300" dir="2700000" algn="tr" rotWithShape="0">
              <a:prstClr val="black">
                <a:alpha val="20000"/>
              </a:prstClr>
            </a:outerShdw>
          </a:effectLst>
          <a:scene3d>
            <a:camera prst="orthographicFront"/>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lIns="0" tIns="34290" rIns="0" bIns="34290" rtlCol="0" anchor="ctr"/>
          <a:lstStyle/>
          <a:p>
            <a:pPr algn="ctr"/>
            <a:r>
              <a:rPr lang="zh-CN" altLang="en-US" sz="1500" b="1" dirty="0">
                <a:solidFill>
                  <a:srgbClr val="7030A0"/>
                </a:solidFill>
                <a:latin typeface="微软雅黑" pitchFamily="34" charset="-122"/>
                <a:ea typeface="微软雅黑" pitchFamily="34" charset="-122"/>
              </a:rPr>
              <a:t>标题</a:t>
            </a:r>
          </a:p>
        </p:txBody>
      </p:sp>
      <p:sp>
        <p:nvSpPr>
          <p:cNvPr id="38" name="椭圆 37"/>
          <p:cNvSpPr/>
          <p:nvPr/>
        </p:nvSpPr>
        <p:spPr>
          <a:xfrm>
            <a:off x="6073561" y="2382336"/>
            <a:ext cx="756182" cy="756084"/>
          </a:xfrm>
          <a:prstGeom prst="ellipse">
            <a:avLst/>
          </a:prstGeom>
          <a:gradFill flip="none" rotWithShape="1">
            <a:gsLst>
              <a:gs pos="49000">
                <a:schemeClr val="bg1">
                  <a:lumMod val="93000"/>
                </a:schemeClr>
              </a:gs>
              <a:gs pos="0">
                <a:srgbClr val="E2E2E2">
                  <a:lumMod val="85000"/>
                </a:srgbClr>
              </a:gs>
              <a:gs pos="100000">
                <a:schemeClr val="bg1"/>
              </a:gs>
            </a:gsLst>
            <a:lin ang="2700000" scaled="1"/>
            <a:tileRect/>
          </a:gradFill>
          <a:ln w="38100">
            <a:gradFill flip="none" rotWithShape="1">
              <a:gsLst>
                <a:gs pos="100000">
                  <a:srgbClr val="E0E0E0"/>
                </a:gs>
                <a:gs pos="0">
                  <a:schemeClr val="bg1"/>
                </a:gs>
              </a:gsLst>
              <a:lin ang="0" scaled="0"/>
              <a:tileRect/>
            </a:gradFill>
          </a:ln>
          <a:effectLst>
            <a:outerShdw blurRad="368300" dist="368300" dir="2700000" algn="tr" rotWithShape="0">
              <a:prstClr val="black">
                <a:alpha val="20000"/>
              </a:prstClr>
            </a:outerShdw>
          </a:effectLst>
          <a:scene3d>
            <a:camera prst="orthographicFront"/>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lIns="0" tIns="34290" rIns="0" bIns="34290" rtlCol="0" anchor="ctr"/>
          <a:lstStyle/>
          <a:p>
            <a:pPr algn="ctr"/>
            <a:r>
              <a:rPr lang="zh-CN" altLang="en-US" sz="1500" b="1" dirty="0">
                <a:solidFill>
                  <a:srgbClr val="7030A0"/>
                </a:solidFill>
                <a:latin typeface="微软雅黑" pitchFamily="34" charset="-122"/>
                <a:ea typeface="微软雅黑" pitchFamily="34" charset="-122"/>
              </a:rPr>
              <a:t>标题</a:t>
            </a:r>
          </a:p>
        </p:txBody>
      </p:sp>
      <p:sp>
        <p:nvSpPr>
          <p:cNvPr id="39" name="椭圆 38"/>
          <p:cNvSpPr/>
          <p:nvPr/>
        </p:nvSpPr>
        <p:spPr>
          <a:xfrm>
            <a:off x="7326664" y="2382336"/>
            <a:ext cx="756182" cy="756084"/>
          </a:xfrm>
          <a:prstGeom prst="ellipse">
            <a:avLst/>
          </a:prstGeom>
          <a:gradFill flip="none" rotWithShape="1">
            <a:gsLst>
              <a:gs pos="49000">
                <a:schemeClr val="bg1">
                  <a:lumMod val="93000"/>
                </a:schemeClr>
              </a:gs>
              <a:gs pos="0">
                <a:srgbClr val="E2E2E2">
                  <a:lumMod val="85000"/>
                </a:srgbClr>
              </a:gs>
              <a:gs pos="100000">
                <a:schemeClr val="bg1"/>
              </a:gs>
            </a:gsLst>
            <a:lin ang="2700000" scaled="1"/>
            <a:tileRect/>
          </a:gradFill>
          <a:ln w="38100">
            <a:gradFill flip="none" rotWithShape="1">
              <a:gsLst>
                <a:gs pos="100000">
                  <a:srgbClr val="E0E0E0"/>
                </a:gs>
                <a:gs pos="0">
                  <a:schemeClr val="bg1"/>
                </a:gs>
              </a:gsLst>
              <a:lin ang="0" scaled="0"/>
              <a:tileRect/>
            </a:gradFill>
          </a:ln>
          <a:effectLst>
            <a:outerShdw blurRad="368300" dist="368300" dir="2700000" algn="tr" rotWithShape="0">
              <a:prstClr val="black">
                <a:alpha val="20000"/>
              </a:prstClr>
            </a:outerShdw>
          </a:effectLst>
          <a:scene3d>
            <a:camera prst="orthographicFront"/>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lIns="0" tIns="34290" rIns="0" bIns="34290" rtlCol="0" anchor="ctr"/>
          <a:lstStyle/>
          <a:p>
            <a:pPr algn="ctr"/>
            <a:r>
              <a:rPr lang="zh-CN" altLang="en-US" sz="1500" b="1" dirty="0">
                <a:solidFill>
                  <a:srgbClr val="7030A0"/>
                </a:solidFill>
                <a:latin typeface="微软雅黑" pitchFamily="34" charset="-122"/>
                <a:ea typeface="微软雅黑" pitchFamily="34" charset="-122"/>
              </a:rPr>
              <a:t>标题</a:t>
            </a:r>
          </a:p>
        </p:txBody>
      </p:sp>
      <p:sp>
        <p:nvSpPr>
          <p:cNvPr id="40" name="TextBox 39"/>
          <p:cNvSpPr txBox="1"/>
          <p:nvPr/>
        </p:nvSpPr>
        <p:spPr>
          <a:xfrm>
            <a:off x="611425" y="969610"/>
            <a:ext cx="1890456" cy="771878"/>
          </a:xfrm>
          <a:prstGeom prst="rect">
            <a:avLst/>
          </a:prstGeom>
          <a:noFill/>
        </p:spPr>
        <p:txBody>
          <a:bodyPr wrap="square" lIns="68580" tIns="34290" rIns="68580" bIns="34290" rtlCol="0">
            <a:spAutoFit/>
          </a:bodyPr>
          <a:lstStyle/>
          <a:p>
            <a:pPr>
              <a:lnSpc>
                <a:spcPct val="130000"/>
              </a:lnSpc>
            </a:pPr>
            <a:r>
              <a:rPr lang="zh-CN" altLang="en-US" sz="900" dirty="0">
                <a:solidFill>
                  <a:schemeClr val="tx1">
                    <a:lumMod val="50000"/>
                    <a:lumOff val="50000"/>
                  </a:schemeClr>
                </a:solidFill>
                <a:latin typeface="微软雅黑" pitchFamily="34" charset="-122"/>
                <a:ea typeface="微软雅黑" pitchFamily="34" charset="-122"/>
              </a:rPr>
              <a:t>您的内容打在这里，或者通过复制您的文本后，在此框中选择粘贴，并选择只保留文字。您的内容打在这里，或者通过通过复制您的文本。</a:t>
            </a:r>
          </a:p>
        </p:txBody>
      </p:sp>
      <p:sp>
        <p:nvSpPr>
          <p:cNvPr id="41" name="TextBox 40"/>
          <p:cNvSpPr txBox="1"/>
          <p:nvPr/>
        </p:nvSpPr>
        <p:spPr>
          <a:xfrm>
            <a:off x="1871114" y="3846551"/>
            <a:ext cx="1890456" cy="771878"/>
          </a:xfrm>
          <a:prstGeom prst="rect">
            <a:avLst/>
          </a:prstGeom>
          <a:noFill/>
        </p:spPr>
        <p:txBody>
          <a:bodyPr wrap="square" lIns="68580" tIns="34290" rIns="68580" bIns="34290" rtlCol="0">
            <a:spAutoFit/>
          </a:bodyPr>
          <a:lstStyle/>
          <a:p>
            <a:pPr>
              <a:lnSpc>
                <a:spcPct val="130000"/>
              </a:lnSpc>
            </a:pPr>
            <a:r>
              <a:rPr lang="zh-CN" altLang="en-US" sz="900" dirty="0">
                <a:solidFill>
                  <a:schemeClr val="tx1">
                    <a:lumMod val="50000"/>
                    <a:lumOff val="50000"/>
                  </a:schemeClr>
                </a:solidFill>
                <a:latin typeface="微软雅黑" pitchFamily="34" charset="-122"/>
                <a:ea typeface="微软雅黑" pitchFamily="34" charset="-122"/>
              </a:rPr>
              <a:t>您的内容打在这里，或者通过复制您的文本后，在此框中选择粘贴，并选择只保留文字。您的内容打在这里，或者通过通过复制您的文本。</a:t>
            </a:r>
          </a:p>
        </p:txBody>
      </p:sp>
      <p:sp>
        <p:nvSpPr>
          <p:cNvPr id="42" name="TextBox 41"/>
          <p:cNvSpPr txBox="1"/>
          <p:nvPr/>
        </p:nvSpPr>
        <p:spPr>
          <a:xfrm>
            <a:off x="3145586" y="969610"/>
            <a:ext cx="1890456" cy="771878"/>
          </a:xfrm>
          <a:prstGeom prst="rect">
            <a:avLst/>
          </a:prstGeom>
          <a:noFill/>
        </p:spPr>
        <p:txBody>
          <a:bodyPr wrap="square" lIns="68580" tIns="34290" rIns="68580" bIns="34290" rtlCol="0">
            <a:spAutoFit/>
          </a:bodyPr>
          <a:lstStyle/>
          <a:p>
            <a:pPr>
              <a:lnSpc>
                <a:spcPct val="130000"/>
              </a:lnSpc>
            </a:pPr>
            <a:r>
              <a:rPr lang="zh-CN" altLang="en-US" sz="900" dirty="0">
                <a:solidFill>
                  <a:schemeClr val="tx1">
                    <a:lumMod val="50000"/>
                    <a:lumOff val="50000"/>
                  </a:schemeClr>
                </a:solidFill>
                <a:latin typeface="微软雅黑" pitchFamily="34" charset="-122"/>
                <a:ea typeface="微软雅黑" pitchFamily="34" charset="-122"/>
              </a:rPr>
              <a:t>您的内容打在这里，或者通过复制您的文本后，在此框中选择粘贴，并选择只保留文字。您的内容打在这里，或者通过通过复制您的文本。</a:t>
            </a:r>
          </a:p>
        </p:txBody>
      </p:sp>
      <p:sp>
        <p:nvSpPr>
          <p:cNvPr id="43" name="TextBox 42"/>
          <p:cNvSpPr txBox="1"/>
          <p:nvPr/>
        </p:nvSpPr>
        <p:spPr>
          <a:xfrm>
            <a:off x="4370730" y="3846551"/>
            <a:ext cx="1890456" cy="771878"/>
          </a:xfrm>
          <a:prstGeom prst="rect">
            <a:avLst/>
          </a:prstGeom>
          <a:noFill/>
        </p:spPr>
        <p:txBody>
          <a:bodyPr wrap="square" lIns="68580" tIns="34290" rIns="68580" bIns="34290" rtlCol="0">
            <a:spAutoFit/>
          </a:bodyPr>
          <a:lstStyle/>
          <a:p>
            <a:pPr>
              <a:lnSpc>
                <a:spcPct val="130000"/>
              </a:lnSpc>
            </a:pPr>
            <a:r>
              <a:rPr lang="zh-CN" altLang="en-US" sz="900" dirty="0">
                <a:solidFill>
                  <a:schemeClr val="tx1">
                    <a:lumMod val="50000"/>
                    <a:lumOff val="50000"/>
                  </a:schemeClr>
                </a:solidFill>
                <a:latin typeface="微软雅黑" pitchFamily="34" charset="-122"/>
                <a:ea typeface="微软雅黑" pitchFamily="34" charset="-122"/>
              </a:rPr>
              <a:t>您的内容打在这里，或者通过复制您的文本后，在此框中选择粘贴，并选择只保留文字。您的内容打在这里，或者通过通过复制您的文本。</a:t>
            </a:r>
          </a:p>
        </p:txBody>
      </p:sp>
      <p:sp>
        <p:nvSpPr>
          <p:cNvPr id="44" name="TextBox 43"/>
          <p:cNvSpPr txBox="1"/>
          <p:nvPr/>
        </p:nvSpPr>
        <p:spPr>
          <a:xfrm>
            <a:off x="5611991" y="969610"/>
            <a:ext cx="1890456" cy="771878"/>
          </a:xfrm>
          <a:prstGeom prst="rect">
            <a:avLst/>
          </a:prstGeom>
          <a:noFill/>
        </p:spPr>
        <p:txBody>
          <a:bodyPr wrap="square" lIns="68580" tIns="34290" rIns="68580" bIns="34290" rtlCol="0">
            <a:spAutoFit/>
          </a:bodyPr>
          <a:lstStyle/>
          <a:p>
            <a:pPr>
              <a:lnSpc>
                <a:spcPct val="130000"/>
              </a:lnSpc>
            </a:pPr>
            <a:r>
              <a:rPr lang="zh-CN" altLang="en-US" sz="900" dirty="0">
                <a:solidFill>
                  <a:schemeClr val="tx1">
                    <a:lumMod val="50000"/>
                    <a:lumOff val="50000"/>
                  </a:schemeClr>
                </a:solidFill>
                <a:latin typeface="微软雅黑" pitchFamily="34" charset="-122"/>
                <a:ea typeface="微软雅黑" pitchFamily="34" charset="-122"/>
              </a:rPr>
              <a:t>您的内容打在这里，或者通过复制您的文本后，在此框中选择粘贴，并选择只保留文字。您的内容打在这里，或者通过通过复制您的文本。</a:t>
            </a:r>
          </a:p>
        </p:txBody>
      </p:sp>
      <p:sp>
        <p:nvSpPr>
          <p:cNvPr id="45" name="TextBox 44"/>
          <p:cNvSpPr txBox="1"/>
          <p:nvPr/>
        </p:nvSpPr>
        <p:spPr>
          <a:xfrm>
            <a:off x="6887973" y="3846552"/>
            <a:ext cx="1890456" cy="771878"/>
          </a:xfrm>
          <a:prstGeom prst="rect">
            <a:avLst/>
          </a:prstGeom>
          <a:noFill/>
        </p:spPr>
        <p:txBody>
          <a:bodyPr wrap="square" lIns="68580" tIns="34290" rIns="68580" bIns="34290" rtlCol="0">
            <a:spAutoFit/>
          </a:bodyPr>
          <a:lstStyle/>
          <a:p>
            <a:pPr>
              <a:lnSpc>
                <a:spcPct val="130000"/>
              </a:lnSpc>
            </a:pPr>
            <a:r>
              <a:rPr lang="zh-CN" altLang="en-US" sz="900" dirty="0">
                <a:solidFill>
                  <a:schemeClr val="tx1">
                    <a:lumMod val="50000"/>
                    <a:lumOff val="50000"/>
                  </a:schemeClr>
                </a:solidFill>
                <a:latin typeface="微软雅黑" pitchFamily="34" charset="-122"/>
                <a:ea typeface="微软雅黑" pitchFamily="34" charset="-122"/>
              </a:rPr>
              <a:t>您的内容打在这里，或者通过复制您的文本后，在此框中选择粘贴，并选择只保留文字。您的内容打在这里，或者通过通过复制您的文本。</a:t>
            </a:r>
          </a:p>
        </p:txBody>
      </p:sp>
    </p:spTree>
    <p:extLst>
      <p:ext uri="{BB962C8B-B14F-4D97-AF65-F5344CB8AC3E}">
        <p14:creationId xmlns:p14="http://schemas.microsoft.com/office/powerpoint/2010/main" val="2055380196"/>
      </p:ext>
    </p:extLst>
  </p:cSld>
  <p:clrMapOvr>
    <a:masterClrMapping/>
  </p:clrMapOvr>
  <p:transition spd="slow" advClick="0" advTm="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8"/>
                                        </p:tgtEl>
                                        <p:attrNameLst>
                                          <p:attrName>style.visibility</p:attrName>
                                        </p:attrNameLst>
                                      </p:cBhvr>
                                      <p:to>
                                        <p:strVal val="visible"/>
                                      </p:to>
                                    </p:set>
                                    <p:animEffect transition="in" filter="fade">
                                      <p:cBhvr>
                                        <p:cTn id="7" dur="500"/>
                                        <p:tgtEl>
                                          <p:spTgt spid="128"/>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131"/>
                                        </p:tgtEl>
                                        <p:attrNameLst>
                                          <p:attrName>style.visibility</p:attrName>
                                        </p:attrNameLst>
                                      </p:cBhvr>
                                      <p:to>
                                        <p:strVal val="visible"/>
                                      </p:to>
                                    </p:set>
                                    <p:animEffect transition="in" filter="wipe(right)">
                                      <p:cBhvr>
                                        <p:cTn id="11" dur="300"/>
                                        <p:tgtEl>
                                          <p:spTgt spid="131"/>
                                        </p:tgtEl>
                                      </p:cBhvr>
                                    </p:animEffect>
                                  </p:childTnLst>
                                </p:cTn>
                              </p:par>
                            </p:childTnLst>
                          </p:cTn>
                        </p:par>
                        <p:par>
                          <p:cTn id="12" fill="hold">
                            <p:stCondLst>
                              <p:cond delay="800"/>
                            </p:stCondLst>
                            <p:childTnLst>
                              <p:par>
                                <p:cTn id="13" presetID="22" presetClass="entr" presetSubtype="8" fill="hold" grpId="0" nodeType="afterEffect">
                                  <p:stCondLst>
                                    <p:cond delay="0"/>
                                  </p:stCondLst>
                                  <p:childTnLst>
                                    <p:set>
                                      <p:cBhvr>
                                        <p:cTn id="14" dur="1" fill="hold">
                                          <p:stCondLst>
                                            <p:cond delay="0"/>
                                          </p:stCondLst>
                                        </p:cTn>
                                        <p:tgtEl>
                                          <p:spTgt spid="133"/>
                                        </p:tgtEl>
                                        <p:attrNameLst>
                                          <p:attrName>style.visibility</p:attrName>
                                        </p:attrNameLst>
                                      </p:cBhvr>
                                      <p:to>
                                        <p:strVal val="visible"/>
                                      </p:to>
                                    </p:set>
                                    <p:animEffect transition="in" filter="wipe(left)">
                                      <p:cBhvr>
                                        <p:cTn id="15" dur="500"/>
                                        <p:tgtEl>
                                          <p:spTgt spid="133"/>
                                        </p:tgtEl>
                                      </p:cBhvr>
                                    </p:animEffect>
                                  </p:childTnLst>
                                </p:cTn>
                              </p:par>
                            </p:childTnLst>
                          </p:cTn>
                        </p:par>
                        <p:par>
                          <p:cTn id="16" fill="hold">
                            <p:stCondLst>
                              <p:cond delay="1300"/>
                            </p:stCondLst>
                            <p:childTnLst>
                              <p:par>
                                <p:cTn id="17" presetID="14" presetClass="entr" presetSubtype="10" fill="hold" grpId="0" nodeType="after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randombar(horizontal)">
                                      <p:cBhvr>
                                        <p:cTn id="19" dur="500"/>
                                        <p:tgtEl>
                                          <p:spTgt spid="2"/>
                                        </p:tgtEl>
                                      </p:cBhvr>
                                    </p:animEffect>
                                  </p:childTnLst>
                                </p:cTn>
                              </p:par>
                            </p:childTnLst>
                          </p:cTn>
                        </p:par>
                        <p:par>
                          <p:cTn id="20" fill="hold">
                            <p:stCondLst>
                              <p:cond delay="1800"/>
                            </p:stCondLst>
                            <p:childTnLst>
                              <p:par>
                                <p:cTn id="21" presetID="2" presetClass="entr" presetSubtype="8" fill="hold" grpId="0" nodeType="afterEffect">
                                  <p:stCondLst>
                                    <p:cond delay="0"/>
                                  </p:stCondLst>
                                  <p:childTnLst>
                                    <p:set>
                                      <p:cBhvr>
                                        <p:cTn id="22" dur="1" fill="hold">
                                          <p:stCondLst>
                                            <p:cond delay="0"/>
                                          </p:stCondLst>
                                        </p:cTn>
                                        <p:tgtEl>
                                          <p:spTgt spid="32"/>
                                        </p:tgtEl>
                                        <p:attrNameLst>
                                          <p:attrName>style.visibility</p:attrName>
                                        </p:attrNameLst>
                                      </p:cBhvr>
                                      <p:to>
                                        <p:strVal val="visible"/>
                                      </p:to>
                                    </p:set>
                                    <p:anim calcmode="lin" valueType="num">
                                      <p:cBhvr additive="base">
                                        <p:cTn id="23" dur="5000" fill="hold"/>
                                        <p:tgtEl>
                                          <p:spTgt spid="32"/>
                                        </p:tgtEl>
                                        <p:attrNameLst>
                                          <p:attrName>ppt_x</p:attrName>
                                        </p:attrNameLst>
                                      </p:cBhvr>
                                      <p:tavLst>
                                        <p:tav tm="0">
                                          <p:val>
                                            <p:strVal val="0-#ppt_w/2"/>
                                          </p:val>
                                        </p:tav>
                                        <p:tav tm="100000">
                                          <p:val>
                                            <p:strVal val="#ppt_x"/>
                                          </p:val>
                                        </p:tav>
                                      </p:tavLst>
                                    </p:anim>
                                    <p:anim calcmode="lin" valueType="num">
                                      <p:cBhvr additive="base">
                                        <p:cTn id="24" dur="5000" fill="hold"/>
                                        <p:tgtEl>
                                          <p:spTgt spid="32"/>
                                        </p:tgtEl>
                                        <p:attrNameLst>
                                          <p:attrName>ppt_y</p:attrName>
                                        </p:attrNameLst>
                                      </p:cBhvr>
                                      <p:tavLst>
                                        <p:tav tm="0">
                                          <p:val>
                                            <p:strVal val="#ppt_y"/>
                                          </p:val>
                                        </p:tav>
                                        <p:tav tm="100000">
                                          <p:val>
                                            <p:strVal val="#ppt_y"/>
                                          </p:val>
                                        </p:tav>
                                      </p:tavLst>
                                    </p:anim>
                                  </p:childTnLst>
                                </p:cTn>
                              </p:par>
                              <p:par>
                                <p:cTn id="25" presetID="63" presetClass="path" presetSubtype="0" fill="hold" grpId="0" nodeType="withEffect">
                                  <p:stCondLst>
                                    <p:cond delay="0"/>
                                  </p:stCondLst>
                                  <p:childTnLst>
                                    <p:animMotion origin="layout" path="M -1.875E-6 -3.33333E-6 L 0.97266 -3.33333E-6 " pathEditMode="relative" rAng="0" ptsTypes="AA">
                                      <p:cBhvr>
                                        <p:cTn id="26" dur="11000" fill="hold"/>
                                        <p:tgtEl>
                                          <p:spTgt spid="33"/>
                                        </p:tgtEl>
                                        <p:attrNameLst>
                                          <p:attrName>ppt_x</p:attrName>
                                          <p:attrName>ppt_y</p:attrName>
                                        </p:attrNameLst>
                                      </p:cBhvr>
                                      <p:rCtr x="48633" y="0"/>
                                    </p:animMotion>
                                  </p:childTnLst>
                                </p:cTn>
                              </p:par>
                              <p:par>
                                <p:cTn id="27" presetID="23" presetClass="entr" presetSubtype="288" fill="hold" grpId="0" nodeType="withEffect">
                                  <p:stCondLst>
                                    <p:cond delay="1500"/>
                                  </p:stCondLst>
                                  <p:childTnLst>
                                    <p:set>
                                      <p:cBhvr>
                                        <p:cTn id="28" dur="1" fill="hold">
                                          <p:stCondLst>
                                            <p:cond delay="0"/>
                                          </p:stCondLst>
                                        </p:cTn>
                                        <p:tgtEl>
                                          <p:spTgt spid="34"/>
                                        </p:tgtEl>
                                        <p:attrNameLst>
                                          <p:attrName>style.visibility</p:attrName>
                                        </p:attrNameLst>
                                      </p:cBhvr>
                                      <p:to>
                                        <p:strVal val="visible"/>
                                      </p:to>
                                    </p:set>
                                    <p:anim calcmode="lin" valueType="num">
                                      <p:cBhvr>
                                        <p:cTn id="29" dur="500" fill="hold"/>
                                        <p:tgtEl>
                                          <p:spTgt spid="34"/>
                                        </p:tgtEl>
                                        <p:attrNameLst>
                                          <p:attrName>ppt_w</p:attrName>
                                        </p:attrNameLst>
                                      </p:cBhvr>
                                      <p:tavLst>
                                        <p:tav tm="0">
                                          <p:val>
                                            <p:strVal val="4/3*#ppt_w"/>
                                          </p:val>
                                        </p:tav>
                                        <p:tav tm="100000">
                                          <p:val>
                                            <p:strVal val="#ppt_w"/>
                                          </p:val>
                                        </p:tav>
                                      </p:tavLst>
                                    </p:anim>
                                    <p:anim calcmode="lin" valueType="num">
                                      <p:cBhvr>
                                        <p:cTn id="30" dur="500" fill="hold"/>
                                        <p:tgtEl>
                                          <p:spTgt spid="34"/>
                                        </p:tgtEl>
                                        <p:attrNameLst>
                                          <p:attrName>ppt_h</p:attrName>
                                        </p:attrNameLst>
                                      </p:cBhvr>
                                      <p:tavLst>
                                        <p:tav tm="0">
                                          <p:val>
                                            <p:strVal val="4/3*#ppt_h"/>
                                          </p:val>
                                        </p:tav>
                                        <p:tav tm="100000">
                                          <p:val>
                                            <p:strVal val="#ppt_h"/>
                                          </p:val>
                                        </p:tav>
                                      </p:tavLst>
                                    </p:anim>
                                  </p:childTnLst>
                                </p:cTn>
                              </p:par>
                              <p:par>
                                <p:cTn id="31" presetID="22" presetClass="entr" presetSubtype="4" fill="hold" nodeType="withEffect">
                                  <p:stCondLst>
                                    <p:cond delay="1500"/>
                                  </p:stCondLst>
                                  <p:childTnLst>
                                    <p:set>
                                      <p:cBhvr>
                                        <p:cTn id="32" dur="1" fill="hold">
                                          <p:stCondLst>
                                            <p:cond delay="0"/>
                                          </p:stCondLst>
                                        </p:cTn>
                                        <p:tgtEl>
                                          <p:spTgt spid="26"/>
                                        </p:tgtEl>
                                        <p:attrNameLst>
                                          <p:attrName>style.visibility</p:attrName>
                                        </p:attrNameLst>
                                      </p:cBhvr>
                                      <p:to>
                                        <p:strVal val="visible"/>
                                      </p:to>
                                    </p:set>
                                    <p:animEffect transition="in" filter="wipe(down)">
                                      <p:cBhvr>
                                        <p:cTn id="33" dur="500"/>
                                        <p:tgtEl>
                                          <p:spTgt spid="26"/>
                                        </p:tgtEl>
                                      </p:cBhvr>
                                    </p:animEffect>
                                  </p:childTnLst>
                                </p:cTn>
                              </p:par>
                              <p:par>
                                <p:cTn id="34" presetID="22" presetClass="entr" presetSubtype="8" fill="hold" grpId="0" nodeType="withEffect">
                                  <p:stCondLst>
                                    <p:cond delay="2000"/>
                                  </p:stCondLst>
                                  <p:childTnLst>
                                    <p:set>
                                      <p:cBhvr>
                                        <p:cTn id="35" dur="1" fill="hold">
                                          <p:stCondLst>
                                            <p:cond delay="0"/>
                                          </p:stCondLst>
                                        </p:cTn>
                                        <p:tgtEl>
                                          <p:spTgt spid="40"/>
                                        </p:tgtEl>
                                        <p:attrNameLst>
                                          <p:attrName>style.visibility</p:attrName>
                                        </p:attrNameLst>
                                      </p:cBhvr>
                                      <p:to>
                                        <p:strVal val="visible"/>
                                      </p:to>
                                    </p:set>
                                    <p:animEffect transition="in" filter="wipe(left)">
                                      <p:cBhvr>
                                        <p:cTn id="36" dur="500"/>
                                        <p:tgtEl>
                                          <p:spTgt spid="40"/>
                                        </p:tgtEl>
                                      </p:cBhvr>
                                    </p:animEffect>
                                  </p:childTnLst>
                                </p:cTn>
                              </p:par>
                              <p:par>
                                <p:cTn id="37" presetID="23" presetClass="entr" presetSubtype="288" fill="hold" grpId="0" nodeType="withEffect">
                                  <p:stCondLst>
                                    <p:cond delay="3000"/>
                                  </p:stCondLst>
                                  <p:childTnLst>
                                    <p:set>
                                      <p:cBhvr>
                                        <p:cTn id="38" dur="1" fill="hold">
                                          <p:stCondLst>
                                            <p:cond delay="0"/>
                                          </p:stCondLst>
                                        </p:cTn>
                                        <p:tgtEl>
                                          <p:spTgt spid="35"/>
                                        </p:tgtEl>
                                        <p:attrNameLst>
                                          <p:attrName>style.visibility</p:attrName>
                                        </p:attrNameLst>
                                      </p:cBhvr>
                                      <p:to>
                                        <p:strVal val="visible"/>
                                      </p:to>
                                    </p:set>
                                    <p:anim calcmode="lin" valueType="num">
                                      <p:cBhvr>
                                        <p:cTn id="39" dur="500" fill="hold"/>
                                        <p:tgtEl>
                                          <p:spTgt spid="35"/>
                                        </p:tgtEl>
                                        <p:attrNameLst>
                                          <p:attrName>ppt_w</p:attrName>
                                        </p:attrNameLst>
                                      </p:cBhvr>
                                      <p:tavLst>
                                        <p:tav tm="0">
                                          <p:val>
                                            <p:strVal val="4/3*#ppt_w"/>
                                          </p:val>
                                        </p:tav>
                                        <p:tav tm="100000">
                                          <p:val>
                                            <p:strVal val="#ppt_w"/>
                                          </p:val>
                                        </p:tav>
                                      </p:tavLst>
                                    </p:anim>
                                    <p:anim calcmode="lin" valueType="num">
                                      <p:cBhvr>
                                        <p:cTn id="40" dur="500" fill="hold"/>
                                        <p:tgtEl>
                                          <p:spTgt spid="35"/>
                                        </p:tgtEl>
                                        <p:attrNameLst>
                                          <p:attrName>ppt_h</p:attrName>
                                        </p:attrNameLst>
                                      </p:cBhvr>
                                      <p:tavLst>
                                        <p:tav tm="0">
                                          <p:val>
                                            <p:strVal val="4/3*#ppt_h"/>
                                          </p:val>
                                        </p:tav>
                                        <p:tav tm="100000">
                                          <p:val>
                                            <p:strVal val="#ppt_h"/>
                                          </p:val>
                                        </p:tav>
                                      </p:tavLst>
                                    </p:anim>
                                  </p:childTnLst>
                                </p:cTn>
                              </p:par>
                              <p:par>
                                <p:cTn id="41" presetID="22" presetClass="entr" presetSubtype="1" fill="hold" nodeType="withEffect">
                                  <p:stCondLst>
                                    <p:cond delay="3000"/>
                                  </p:stCondLst>
                                  <p:childTnLst>
                                    <p:set>
                                      <p:cBhvr>
                                        <p:cTn id="42" dur="1" fill="hold">
                                          <p:stCondLst>
                                            <p:cond delay="0"/>
                                          </p:stCondLst>
                                        </p:cTn>
                                        <p:tgtEl>
                                          <p:spTgt spid="27"/>
                                        </p:tgtEl>
                                        <p:attrNameLst>
                                          <p:attrName>style.visibility</p:attrName>
                                        </p:attrNameLst>
                                      </p:cBhvr>
                                      <p:to>
                                        <p:strVal val="visible"/>
                                      </p:to>
                                    </p:set>
                                    <p:animEffect transition="in" filter="wipe(up)">
                                      <p:cBhvr>
                                        <p:cTn id="43" dur="500"/>
                                        <p:tgtEl>
                                          <p:spTgt spid="27"/>
                                        </p:tgtEl>
                                      </p:cBhvr>
                                    </p:animEffect>
                                  </p:childTnLst>
                                </p:cTn>
                              </p:par>
                              <p:par>
                                <p:cTn id="44" presetID="22" presetClass="entr" presetSubtype="8" fill="hold" grpId="0" nodeType="withEffect">
                                  <p:stCondLst>
                                    <p:cond delay="3500"/>
                                  </p:stCondLst>
                                  <p:childTnLst>
                                    <p:set>
                                      <p:cBhvr>
                                        <p:cTn id="45" dur="1" fill="hold">
                                          <p:stCondLst>
                                            <p:cond delay="0"/>
                                          </p:stCondLst>
                                        </p:cTn>
                                        <p:tgtEl>
                                          <p:spTgt spid="41"/>
                                        </p:tgtEl>
                                        <p:attrNameLst>
                                          <p:attrName>style.visibility</p:attrName>
                                        </p:attrNameLst>
                                      </p:cBhvr>
                                      <p:to>
                                        <p:strVal val="visible"/>
                                      </p:to>
                                    </p:set>
                                    <p:animEffect transition="in" filter="wipe(left)">
                                      <p:cBhvr>
                                        <p:cTn id="46" dur="500"/>
                                        <p:tgtEl>
                                          <p:spTgt spid="41"/>
                                        </p:tgtEl>
                                      </p:cBhvr>
                                    </p:animEffect>
                                  </p:childTnLst>
                                </p:cTn>
                              </p:par>
                              <p:par>
                                <p:cTn id="47" presetID="23" presetClass="entr" presetSubtype="288" fill="hold" grpId="0" nodeType="withEffect">
                                  <p:stCondLst>
                                    <p:cond delay="4500"/>
                                  </p:stCondLst>
                                  <p:childTnLst>
                                    <p:set>
                                      <p:cBhvr>
                                        <p:cTn id="48" dur="1" fill="hold">
                                          <p:stCondLst>
                                            <p:cond delay="0"/>
                                          </p:stCondLst>
                                        </p:cTn>
                                        <p:tgtEl>
                                          <p:spTgt spid="36"/>
                                        </p:tgtEl>
                                        <p:attrNameLst>
                                          <p:attrName>style.visibility</p:attrName>
                                        </p:attrNameLst>
                                      </p:cBhvr>
                                      <p:to>
                                        <p:strVal val="visible"/>
                                      </p:to>
                                    </p:set>
                                    <p:anim calcmode="lin" valueType="num">
                                      <p:cBhvr>
                                        <p:cTn id="49" dur="500" fill="hold"/>
                                        <p:tgtEl>
                                          <p:spTgt spid="36"/>
                                        </p:tgtEl>
                                        <p:attrNameLst>
                                          <p:attrName>ppt_w</p:attrName>
                                        </p:attrNameLst>
                                      </p:cBhvr>
                                      <p:tavLst>
                                        <p:tav tm="0">
                                          <p:val>
                                            <p:strVal val="4/3*#ppt_w"/>
                                          </p:val>
                                        </p:tav>
                                        <p:tav tm="100000">
                                          <p:val>
                                            <p:strVal val="#ppt_w"/>
                                          </p:val>
                                        </p:tav>
                                      </p:tavLst>
                                    </p:anim>
                                    <p:anim calcmode="lin" valueType="num">
                                      <p:cBhvr>
                                        <p:cTn id="50" dur="500" fill="hold"/>
                                        <p:tgtEl>
                                          <p:spTgt spid="36"/>
                                        </p:tgtEl>
                                        <p:attrNameLst>
                                          <p:attrName>ppt_h</p:attrName>
                                        </p:attrNameLst>
                                      </p:cBhvr>
                                      <p:tavLst>
                                        <p:tav tm="0">
                                          <p:val>
                                            <p:strVal val="4/3*#ppt_h"/>
                                          </p:val>
                                        </p:tav>
                                        <p:tav tm="100000">
                                          <p:val>
                                            <p:strVal val="#ppt_h"/>
                                          </p:val>
                                        </p:tav>
                                      </p:tavLst>
                                    </p:anim>
                                  </p:childTnLst>
                                </p:cTn>
                              </p:par>
                              <p:par>
                                <p:cTn id="51" presetID="22" presetClass="entr" presetSubtype="4" fill="hold" nodeType="withEffect">
                                  <p:stCondLst>
                                    <p:cond delay="4500"/>
                                  </p:stCondLst>
                                  <p:childTnLst>
                                    <p:set>
                                      <p:cBhvr>
                                        <p:cTn id="52" dur="1" fill="hold">
                                          <p:stCondLst>
                                            <p:cond delay="0"/>
                                          </p:stCondLst>
                                        </p:cTn>
                                        <p:tgtEl>
                                          <p:spTgt spid="28"/>
                                        </p:tgtEl>
                                        <p:attrNameLst>
                                          <p:attrName>style.visibility</p:attrName>
                                        </p:attrNameLst>
                                      </p:cBhvr>
                                      <p:to>
                                        <p:strVal val="visible"/>
                                      </p:to>
                                    </p:set>
                                    <p:animEffect transition="in" filter="wipe(down)">
                                      <p:cBhvr>
                                        <p:cTn id="53" dur="500"/>
                                        <p:tgtEl>
                                          <p:spTgt spid="28"/>
                                        </p:tgtEl>
                                      </p:cBhvr>
                                    </p:animEffect>
                                  </p:childTnLst>
                                </p:cTn>
                              </p:par>
                              <p:par>
                                <p:cTn id="54" presetID="22" presetClass="entr" presetSubtype="8" fill="hold" grpId="0" nodeType="withEffect">
                                  <p:stCondLst>
                                    <p:cond delay="5000"/>
                                  </p:stCondLst>
                                  <p:childTnLst>
                                    <p:set>
                                      <p:cBhvr>
                                        <p:cTn id="55" dur="1" fill="hold">
                                          <p:stCondLst>
                                            <p:cond delay="0"/>
                                          </p:stCondLst>
                                        </p:cTn>
                                        <p:tgtEl>
                                          <p:spTgt spid="42"/>
                                        </p:tgtEl>
                                        <p:attrNameLst>
                                          <p:attrName>style.visibility</p:attrName>
                                        </p:attrNameLst>
                                      </p:cBhvr>
                                      <p:to>
                                        <p:strVal val="visible"/>
                                      </p:to>
                                    </p:set>
                                    <p:animEffect transition="in" filter="wipe(left)">
                                      <p:cBhvr>
                                        <p:cTn id="56" dur="500"/>
                                        <p:tgtEl>
                                          <p:spTgt spid="42"/>
                                        </p:tgtEl>
                                      </p:cBhvr>
                                    </p:animEffect>
                                  </p:childTnLst>
                                </p:cTn>
                              </p:par>
                              <p:par>
                                <p:cTn id="57" presetID="23" presetClass="entr" presetSubtype="288" fill="hold" grpId="0" nodeType="withEffect">
                                  <p:stCondLst>
                                    <p:cond delay="6000"/>
                                  </p:stCondLst>
                                  <p:childTnLst>
                                    <p:set>
                                      <p:cBhvr>
                                        <p:cTn id="58" dur="1" fill="hold">
                                          <p:stCondLst>
                                            <p:cond delay="0"/>
                                          </p:stCondLst>
                                        </p:cTn>
                                        <p:tgtEl>
                                          <p:spTgt spid="37"/>
                                        </p:tgtEl>
                                        <p:attrNameLst>
                                          <p:attrName>style.visibility</p:attrName>
                                        </p:attrNameLst>
                                      </p:cBhvr>
                                      <p:to>
                                        <p:strVal val="visible"/>
                                      </p:to>
                                    </p:set>
                                    <p:anim calcmode="lin" valueType="num">
                                      <p:cBhvr>
                                        <p:cTn id="59" dur="500" fill="hold"/>
                                        <p:tgtEl>
                                          <p:spTgt spid="37"/>
                                        </p:tgtEl>
                                        <p:attrNameLst>
                                          <p:attrName>ppt_w</p:attrName>
                                        </p:attrNameLst>
                                      </p:cBhvr>
                                      <p:tavLst>
                                        <p:tav tm="0">
                                          <p:val>
                                            <p:strVal val="4/3*#ppt_w"/>
                                          </p:val>
                                        </p:tav>
                                        <p:tav tm="100000">
                                          <p:val>
                                            <p:strVal val="#ppt_w"/>
                                          </p:val>
                                        </p:tav>
                                      </p:tavLst>
                                    </p:anim>
                                    <p:anim calcmode="lin" valueType="num">
                                      <p:cBhvr>
                                        <p:cTn id="60" dur="500" fill="hold"/>
                                        <p:tgtEl>
                                          <p:spTgt spid="37"/>
                                        </p:tgtEl>
                                        <p:attrNameLst>
                                          <p:attrName>ppt_h</p:attrName>
                                        </p:attrNameLst>
                                      </p:cBhvr>
                                      <p:tavLst>
                                        <p:tav tm="0">
                                          <p:val>
                                            <p:strVal val="4/3*#ppt_h"/>
                                          </p:val>
                                        </p:tav>
                                        <p:tav tm="100000">
                                          <p:val>
                                            <p:strVal val="#ppt_h"/>
                                          </p:val>
                                        </p:tav>
                                      </p:tavLst>
                                    </p:anim>
                                  </p:childTnLst>
                                </p:cTn>
                              </p:par>
                              <p:par>
                                <p:cTn id="61" presetID="22" presetClass="entr" presetSubtype="1" fill="hold" nodeType="withEffect">
                                  <p:stCondLst>
                                    <p:cond delay="6000"/>
                                  </p:stCondLst>
                                  <p:childTnLst>
                                    <p:set>
                                      <p:cBhvr>
                                        <p:cTn id="62" dur="1" fill="hold">
                                          <p:stCondLst>
                                            <p:cond delay="0"/>
                                          </p:stCondLst>
                                        </p:cTn>
                                        <p:tgtEl>
                                          <p:spTgt spid="29"/>
                                        </p:tgtEl>
                                        <p:attrNameLst>
                                          <p:attrName>style.visibility</p:attrName>
                                        </p:attrNameLst>
                                      </p:cBhvr>
                                      <p:to>
                                        <p:strVal val="visible"/>
                                      </p:to>
                                    </p:set>
                                    <p:animEffect transition="in" filter="wipe(up)">
                                      <p:cBhvr>
                                        <p:cTn id="63" dur="500"/>
                                        <p:tgtEl>
                                          <p:spTgt spid="29"/>
                                        </p:tgtEl>
                                      </p:cBhvr>
                                    </p:animEffect>
                                  </p:childTnLst>
                                </p:cTn>
                              </p:par>
                              <p:par>
                                <p:cTn id="64" presetID="22" presetClass="entr" presetSubtype="8" fill="hold" grpId="0" nodeType="withEffect">
                                  <p:stCondLst>
                                    <p:cond delay="6500"/>
                                  </p:stCondLst>
                                  <p:childTnLst>
                                    <p:set>
                                      <p:cBhvr>
                                        <p:cTn id="65" dur="1" fill="hold">
                                          <p:stCondLst>
                                            <p:cond delay="0"/>
                                          </p:stCondLst>
                                        </p:cTn>
                                        <p:tgtEl>
                                          <p:spTgt spid="43"/>
                                        </p:tgtEl>
                                        <p:attrNameLst>
                                          <p:attrName>style.visibility</p:attrName>
                                        </p:attrNameLst>
                                      </p:cBhvr>
                                      <p:to>
                                        <p:strVal val="visible"/>
                                      </p:to>
                                    </p:set>
                                    <p:animEffect transition="in" filter="wipe(left)">
                                      <p:cBhvr>
                                        <p:cTn id="66" dur="500"/>
                                        <p:tgtEl>
                                          <p:spTgt spid="43"/>
                                        </p:tgtEl>
                                      </p:cBhvr>
                                    </p:animEffect>
                                  </p:childTnLst>
                                </p:cTn>
                              </p:par>
                              <p:par>
                                <p:cTn id="67" presetID="23" presetClass="entr" presetSubtype="288" fill="hold" grpId="0" nodeType="withEffect">
                                  <p:stCondLst>
                                    <p:cond delay="7500"/>
                                  </p:stCondLst>
                                  <p:childTnLst>
                                    <p:set>
                                      <p:cBhvr>
                                        <p:cTn id="68" dur="1" fill="hold">
                                          <p:stCondLst>
                                            <p:cond delay="0"/>
                                          </p:stCondLst>
                                        </p:cTn>
                                        <p:tgtEl>
                                          <p:spTgt spid="38"/>
                                        </p:tgtEl>
                                        <p:attrNameLst>
                                          <p:attrName>style.visibility</p:attrName>
                                        </p:attrNameLst>
                                      </p:cBhvr>
                                      <p:to>
                                        <p:strVal val="visible"/>
                                      </p:to>
                                    </p:set>
                                    <p:anim calcmode="lin" valueType="num">
                                      <p:cBhvr>
                                        <p:cTn id="69" dur="500" fill="hold"/>
                                        <p:tgtEl>
                                          <p:spTgt spid="38"/>
                                        </p:tgtEl>
                                        <p:attrNameLst>
                                          <p:attrName>ppt_w</p:attrName>
                                        </p:attrNameLst>
                                      </p:cBhvr>
                                      <p:tavLst>
                                        <p:tav tm="0">
                                          <p:val>
                                            <p:strVal val="4/3*#ppt_w"/>
                                          </p:val>
                                        </p:tav>
                                        <p:tav tm="100000">
                                          <p:val>
                                            <p:strVal val="#ppt_w"/>
                                          </p:val>
                                        </p:tav>
                                      </p:tavLst>
                                    </p:anim>
                                    <p:anim calcmode="lin" valueType="num">
                                      <p:cBhvr>
                                        <p:cTn id="70" dur="500" fill="hold"/>
                                        <p:tgtEl>
                                          <p:spTgt spid="38"/>
                                        </p:tgtEl>
                                        <p:attrNameLst>
                                          <p:attrName>ppt_h</p:attrName>
                                        </p:attrNameLst>
                                      </p:cBhvr>
                                      <p:tavLst>
                                        <p:tav tm="0">
                                          <p:val>
                                            <p:strVal val="4/3*#ppt_h"/>
                                          </p:val>
                                        </p:tav>
                                        <p:tav tm="100000">
                                          <p:val>
                                            <p:strVal val="#ppt_h"/>
                                          </p:val>
                                        </p:tav>
                                      </p:tavLst>
                                    </p:anim>
                                  </p:childTnLst>
                                </p:cTn>
                              </p:par>
                              <p:par>
                                <p:cTn id="71" presetID="22" presetClass="entr" presetSubtype="4" fill="hold" nodeType="withEffect">
                                  <p:stCondLst>
                                    <p:cond delay="7500"/>
                                  </p:stCondLst>
                                  <p:childTnLst>
                                    <p:set>
                                      <p:cBhvr>
                                        <p:cTn id="72" dur="1" fill="hold">
                                          <p:stCondLst>
                                            <p:cond delay="0"/>
                                          </p:stCondLst>
                                        </p:cTn>
                                        <p:tgtEl>
                                          <p:spTgt spid="30"/>
                                        </p:tgtEl>
                                        <p:attrNameLst>
                                          <p:attrName>style.visibility</p:attrName>
                                        </p:attrNameLst>
                                      </p:cBhvr>
                                      <p:to>
                                        <p:strVal val="visible"/>
                                      </p:to>
                                    </p:set>
                                    <p:animEffect transition="in" filter="wipe(down)">
                                      <p:cBhvr>
                                        <p:cTn id="73" dur="500"/>
                                        <p:tgtEl>
                                          <p:spTgt spid="30"/>
                                        </p:tgtEl>
                                      </p:cBhvr>
                                    </p:animEffect>
                                  </p:childTnLst>
                                </p:cTn>
                              </p:par>
                              <p:par>
                                <p:cTn id="74" presetID="22" presetClass="entr" presetSubtype="8" fill="hold" grpId="0" nodeType="withEffect">
                                  <p:stCondLst>
                                    <p:cond delay="8000"/>
                                  </p:stCondLst>
                                  <p:childTnLst>
                                    <p:set>
                                      <p:cBhvr>
                                        <p:cTn id="75" dur="1" fill="hold">
                                          <p:stCondLst>
                                            <p:cond delay="0"/>
                                          </p:stCondLst>
                                        </p:cTn>
                                        <p:tgtEl>
                                          <p:spTgt spid="44"/>
                                        </p:tgtEl>
                                        <p:attrNameLst>
                                          <p:attrName>style.visibility</p:attrName>
                                        </p:attrNameLst>
                                      </p:cBhvr>
                                      <p:to>
                                        <p:strVal val="visible"/>
                                      </p:to>
                                    </p:set>
                                    <p:animEffect transition="in" filter="wipe(left)">
                                      <p:cBhvr>
                                        <p:cTn id="76" dur="500"/>
                                        <p:tgtEl>
                                          <p:spTgt spid="44"/>
                                        </p:tgtEl>
                                      </p:cBhvr>
                                    </p:animEffect>
                                  </p:childTnLst>
                                </p:cTn>
                              </p:par>
                              <p:par>
                                <p:cTn id="77" presetID="23" presetClass="entr" presetSubtype="288" fill="hold" grpId="0" nodeType="withEffect">
                                  <p:stCondLst>
                                    <p:cond delay="9000"/>
                                  </p:stCondLst>
                                  <p:childTnLst>
                                    <p:set>
                                      <p:cBhvr>
                                        <p:cTn id="78" dur="1" fill="hold">
                                          <p:stCondLst>
                                            <p:cond delay="0"/>
                                          </p:stCondLst>
                                        </p:cTn>
                                        <p:tgtEl>
                                          <p:spTgt spid="39"/>
                                        </p:tgtEl>
                                        <p:attrNameLst>
                                          <p:attrName>style.visibility</p:attrName>
                                        </p:attrNameLst>
                                      </p:cBhvr>
                                      <p:to>
                                        <p:strVal val="visible"/>
                                      </p:to>
                                    </p:set>
                                    <p:anim calcmode="lin" valueType="num">
                                      <p:cBhvr>
                                        <p:cTn id="79" dur="500" fill="hold"/>
                                        <p:tgtEl>
                                          <p:spTgt spid="39"/>
                                        </p:tgtEl>
                                        <p:attrNameLst>
                                          <p:attrName>ppt_w</p:attrName>
                                        </p:attrNameLst>
                                      </p:cBhvr>
                                      <p:tavLst>
                                        <p:tav tm="0">
                                          <p:val>
                                            <p:strVal val="4/3*#ppt_w"/>
                                          </p:val>
                                        </p:tav>
                                        <p:tav tm="100000">
                                          <p:val>
                                            <p:strVal val="#ppt_w"/>
                                          </p:val>
                                        </p:tav>
                                      </p:tavLst>
                                    </p:anim>
                                    <p:anim calcmode="lin" valueType="num">
                                      <p:cBhvr>
                                        <p:cTn id="80" dur="500" fill="hold"/>
                                        <p:tgtEl>
                                          <p:spTgt spid="39"/>
                                        </p:tgtEl>
                                        <p:attrNameLst>
                                          <p:attrName>ppt_h</p:attrName>
                                        </p:attrNameLst>
                                      </p:cBhvr>
                                      <p:tavLst>
                                        <p:tav tm="0">
                                          <p:val>
                                            <p:strVal val="4/3*#ppt_h"/>
                                          </p:val>
                                        </p:tav>
                                        <p:tav tm="100000">
                                          <p:val>
                                            <p:strVal val="#ppt_h"/>
                                          </p:val>
                                        </p:tav>
                                      </p:tavLst>
                                    </p:anim>
                                  </p:childTnLst>
                                </p:cTn>
                              </p:par>
                              <p:par>
                                <p:cTn id="81" presetID="22" presetClass="entr" presetSubtype="1" fill="hold" nodeType="withEffect">
                                  <p:stCondLst>
                                    <p:cond delay="9000"/>
                                  </p:stCondLst>
                                  <p:childTnLst>
                                    <p:set>
                                      <p:cBhvr>
                                        <p:cTn id="82" dur="1" fill="hold">
                                          <p:stCondLst>
                                            <p:cond delay="0"/>
                                          </p:stCondLst>
                                        </p:cTn>
                                        <p:tgtEl>
                                          <p:spTgt spid="31"/>
                                        </p:tgtEl>
                                        <p:attrNameLst>
                                          <p:attrName>style.visibility</p:attrName>
                                        </p:attrNameLst>
                                      </p:cBhvr>
                                      <p:to>
                                        <p:strVal val="visible"/>
                                      </p:to>
                                    </p:set>
                                    <p:animEffect transition="in" filter="wipe(up)">
                                      <p:cBhvr>
                                        <p:cTn id="83" dur="500"/>
                                        <p:tgtEl>
                                          <p:spTgt spid="31"/>
                                        </p:tgtEl>
                                      </p:cBhvr>
                                    </p:animEffect>
                                  </p:childTnLst>
                                </p:cTn>
                              </p:par>
                              <p:par>
                                <p:cTn id="84" presetID="22" presetClass="entr" presetSubtype="8" fill="hold" grpId="0" nodeType="withEffect">
                                  <p:stCondLst>
                                    <p:cond delay="9500"/>
                                  </p:stCondLst>
                                  <p:childTnLst>
                                    <p:set>
                                      <p:cBhvr>
                                        <p:cTn id="85" dur="1" fill="hold">
                                          <p:stCondLst>
                                            <p:cond delay="0"/>
                                          </p:stCondLst>
                                        </p:cTn>
                                        <p:tgtEl>
                                          <p:spTgt spid="45"/>
                                        </p:tgtEl>
                                        <p:attrNameLst>
                                          <p:attrName>style.visibility</p:attrName>
                                        </p:attrNameLst>
                                      </p:cBhvr>
                                      <p:to>
                                        <p:strVal val="visible"/>
                                      </p:to>
                                    </p:set>
                                    <p:animEffect transition="in" filter="wipe(left)">
                                      <p:cBhvr>
                                        <p:cTn id="86"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33" grpId="0"/>
      <p:bldP spid="32" grpId="0" animBg="1"/>
      <p:bldP spid="33" grpId="0" animBg="1"/>
      <p:bldP spid="34" grpId="0" animBg="1"/>
      <p:bldP spid="35" grpId="0" animBg="1"/>
      <p:bldP spid="36" grpId="0" animBg="1"/>
      <p:bldP spid="37" grpId="0" animBg="1"/>
      <p:bldP spid="38" grpId="0" animBg="1"/>
      <p:bldP spid="39" grpId="0" animBg="1"/>
      <p:bldP spid="40" grpId="0"/>
      <p:bldP spid="41" grpId="0"/>
      <p:bldP spid="42" grpId="0"/>
      <p:bldP spid="43" grpId="0"/>
      <p:bldP spid="44" grpId="0"/>
      <p:bldP spid="45"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8" name="组合 127"/>
          <p:cNvGrpSpPr>
            <a:grpSpLocks noChangeAspect="1"/>
          </p:cNvGrpSpPr>
          <p:nvPr/>
        </p:nvGrpSpPr>
        <p:grpSpPr>
          <a:xfrm>
            <a:off x="359581" y="328252"/>
            <a:ext cx="411518" cy="411464"/>
            <a:chOff x="304800" y="673100"/>
            <a:chExt cx="4000500" cy="4000500"/>
          </a:xfrm>
          <a:effectLst>
            <a:outerShdw blurRad="444500" dist="254000" dir="8100000" algn="tr" rotWithShape="0">
              <a:prstClr val="black">
                <a:alpha val="24000"/>
              </a:prstClr>
            </a:outerShdw>
          </a:effectLst>
        </p:grpSpPr>
        <p:sp>
          <p:nvSpPr>
            <p:cNvPr id="129" name="同心圆 128"/>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微软雅黑"/>
              </a:endParaRPr>
            </a:p>
          </p:txBody>
        </p:sp>
        <p:sp>
          <p:nvSpPr>
            <p:cNvPr id="130" name="椭圆 129"/>
            <p:cNvSpPr/>
            <p:nvPr/>
          </p:nvSpPr>
          <p:spPr>
            <a:xfrm>
              <a:off x="392100" y="760400"/>
              <a:ext cx="3825879" cy="3825879"/>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a:endParaRPr>
            </a:p>
          </p:txBody>
        </p:sp>
      </p:grpSp>
      <p:cxnSp>
        <p:nvCxnSpPr>
          <p:cNvPr id="131" name="直接连接符 130"/>
          <p:cNvCxnSpPr/>
          <p:nvPr/>
        </p:nvCxnSpPr>
        <p:spPr>
          <a:xfrm>
            <a:off x="898771" y="611565"/>
            <a:ext cx="7084961" cy="0"/>
          </a:xfrm>
          <a:prstGeom prst="line">
            <a:avLst/>
          </a:prstGeom>
          <a:ln w="158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7885677" y="411510"/>
            <a:ext cx="1150819" cy="400110"/>
          </a:xfrm>
          <a:prstGeom prst="rect">
            <a:avLst/>
          </a:prstGeom>
          <a:noFill/>
        </p:spPr>
        <p:txBody>
          <a:bodyPr wrap="square" rtlCol="0">
            <a:spAutoFit/>
          </a:bodyPr>
          <a:lstStyle/>
          <a:p>
            <a:pPr algn="ctr"/>
            <a:r>
              <a:rPr lang="en-US" altLang="zh-CN" sz="2000" b="1" dirty="0" smtClean="0">
                <a:solidFill>
                  <a:schemeClr val="tx1">
                    <a:lumMod val="50000"/>
                    <a:lumOff val="50000"/>
                  </a:schemeClr>
                </a:solidFill>
                <a:ea typeface="微软雅黑"/>
              </a:rPr>
              <a:t>LOGO</a:t>
            </a:r>
            <a:endParaRPr lang="zh-CN" altLang="en-US" sz="2000" b="1" dirty="0">
              <a:solidFill>
                <a:schemeClr val="tx1">
                  <a:lumMod val="50000"/>
                  <a:lumOff val="50000"/>
                </a:schemeClr>
              </a:solidFill>
              <a:ea typeface="微软雅黑"/>
            </a:endParaRPr>
          </a:p>
        </p:txBody>
      </p:sp>
      <p:sp>
        <p:nvSpPr>
          <p:cNvPr id="133" name="Text Box 18"/>
          <p:cNvSpPr txBox="1">
            <a:spLocks noChangeArrowheads="1"/>
          </p:cNvSpPr>
          <p:nvPr/>
        </p:nvSpPr>
        <p:spPr bwMode="gray">
          <a:xfrm>
            <a:off x="970779" y="288980"/>
            <a:ext cx="281044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zh-CN" altLang="en-US" sz="1600" b="1" dirty="0">
                <a:solidFill>
                  <a:schemeClr val="tx1">
                    <a:lumMod val="75000"/>
                    <a:lumOff val="25000"/>
                  </a:schemeClr>
                </a:solidFill>
                <a:latin typeface="微软雅黑"/>
                <a:ea typeface="微软雅黑"/>
              </a:rPr>
              <a:t>添加您想要的标题</a:t>
            </a:r>
          </a:p>
        </p:txBody>
      </p:sp>
      <p:sp>
        <p:nvSpPr>
          <p:cNvPr id="46" name="Freeform 7"/>
          <p:cNvSpPr>
            <a:spLocks noEditPoints="1"/>
          </p:cNvSpPr>
          <p:nvPr/>
        </p:nvSpPr>
        <p:spPr bwMode="auto">
          <a:xfrm>
            <a:off x="1548461" y="2435786"/>
            <a:ext cx="6048268" cy="1676094"/>
          </a:xfrm>
          <a:custGeom>
            <a:avLst/>
            <a:gdLst>
              <a:gd name="T0" fmla="*/ 15500 w 16792"/>
              <a:gd name="T1" fmla="*/ 3324 h 4654"/>
              <a:gd name="T2" fmla="*/ 14617 w 16792"/>
              <a:gd name="T3" fmla="*/ 3660 h 4654"/>
              <a:gd name="T4" fmla="*/ 14480 w 16792"/>
              <a:gd name="T5" fmla="*/ 3428 h 4654"/>
              <a:gd name="T6" fmla="*/ 14456 w 16792"/>
              <a:gd name="T7" fmla="*/ 3336 h 4654"/>
              <a:gd name="T8" fmla="*/ 14433 w 16792"/>
              <a:gd name="T9" fmla="*/ 3411 h 4654"/>
              <a:gd name="T10" fmla="*/ 14286 w 16792"/>
              <a:gd name="T11" fmla="*/ 3584 h 4654"/>
              <a:gd name="T12" fmla="*/ 13542 w 16792"/>
              <a:gd name="T13" fmla="*/ 2209 h 4654"/>
              <a:gd name="T14" fmla="*/ 13374 w 16792"/>
              <a:gd name="T15" fmla="*/ 2948 h 4654"/>
              <a:gd name="T16" fmla="*/ 12611 w 16792"/>
              <a:gd name="T17" fmla="*/ 2939 h 4654"/>
              <a:gd name="T18" fmla="*/ 11834 w 16792"/>
              <a:gd name="T19" fmla="*/ 1548 h 4654"/>
              <a:gd name="T20" fmla="*/ 10627 w 16792"/>
              <a:gd name="T21" fmla="*/ 1257 h 4654"/>
              <a:gd name="T22" fmla="*/ 10549 w 16792"/>
              <a:gd name="T23" fmla="*/ 834 h 4654"/>
              <a:gd name="T24" fmla="*/ 10455 w 16792"/>
              <a:gd name="T25" fmla="*/ 681 h 4654"/>
              <a:gd name="T26" fmla="*/ 10363 w 16792"/>
              <a:gd name="T27" fmla="*/ 607 h 4654"/>
              <a:gd name="T28" fmla="*/ 10174 w 16792"/>
              <a:gd name="T29" fmla="*/ 1184 h 4654"/>
              <a:gd name="T30" fmla="*/ 10155 w 16792"/>
              <a:gd name="T31" fmla="*/ 1822 h 4654"/>
              <a:gd name="T32" fmla="*/ 9968 w 16792"/>
              <a:gd name="T33" fmla="*/ 2079 h 4654"/>
              <a:gd name="T34" fmla="*/ 9869 w 16792"/>
              <a:gd name="T35" fmla="*/ 2030 h 4654"/>
              <a:gd name="T36" fmla="*/ 9545 w 16792"/>
              <a:gd name="T37" fmla="*/ 1982 h 4654"/>
              <a:gd name="T38" fmla="*/ 9470 w 16792"/>
              <a:gd name="T39" fmla="*/ 1857 h 4654"/>
              <a:gd name="T40" fmla="*/ 9075 w 16792"/>
              <a:gd name="T41" fmla="*/ 1850 h 4654"/>
              <a:gd name="T42" fmla="*/ 8374 w 16792"/>
              <a:gd name="T43" fmla="*/ 2209 h 4654"/>
              <a:gd name="T44" fmla="*/ 7889 w 16792"/>
              <a:gd name="T45" fmla="*/ 2419 h 4654"/>
              <a:gd name="T46" fmla="*/ 7885 w 16792"/>
              <a:gd name="T47" fmla="*/ 2119 h 4654"/>
              <a:gd name="T48" fmla="*/ 7870 w 16792"/>
              <a:gd name="T49" fmla="*/ 2417 h 4654"/>
              <a:gd name="T50" fmla="*/ 7724 w 16792"/>
              <a:gd name="T51" fmla="*/ 2417 h 4654"/>
              <a:gd name="T52" fmla="*/ 7715 w 16792"/>
              <a:gd name="T53" fmla="*/ 2115 h 4654"/>
              <a:gd name="T54" fmla="*/ 7705 w 16792"/>
              <a:gd name="T55" fmla="*/ 2415 h 4654"/>
              <a:gd name="T56" fmla="*/ 7604 w 16792"/>
              <a:gd name="T57" fmla="*/ 2474 h 4654"/>
              <a:gd name="T58" fmla="*/ 7228 w 16792"/>
              <a:gd name="T59" fmla="*/ 2417 h 4654"/>
              <a:gd name="T60" fmla="*/ 6985 w 16792"/>
              <a:gd name="T61" fmla="*/ 2488 h 4654"/>
              <a:gd name="T62" fmla="*/ 6708 w 16792"/>
              <a:gd name="T63" fmla="*/ 2405 h 4654"/>
              <a:gd name="T64" fmla="*/ 6673 w 16792"/>
              <a:gd name="T65" fmla="*/ 2698 h 4654"/>
              <a:gd name="T66" fmla="*/ 6359 w 16792"/>
              <a:gd name="T67" fmla="*/ 1264 h 4654"/>
              <a:gd name="T68" fmla="*/ 5615 w 16792"/>
              <a:gd name="T69" fmla="*/ 2034 h 4654"/>
              <a:gd name="T70" fmla="*/ 5104 w 16792"/>
              <a:gd name="T71" fmla="*/ 3929 h 4654"/>
              <a:gd name="T72" fmla="*/ 4216 w 16792"/>
              <a:gd name="T73" fmla="*/ 2757 h 4654"/>
              <a:gd name="T74" fmla="*/ 4058 w 16792"/>
              <a:gd name="T75" fmla="*/ 2528 h 4654"/>
              <a:gd name="T76" fmla="*/ 3819 w 16792"/>
              <a:gd name="T77" fmla="*/ 2459 h 4654"/>
              <a:gd name="T78" fmla="*/ 2981 w 16792"/>
              <a:gd name="T79" fmla="*/ 3525 h 4654"/>
              <a:gd name="T80" fmla="*/ 1549 w 16792"/>
              <a:gd name="T81" fmla="*/ 3752 h 4654"/>
              <a:gd name="T82" fmla="*/ 1185 w 16792"/>
              <a:gd name="T83" fmla="*/ 3123 h 4654"/>
              <a:gd name="T84" fmla="*/ 1025 w 16792"/>
              <a:gd name="T85" fmla="*/ 1285 h 4654"/>
              <a:gd name="T86" fmla="*/ 1032 w 16792"/>
              <a:gd name="T87" fmla="*/ 945 h 4654"/>
              <a:gd name="T88" fmla="*/ 999 w 16792"/>
              <a:gd name="T89" fmla="*/ 428 h 4654"/>
              <a:gd name="T90" fmla="*/ 937 w 16792"/>
              <a:gd name="T91" fmla="*/ 426 h 4654"/>
              <a:gd name="T92" fmla="*/ 911 w 16792"/>
              <a:gd name="T93" fmla="*/ 933 h 4654"/>
              <a:gd name="T94" fmla="*/ 916 w 16792"/>
              <a:gd name="T95" fmla="*/ 1288 h 4654"/>
              <a:gd name="T96" fmla="*/ 708 w 16792"/>
              <a:gd name="T97" fmla="*/ 3251 h 4654"/>
              <a:gd name="T98" fmla="*/ 666 w 16792"/>
              <a:gd name="T99" fmla="*/ 3889 h 4654"/>
              <a:gd name="T100" fmla="*/ 621 w 16792"/>
              <a:gd name="T101" fmla="*/ 3943 h 4654"/>
              <a:gd name="T102" fmla="*/ 19 w 16792"/>
              <a:gd name="T103" fmla="*/ 3952 h 4654"/>
              <a:gd name="T104" fmla="*/ 11078 w 16792"/>
              <a:gd name="T105" fmla="*/ 437 h 4654"/>
              <a:gd name="T106" fmla="*/ 6694 w 16792"/>
              <a:gd name="T107" fmla="*/ 2658 h 4654"/>
              <a:gd name="T108" fmla="*/ 6675 w 16792"/>
              <a:gd name="T109" fmla="*/ 2500 h 4654"/>
              <a:gd name="T110" fmla="*/ 956 w 16792"/>
              <a:gd name="T111" fmla="*/ 1937 h 4654"/>
              <a:gd name="T112" fmla="*/ 959 w 16792"/>
              <a:gd name="T113" fmla="*/ 2048 h 4654"/>
              <a:gd name="T114" fmla="*/ 933 w 16792"/>
              <a:gd name="T115" fmla="*/ 2226 h 4654"/>
              <a:gd name="T116" fmla="*/ 911 w 16792"/>
              <a:gd name="T117" fmla="*/ 2405 h 4654"/>
              <a:gd name="T118" fmla="*/ 940 w 16792"/>
              <a:gd name="T119" fmla="*/ 2530 h 4654"/>
              <a:gd name="T120" fmla="*/ 961 w 16792"/>
              <a:gd name="T121" fmla="*/ 2639 h 4654"/>
              <a:gd name="T122" fmla="*/ 952 w 16792"/>
              <a:gd name="T123" fmla="*/ 2868 h 4654"/>
              <a:gd name="T124" fmla="*/ 1067 w 16792"/>
              <a:gd name="T125" fmla="*/ 3938 h 46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792" h="4654">
                <a:moveTo>
                  <a:pt x="16360" y="3823"/>
                </a:moveTo>
                <a:lnTo>
                  <a:pt x="16400" y="3823"/>
                </a:lnTo>
                <a:lnTo>
                  <a:pt x="16400" y="3466"/>
                </a:lnTo>
                <a:lnTo>
                  <a:pt x="16436" y="3454"/>
                </a:lnTo>
                <a:lnTo>
                  <a:pt x="16542" y="3409"/>
                </a:lnTo>
                <a:lnTo>
                  <a:pt x="16792" y="3279"/>
                </a:lnTo>
                <a:lnTo>
                  <a:pt x="16719" y="3279"/>
                </a:lnTo>
                <a:lnTo>
                  <a:pt x="16580" y="3334"/>
                </a:lnTo>
                <a:lnTo>
                  <a:pt x="16549" y="3343"/>
                </a:lnTo>
                <a:lnTo>
                  <a:pt x="16400" y="3343"/>
                </a:lnTo>
                <a:lnTo>
                  <a:pt x="16400" y="3322"/>
                </a:lnTo>
                <a:lnTo>
                  <a:pt x="16107" y="3324"/>
                </a:lnTo>
                <a:lnTo>
                  <a:pt x="16105" y="3331"/>
                </a:lnTo>
                <a:lnTo>
                  <a:pt x="16105" y="3334"/>
                </a:lnTo>
                <a:lnTo>
                  <a:pt x="15892" y="3334"/>
                </a:lnTo>
                <a:lnTo>
                  <a:pt x="15892" y="3343"/>
                </a:lnTo>
                <a:lnTo>
                  <a:pt x="15701" y="3343"/>
                </a:lnTo>
                <a:lnTo>
                  <a:pt x="15699" y="3334"/>
                </a:lnTo>
                <a:lnTo>
                  <a:pt x="15675" y="3334"/>
                </a:lnTo>
                <a:lnTo>
                  <a:pt x="15510" y="3334"/>
                </a:lnTo>
                <a:lnTo>
                  <a:pt x="15510" y="3334"/>
                </a:lnTo>
                <a:lnTo>
                  <a:pt x="15500" y="3324"/>
                </a:lnTo>
                <a:lnTo>
                  <a:pt x="15210" y="3324"/>
                </a:lnTo>
                <a:lnTo>
                  <a:pt x="15210" y="3345"/>
                </a:lnTo>
                <a:lnTo>
                  <a:pt x="15049" y="3345"/>
                </a:lnTo>
                <a:lnTo>
                  <a:pt x="15018" y="3336"/>
                </a:lnTo>
                <a:lnTo>
                  <a:pt x="14881" y="3284"/>
                </a:lnTo>
                <a:lnTo>
                  <a:pt x="14792" y="3284"/>
                </a:lnTo>
                <a:lnTo>
                  <a:pt x="15092" y="3411"/>
                </a:lnTo>
                <a:lnTo>
                  <a:pt x="15198" y="3456"/>
                </a:lnTo>
                <a:lnTo>
                  <a:pt x="15210" y="3459"/>
                </a:lnTo>
                <a:lnTo>
                  <a:pt x="15210" y="3823"/>
                </a:lnTo>
                <a:lnTo>
                  <a:pt x="15238" y="3823"/>
                </a:lnTo>
                <a:lnTo>
                  <a:pt x="15070" y="3912"/>
                </a:lnTo>
                <a:lnTo>
                  <a:pt x="15070" y="3728"/>
                </a:lnTo>
                <a:lnTo>
                  <a:pt x="14610" y="3728"/>
                </a:lnTo>
                <a:lnTo>
                  <a:pt x="14610" y="3685"/>
                </a:lnTo>
                <a:lnTo>
                  <a:pt x="14614" y="3685"/>
                </a:lnTo>
                <a:lnTo>
                  <a:pt x="14614" y="3685"/>
                </a:lnTo>
                <a:lnTo>
                  <a:pt x="14614" y="3683"/>
                </a:lnTo>
                <a:lnTo>
                  <a:pt x="14617" y="3678"/>
                </a:lnTo>
                <a:lnTo>
                  <a:pt x="14617" y="3678"/>
                </a:lnTo>
                <a:lnTo>
                  <a:pt x="14617" y="3678"/>
                </a:lnTo>
                <a:lnTo>
                  <a:pt x="14617" y="3660"/>
                </a:lnTo>
                <a:lnTo>
                  <a:pt x="14610" y="3660"/>
                </a:lnTo>
                <a:lnTo>
                  <a:pt x="14612" y="3608"/>
                </a:lnTo>
                <a:lnTo>
                  <a:pt x="14614" y="3608"/>
                </a:lnTo>
                <a:lnTo>
                  <a:pt x="14614" y="3603"/>
                </a:lnTo>
                <a:lnTo>
                  <a:pt x="14614" y="3598"/>
                </a:lnTo>
                <a:lnTo>
                  <a:pt x="14614" y="3598"/>
                </a:lnTo>
                <a:lnTo>
                  <a:pt x="14614" y="3596"/>
                </a:lnTo>
                <a:lnTo>
                  <a:pt x="14614" y="3586"/>
                </a:lnTo>
                <a:lnTo>
                  <a:pt x="14612" y="3586"/>
                </a:lnTo>
                <a:lnTo>
                  <a:pt x="14612" y="3560"/>
                </a:lnTo>
                <a:lnTo>
                  <a:pt x="14589" y="3560"/>
                </a:lnTo>
                <a:lnTo>
                  <a:pt x="14567" y="3558"/>
                </a:lnTo>
                <a:lnTo>
                  <a:pt x="14567" y="3525"/>
                </a:lnTo>
                <a:lnTo>
                  <a:pt x="14560" y="3525"/>
                </a:lnTo>
                <a:lnTo>
                  <a:pt x="14560" y="3508"/>
                </a:lnTo>
                <a:lnTo>
                  <a:pt x="14558" y="3508"/>
                </a:lnTo>
                <a:lnTo>
                  <a:pt x="14555" y="3504"/>
                </a:lnTo>
                <a:lnTo>
                  <a:pt x="14546" y="3478"/>
                </a:lnTo>
                <a:lnTo>
                  <a:pt x="14529" y="3456"/>
                </a:lnTo>
                <a:lnTo>
                  <a:pt x="14527" y="3454"/>
                </a:lnTo>
                <a:lnTo>
                  <a:pt x="14506" y="3437"/>
                </a:lnTo>
                <a:lnTo>
                  <a:pt x="14480" y="3428"/>
                </a:lnTo>
                <a:lnTo>
                  <a:pt x="14477" y="3428"/>
                </a:lnTo>
                <a:lnTo>
                  <a:pt x="14473" y="3426"/>
                </a:lnTo>
                <a:lnTo>
                  <a:pt x="14473" y="3419"/>
                </a:lnTo>
                <a:lnTo>
                  <a:pt x="14475" y="3419"/>
                </a:lnTo>
                <a:lnTo>
                  <a:pt x="14477" y="3416"/>
                </a:lnTo>
                <a:lnTo>
                  <a:pt x="14477" y="3416"/>
                </a:lnTo>
                <a:lnTo>
                  <a:pt x="14475" y="3414"/>
                </a:lnTo>
                <a:lnTo>
                  <a:pt x="14473" y="3414"/>
                </a:lnTo>
                <a:lnTo>
                  <a:pt x="14468" y="3411"/>
                </a:lnTo>
                <a:lnTo>
                  <a:pt x="14466" y="3411"/>
                </a:lnTo>
                <a:lnTo>
                  <a:pt x="14463" y="3409"/>
                </a:lnTo>
                <a:lnTo>
                  <a:pt x="14461" y="3409"/>
                </a:lnTo>
                <a:lnTo>
                  <a:pt x="14461" y="3409"/>
                </a:lnTo>
                <a:lnTo>
                  <a:pt x="14461" y="3385"/>
                </a:lnTo>
                <a:lnTo>
                  <a:pt x="14461" y="3385"/>
                </a:lnTo>
                <a:lnTo>
                  <a:pt x="14459" y="3385"/>
                </a:lnTo>
                <a:lnTo>
                  <a:pt x="14459" y="3385"/>
                </a:lnTo>
                <a:lnTo>
                  <a:pt x="14456" y="3385"/>
                </a:lnTo>
                <a:lnTo>
                  <a:pt x="14456" y="3385"/>
                </a:lnTo>
                <a:lnTo>
                  <a:pt x="14456" y="3336"/>
                </a:lnTo>
                <a:lnTo>
                  <a:pt x="14456" y="3336"/>
                </a:lnTo>
                <a:lnTo>
                  <a:pt x="14456" y="3336"/>
                </a:lnTo>
                <a:lnTo>
                  <a:pt x="14454" y="3336"/>
                </a:lnTo>
                <a:lnTo>
                  <a:pt x="14454" y="3336"/>
                </a:lnTo>
                <a:lnTo>
                  <a:pt x="14454" y="3336"/>
                </a:lnTo>
                <a:lnTo>
                  <a:pt x="14454" y="3336"/>
                </a:lnTo>
                <a:lnTo>
                  <a:pt x="14451" y="3336"/>
                </a:lnTo>
                <a:lnTo>
                  <a:pt x="14451" y="3336"/>
                </a:lnTo>
                <a:lnTo>
                  <a:pt x="14451" y="3336"/>
                </a:lnTo>
                <a:lnTo>
                  <a:pt x="14451" y="3336"/>
                </a:lnTo>
                <a:lnTo>
                  <a:pt x="14451" y="3336"/>
                </a:lnTo>
                <a:lnTo>
                  <a:pt x="14451" y="3336"/>
                </a:lnTo>
                <a:lnTo>
                  <a:pt x="14451" y="3385"/>
                </a:lnTo>
                <a:lnTo>
                  <a:pt x="14449" y="3385"/>
                </a:lnTo>
                <a:lnTo>
                  <a:pt x="14447" y="3385"/>
                </a:lnTo>
                <a:lnTo>
                  <a:pt x="14447" y="3385"/>
                </a:lnTo>
                <a:lnTo>
                  <a:pt x="14447" y="3385"/>
                </a:lnTo>
                <a:lnTo>
                  <a:pt x="14444" y="3385"/>
                </a:lnTo>
                <a:lnTo>
                  <a:pt x="14447" y="3409"/>
                </a:lnTo>
                <a:lnTo>
                  <a:pt x="14444" y="3409"/>
                </a:lnTo>
                <a:lnTo>
                  <a:pt x="14442" y="3409"/>
                </a:lnTo>
                <a:lnTo>
                  <a:pt x="14440" y="3409"/>
                </a:lnTo>
                <a:lnTo>
                  <a:pt x="14437" y="3411"/>
                </a:lnTo>
                <a:lnTo>
                  <a:pt x="14433" y="3411"/>
                </a:lnTo>
                <a:lnTo>
                  <a:pt x="14430" y="3414"/>
                </a:lnTo>
                <a:lnTo>
                  <a:pt x="14428" y="3414"/>
                </a:lnTo>
                <a:lnTo>
                  <a:pt x="14426" y="3416"/>
                </a:lnTo>
                <a:lnTo>
                  <a:pt x="14428" y="3416"/>
                </a:lnTo>
                <a:lnTo>
                  <a:pt x="14430" y="3419"/>
                </a:lnTo>
                <a:lnTo>
                  <a:pt x="14433" y="3419"/>
                </a:lnTo>
                <a:lnTo>
                  <a:pt x="14433" y="3426"/>
                </a:lnTo>
                <a:lnTo>
                  <a:pt x="14430" y="3428"/>
                </a:lnTo>
                <a:lnTo>
                  <a:pt x="14407" y="3435"/>
                </a:lnTo>
                <a:lnTo>
                  <a:pt x="14402" y="3437"/>
                </a:lnTo>
                <a:lnTo>
                  <a:pt x="14381" y="3454"/>
                </a:lnTo>
                <a:lnTo>
                  <a:pt x="14364" y="3475"/>
                </a:lnTo>
                <a:lnTo>
                  <a:pt x="14352" y="3501"/>
                </a:lnTo>
                <a:lnTo>
                  <a:pt x="14352" y="3504"/>
                </a:lnTo>
                <a:lnTo>
                  <a:pt x="14352" y="3508"/>
                </a:lnTo>
                <a:lnTo>
                  <a:pt x="14345" y="3508"/>
                </a:lnTo>
                <a:lnTo>
                  <a:pt x="14345" y="3556"/>
                </a:lnTo>
                <a:lnTo>
                  <a:pt x="14314" y="3560"/>
                </a:lnTo>
                <a:lnTo>
                  <a:pt x="14312" y="3558"/>
                </a:lnTo>
                <a:lnTo>
                  <a:pt x="14289" y="3558"/>
                </a:lnTo>
                <a:lnTo>
                  <a:pt x="14289" y="3584"/>
                </a:lnTo>
                <a:lnTo>
                  <a:pt x="14286" y="3584"/>
                </a:lnTo>
                <a:lnTo>
                  <a:pt x="14284" y="3593"/>
                </a:lnTo>
                <a:lnTo>
                  <a:pt x="14289" y="3596"/>
                </a:lnTo>
                <a:lnTo>
                  <a:pt x="14289" y="3662"/>
                </a:lnTo>
                <a:lnTo>
                  <a:pt x="14281" y="3674"/>
                </a:lnTo>
                <a:lnTo>
                  <a:pt x="14281" y="3676"/>
                </a:lnTo>
                <a:lnTo>
                  <a:pt x="14286" y="3676"/>
                </a:lnTo>
                <a:lnTo>
                  <a:pt x="14289" y="3678"/>
                </a:lnTo>
                <a:lnTo>
                  <a:pt x="14289" y="3728"/>
                </a:lnTo>
                <a:lnTo>
                  <a:pt x="14076" y="3728"/>
                </a:lnTo>
                <a:lnTo>
                  <a:pt x="14090" y="3348"/>
                </a:lnTo>
                <a:lnTo>
                  <a:pt x="14092" y="2868"/>
                </a:lnTo>
                <a:lnTo>
                  <a:pt x="14095" y="2202"/>
                </a:lnTo>
                <a:lnTo>
                  <a:pt x="14052" y="1623"/>
                </a:lnTo>
                <a:lnTo>
                  <a:pt x="14043" y="1491"/>
                </a:lnTo>
                <a:lnTo>
                  <a:pt x="14019" y="1458"/>
                </a:lnTo>
                <a:lnTo>
                  <a:pt x="13759" y="1522"/>
                </a:lnTo>
                <a:lnTo>
                  <a:pt x="13759" y="1557"/>
                </a:lnTo>
                <a:lnTo>
                  <a:pt x="13722" y="1559"/>
                </a:lnTo>
                <a:lnTo>
                  <a:pt x="13722" y="1522"/>
                </a:lnTo>
                <a:lnTo>
                  <a:pt x="13577" y="1481"/>
                </a:lnTo>
                <a:lnTo>
                  <a:pt x="13570" y="1623"/>
                </a:lnTo>
                <a:lnTo>
                  <a:pt x="13542" y="2209"/>
                </a:lnTo>
                <a:lnTo>
                  <a:pt x="13549" y="2854"/>
                </a:lnTo>
                <a:lnTo>
                  <a:pt x="13552" y="3319"/>
                </a:lnTo>
                <a:lnTo>
                  <a:pt x="13552" y="3322"/>
                </a:lnTo>
                <a:lnTo>
                  <a:pt x="13533" y="3322"/>
                </a:lnTo>
                <a:lnTo>
                  <a:pt x="13533" y="3161"/>
                </a:lnTo>
                <a:lnTo>
                  <a:pt x="13495" y="3159"/>
                </a:lnTo>
                <a:lnTo>
                  <a:pt x="13495" y="3097"/>
                </a:lnTo>
                <a:lnTo>
                  <a:pt x="13457" y="3093"/>
                </a:lnTo>
                <a:lnTo>
                  <a:pt x="13457" y="3093"/>
                </a:lnTo>
                <a:lnTo>
                  <a:pt x="13457" y="2948"/>
                </a:lnTo>
                <a:lnTo>
                  <a:pt x="13455" y="2946"/>
                </a:lnTo>
                <a:lnTo>
                  <a:pt x="13452" y="2946"/>
                </a:lnTo>
                <a:lnTo>
                  <a:pt x="13445" y="2944"/>
                </a:lnTo>
                <a:lnTo>
                  <a:pt x="13436" y="2944"/>
                </a:lnTo>
                <a:lnTo>
                  <a:pt x="13426" y="2941"/>
                </a:lnTo>
                <a:lnTo>
                  <a:pt x="13417" y="2941"/>
                </a:lnTo>
                <a:lnTo>
                  <a:pt x="13405" y="2941"/>
                </a:lnTo>
                <a:lnTo>
                  <a:pt x="13396" y="2944"/>
                </a:lnTo>
                <a:lnTo>
                  <a:pt x="13386" y="2944"/>
                </a:lnTo>
                <a:lnTo>
                  <a:pt x="13381" y="2946"/>
                </a:lnTo>
                <a:lnTo>
                  <a:pt x="13377" y="2946"/>
                </a:lnTo>
                <a:lnTo>
                  <a:pt x="13374" y="2948"/>
                </a:lnTo>
                <a:lnTo>
                  <a:pt x="13374" y="2972"/>
                </a:lnTo>
                <a:lnTo>
                  <a:pt x="13261" y="2970"/>
                </a:lnTo>
                <a:lnTo>
                  <a:pt x="13259" y="2958"/>
                </a:lnTo>
                <a:lnTo>
                  <a:pt x="13138" y="2958"/>
                </a:lnTo>
                <a:lnTo>
                  <a:pt x="13138" y="2861"/>
                </a:lnTo>
                <a:lnTo>
                  <a:pt x="13126" y="2821"/>
                </a:lnTo>
                <a:lnTo>
                  <a:pt x="13119" y="2823"/>
                </a:lnTo>
                <a:lnTo>
                  <a:pt x="12900" y="2823"/>
                </a:lnTo>
                <a:lnTo>
                  <a:pt x="12890" y="2821"/>
                </a:lnTo>
                <a:lnTo>
                  <a:pt x="12890" y="2887"/>
                </a:lnTo>
                <a:lnTo>
                  <a:pt x="12890" y="2958"/>
                </a:lnTo>
                <a:lnTo>
                  <a:pt x="12758" y="2956"/>
                </a:lnTo>
                <a:lnTo>
                  <a:pt x="12758" y="2970"/>
                </a:lnTo>
                <a:lnTo>
                  <a:pt x="12659" y="2967"/>
                </a:lnTo>
                <a:lnTo>
                  <a:pt x="12659" y="2946"/>
                </a:lnTo>
                <a:lnTo>
                  <a:pt x="12659" y="2944"/>
                </a:lnTo>
                <a:lnTo>
                  <a:pt x="12656" y="2944"/>
                </a:lnTo>
                <a:lnTo>
                  <a:pt x="12649" y="2941"/>
                </a:lnTo>
                <a:lnTo>
                  <a:pt x="12642" y="2941"/>
                </a:lnTo>
                <a:lnTo>
                  <a:pt x="12633" y="2939"/>
                </a:lnTo>
                <a:lnTo>
                  <a:pt x="12621" y="2939"/>
                </a:lnTo>
                <a:lnTo>
                  <a:pt x="12611" y="2939"/>
                </a:lnTo>
                <a:lnTo>
                  <a:pt x="12600" y="2939"/>
                </a:lnTo>
                <a:lnTo>
                  <a:pt x="12590" y="2939"/>
                </a:lnTo>
                <a:lnTo>
                  <a:pt x="12583" y="2941"/>
                </a:lnTo>
                <a:lnTo>
                  <a:pt x="12578" y="2941"/>
                </a:lnTo>
                <a:lnTo>
                  <a:pt x="12576" y="2944"/>
                </a:lnTo>
                <a:lnTo>
                  <a:pt x="12576" y="3093"/>
                </a:lnTo>
                <a:lnTo>
                  <a:pt x="12552" y="3090"/>
                </a:lnTo>
                <a:lnTo>
                  <a:pt x="12522" y="3093"/>
                </a:lnTo>
                <a:lnTo>
                  <a:pt x="12522" y="3154"/>
                </a:lnTo>
                <a:lnTo>
                  <a:pt x="12489" y="3159"/>
                </a:lnTo>
                <a:lnTo>
                  <a:pt x="12489" y="3319"/>
                </a:lnTo>
                <a:lnTo>
                  <a:pt x="12479" y="3319"/>
                </a:lnTo>
                <a:lnTo>
                  <a:pt x="12451" y="3322"/>
                </a:lnTo>
                <a:lnTo>
                  <a:pt x="12451" y="3286"/>
                </a:lnTo>
                <a:lnTo>
                  <a:pt x="12451" y="1562"/>
                </a:lnTo>
                <a:lnTo>
                  <a:pt x="12418" y="1550"/>
                </a:lnTo>
                <a:lnTo>
                  <a:pt x="12411" y="1219"/>
                </a:lnTo>
                <a:lnTo>
                  <a:pt x="12231" y="1151"/>
                </a:lnTo>
                <a:lnTo>
                  <a:pt x="12118" y="1146"/>
                </a:lnTo>
                <a:lnTo>
                  <a:pt x="11907" y="1203"/>
                </a:lnTo>
                <a:lnTo>
                  <a:pt x="11900" y="1533"/>
                </a:lnTo>
                <a:lnTo>
                  <a:pt x="11834" y="1548"/>
                </a:lnTo>
                <a:lnTo>
                  <a:pt x="11832" y="2183"/>
                </a:lnTo>
                <a:lnTo>
                  <a:pt x="11553" y="2183"/>
                </a:lnTo>
                <a:lnTo>
                  <a:pt x="11548" y="92"/>
                </a:lnTo>
                <a:lnTo>
                  <a:pt x="10946" y="88"/>
                </a:lnTo>
                <a:lnTo>
                  <a:pt x="10929" y="2183"/>
                </a:lnTo>
                <a:lnTo>
                  <a:pt x="10672" y="2181"/>
                </a:lnTo>
                <a:lnTo>
                  <a:pt x="10672" y="2169"/>
                </a:lnTo>
                <a:lnTo>
                  <a:pt x="10681" y="2103"/>
                </a:lnTo>
                <a:lnTo>
                  <a:pt x="10665" y="2100"/>
                </a:lnTo>
                <a:lnTo>
                  <a:pt x="10663" y="1874"/>
                </a:lnTo>
                <a:lnTo>
                  <a:pt x="10672" y="1807"/>
                </a:lnTo>
                <a:lnTo>
                  <a:pt x="10655" y="1805"/>
                </a:lnTo>
                <a:lnTo>
                  <a:pt x="10653" y="1675"/>
                </a:lnTo>
                <a:lnTo>
                  <a:pt x="10663" y="1614"/>
                </a:lnTo>
                <a:lnTo>
                  <a:pt x="10646" y="1609"/>
                </a:lnTo>
                <a:lnTo>
                  <a:pt x="10644" y="1510"/>
                </a:lnTo>
                <a:lnTo>
                  <a:pt x="10653" y="1446"/>
                </a:lnTo>
                <a:lnTo>
                  <a:pt x="10637" y="1444"/>
                </a:lnTo>
                <a:lnTo>
                  <a:pt x="10637" y="1361"/>
                </a:lnTo>
                <a:lnTo>
                  <a:pt x="10646" y="1300"/>
                </a:lnTo>
                <a:lnTo>
                  <a:pt x="10627" y="1295"/>
                </a:lnTo>
                <a:lnTo>
                  <a:pt x="10627" y="1257"/>
                </a:lnTo>
                <a:lnTo>
                  <a:pt x="10637" y="1196"/>
                </a:lnTo>
                <a:lnTo>
                  <a:pt x="10622" y="1193"/>
                </a:lnTo>
                <a:lnTo>
                  <a:pt x="10627" y="1160"/>
                </a:lnTo>
                <a:lnTo>
                  <a:pt x="10622" y="1158"/>
                </a:lnTo>
                <a:lnTo>
                  <a:pt x="10629" y="1118"/>
                </a:lnTo>
                <a:lnTo>
                  <a:pt x="10625" y="1118"/>
                </a:lnTo>
                <a:lnTo>
                  <a:pt x="10627" y="1101"/>
                </a:lnTo>
                <a:lnTo>
                  <a:pt x="10618" y="1099"/>
                </a:lnTo>
                <a:lnTo>
                  <a:pt x="10627" y="1042"/>
                </a:lnTo>
                <a:lnTo>
                  <a:pt x="10618" y="1040"/>
                </a:lnTo>
                <a:lnTo>
                  <a:pt x="10627" y="983"/>
                </a:lnTo>
                <a:lnTo>
                  <a:pt x="10592" y="974"/>
                </a:lnTo>
                <a:lnTo>
                  <a:pt x="10596" y="938"/>
                </a:lnTo>
                <a:lnTo>
                  <a:pt x="10585" y="915"/>
                </a:lnTo>
                <a:lnTo>
                  <a:pt x="10580" y="912"/>
                </a:lnTo>
                <a:lnTo>
                  <a:pt x="10582" y="898"/>
                </a:lnTo>
                <a:lnTo>
                  <a:pt x="10573" y="896"/>
                </a:lnTo>
                <a:lnTo>
                  <a:pt x="10575" y="874"/>
                </a:lnTo>
                <a:lnTo>
                  <a:pt x="10559" y="846"/>
                </a:lnTo>
                <a:lnTo>
                  <a:pt x="10552" y="844"/>
                </a:lnTo>
                <a:lnTo>
                  <a:pt x="10554" y="834"/>
                </a:lnTo>
                <a:lnTo>
                  <a:pt x="10549" y="834"/>
                </a:lnTo>
                <a:lnTo>
                  <a:pt x="10552" y="829"/>
                </a:lnTo>
                <a:lnTo>
                  <a:pt x="10547" y="829"/>
                </a:lnTo>
                <a:lnTo>
                  <a:pt x="10549" y="825"/>
                </a:lnTo>
                <a:lnTo>
                  <a:pt x="10544" y="825"/>
                </a:lnTo>
                <a:lnTo>
                  <a:pt x="10547" y="820"/>
                </a:lnTo>
                <a:lnTo>
                  <a:pt x="10544" y="820"/>
                </a:lnTo>
                <a:lnTo>
                  <a:pt x="10544" y="811"/>
                </a:lnTo>
                <a:lnTo>
                  <a:pt x="10530" y="780"/>
                </a:lnTo>
                <a:lnTo>
                  <a:pt x="10526" y="780"/>
                </a:lnTo>
                <a:lnTo>
                  <a:pt x="10523" y="778"/>
                </a:lnTo>
                <a:lnTo>
                  <a:pt x="10526" y="770"/>
                </a:lnTo>
                <a:lnTo>
                  <a:pt x="10521" y="770"/>
                </a:lnTo>
                <a:lnTo>
                  <a:pt x="10521" y="766"/>
                </a:lnTo>
                <a:lnTo>
                  <a:pt x="10516" y="763"/>
                </a:lnTo>
                <a:lnTo>
                  <a:pt x="10516" y="754"/>
                </a:lnTo>
                <a:lnTo>
                  <a:pt x="10500" y="723"/>
                </a:lnTo>
                <a:lnTo>
                  <a:pt x="10495" y="726"/>
                </a:lnTo>
                <a:lnTo>
                  <a:pt x="10488" y="711"/>
                </a:lnTo>
                <a:lnTo>
                  <a:pt x="10488" y="711"/>
                </a:lnTo>
                <a:lnTo>
                  <a:pt x="10488" y="711"/>
                </a:lnTo>
                <a:lnTo>
                  <a:pt x="10471" y="681"/>
                </a:lnTo>
                <a:lnTo>
                  <a:pt x="10455" y="681"/>
                </a:lnTo>
                <a:lnTo>
                  <a:pt x="10452" y="671"/>
                </a:lnTo>
                <a:lnTo>
                  <a:pt x="10443" y="626"/>
                </a:lnTo>
                <a:lnTo>
                  <a:pt x="10443" y="626"/>
                </a:lnTo>
                <a:lnTo>
                  <a:pt x="10443" y="598"/>
                </a:lnTo>
                <a:lnTo>
                  <a:pt x="10438" y="598"/>
                </a:lnTo>
                <a:lnTo>
                  <a:pt x="10450" y="534"/>
                </a:lnTo>
                <a:lnTo>
                  <a:pt x="10443" y="534"/>
                </a:lnTo>
                <a:lnTo>
                  <a:pt x="10452" y="468"/>
                </a:lnTo>
                <a:lnTo>
                  <a:pt x="10415" y="480"/>
                </a:lnTo>
                <a:lnTo>
                  <a:pt x="10403" y="310"/>
                </a:lnTo>
                <a:lnTo>
                  <a:pt x="10393" y="452"/>
                </a:lnTo>
                <a:lnTo>
                  <a:pt x="10393" y="452"/>
                </a:lnTo>
                <a:lnTo>
                  <a:pt x="10386" y="470"/>
                </a:lnTo>
                <a:lnTo>
                  <a:pt x="10386" y="482"/>
                </a:lnTo>
                <a:lnTo>
                  <a:pt x="10353" y="475"/>
                </a:lnTo>
                <a:lnTo>
                  <a:pt x="10358" y="513"/>
                </a:lnTo>
                <a:lnTo>
                  <a:pt x="10355" y="511"/>
                </a:lnTo>
                <a:lnTo>
                  <a:pt x="10370" y="593"/>
                </a:lnTo>
                <a:lnTo>
                  <a:pt x="10370" y="600"/>
                </a:lnTo>
                <a:lnTo>
                  <a:pt x="10363" y="605"/>
                </a:lnTo>
                <a:lnTo>
                  <a:pt x="10363" y="607"/>
                </a:lnTo>
                <a:lnTo>
                  <a:pt x="10363" y="607"/>
                </a:lnTo>
                <a:lnTo>
                  <a:pt x="10344" y="690"/>
                </a:lnTo>
                <a:lnTo>
                  <a:pt x="10299" y="692"/>
                </a:lnTo>
                <a:lnTo>
                  <a:pt x="10306" y="740"/>
                </a:lnTo>
                <a:lnTo>
                  <a:pt x="10259" y="742"/>
                </a:lnTo>
                <a:lnTo>
                  <a:pt x="10266" y="792"/>
                </a:lnTo>
                <a:lnTo>
                  <a:pt x="10228" y="794"/>
                </a:lnTo>
                <a:lnTo>
                  <a:pt x="10235" y="846"/>
                </a:lnTo>
                <a:lnTo>
                  <a:pt x="10202" y="848"/>
                </a:lnTo>
                <a:lnTo>
                  <a:pt x="10211" y="907"/>
                </a:lnTo>
                <a:lnTo>
                  <a:pt x="10204" y="910"/>
                </a:lnTo>
                <a:lnTo>
                  <a:pt x="10176" y="926"/>
                </a:lnTo>
                <a:lnTo>
                  <a:pt x="10185" y="981"/>
                </a:lnTo>
                <a:lnTo>
                  <a:pt x="10176" y="985"/>
                </a:lnTo>
                <a:lnTo>
                  <a:pt x="10183" y="1042"/>
                </a:lnTo>
                <a:lnTo>
                  <a:pt x="10176" y="1047"/>
                </a:lnTo>
                <a:lnTo>
                  <a:pt x="10183" y="1101"/>
                </a:lnTo>
                <a:lnTo>
                  <a:pt x="10176" y="1106"/>
                </a:lnTo>
                <a:lnTo>
                  <a:pt x="10181" y="1148"/>
                </a:lnTo>
                <a:lnTo>
                  <a:pt x="10181" y="1148"/>
                </a:lnTo>
                <a:lnTo>
                  <a:pt x="10185" y="1177"/>
                </a:lnTo>
                <a:lnTo>
                  <a:pt x="10185" y="1179"/>
                </a:lnTo>
                <a:lnTo>
                  <a:pt x="10174" y="1184"/>
                </a:lnTo>
                <a:lnTo>
                  <a:pt x="10181" y="1222"/>
                </a:lnTo>
                <a:lnTo>
                  <a:pt x="10171" y="1226"/>
                </a:lnTo>
                <a:lnTo>
                  <a:pt x="10181" y="1285"/>
                </a:lnTo>
                <a:lnTo>
                  <a:pt x="10181" y="1285"/>
                </a:lnTo>
                <a:lnTo>
                  <a:pt x="10174" y="1290"/>
                </a:lnTo>
                <a:lnTo>
                  <a:pt x="10178" y="1314"/>
                </a:lnTo>
                <a:lnTo>
                  <a:pt x="10176" y="1316"/>
                </a:lnTo>
                <a:lnTo>
                  <a:pt x="10176" y="1323"/>
                </a:lnTo>
                <a:lnTo>
                  <a:pt x="10164" y="1328"/>
                </a:lnTo>
                <a:lnTo>
                  <a:pt x="10174" y="1389"/>
                </a:lnTo>
                <a:lnTo>
                  <a:pt x="10174" y="1460"/>
                </a:lnTo>
                <a:lnTo>
                  <a:pt x="10169" y="1463"/>
                </a:lnTo>
                <a:lnTo>
                  <a:pt x="10169" y="1470"/>
                </a:lnTo>
                <a:lnTo>
                  <a:pt x="10157" y="1477"/>
                </a:lnTo>
                <a:lnTo>
                  <a:pt x="10166" y="1536"/>
                </a:lnTo>
                <a:lnTo>
                  <a:pt x="10166" y="1626"/>
                </a:lnTo>
                <a:lnTo>
                  <a:pt x="10162" y="1628"/>
                </a:lnTo>
                <a:lnTo>
                  <a:pt x="10164" y="1635"/>
                </a:lnTo>
                <a:lnTo>
                  <a:pt x="10148" y="1640"/>
                </a:lnTo>
                <a:lnTo>
                  <a:pt x="10157" y="1701"/>
                </a:lnTo>
                <a:lnTo>
                  <a:pt x="10157" y="1822"/>
                </a:lnTo>
                <a:lnTo>
                  <a:pt x="10155" y="1822"/>
                </a:lnTo>
                <a:lnTo>
                  <a:pt x="10157" y="1826"/>
                </a:lnTo>
                <a:lnTo>
                  <a:pt x="10141" y="1833"/>
                </a:lnTo>
                <a:lnTo>
                  <a:pt x="10150" y="1900"/>
                </a:lnTo>
                <a:lnTo>
                  <a:pt x="10148" y="2119"/>
                </a:lnTo>
                <a:lnTo>
                  <a:pt x="10131" y="2124"/>
                </a:lnTo>
                <a:lnTo>
                  <a:pt x="10141" y="2193"/>
                </a:lnTo>
                <a:lnTo>
                  <a:pt x="10141" y="2469"/>
                </a:lnTo>
                <a:lnTo>
                  <a:pt x="10122" y="2474"/>
                </a:lnTo>
                <a:lnTo>
                  <a:pt x="10131" y="2547"/>
                </a:lnTo>
                <a:lnTo>
                  <a:pt x="10131" y="2908"/>
                </a:lnTo>
                <a:lnTo>
                  <a:pt x="10112" y="2911"/>
                </a:lnTo>
                <a:lnTo>
                  <a:pt x="10122" y="3000"/>
                </a:lnTo>
                <a:lnTo>
                  <a:pt x="10119" y="3411"/>
                </a:lnTo>
                <a:lnTo>
                  <a:pt x="10103" y="3411"/>
                </a:lnTo>
                <a:lnTo>
                  <a:pt x="10112" y="3511"/>
                </a:lnTo>
                <a:lnTo>
                  <a:pt x="10110" y="3834"/>
                </a:lnTo>
                <a:lnTo>
                  <a:pt x="10084" y="3832"/>
                </a:lnTo>
                <a:lnTo>
                  <a:pt x="10084" y="3778"/>
                </a:lnTo>
                <a:lnTo>
                  <a:pt x="10081" y="2100"/>
                </a:lnTo>
                <a:lnTo>
                  <a:pt x="10051" y="2093"/>
                </a:lnTo>
                <a:lnTo>
                  <a:pt x="10011" y="2086"/>
                </a:lnTo>
                <a:lnTo>
                  <a:pt x="9968" y="2079"/>
                </a:lnTo>
                <a:lnTo>
                  <a:pt x="9921" y="2074"/>
                </a:lnTo>
                <a:lnTo>
                  <a:pt x="9871" y="2072"/>
                </a:lnTo>
                <a:lnTo>
                  <a:pt x="9819" y="2070"/>
                </a:lnTo>
                <a:lnTo>
                  <a:pt x="9770" y="2070"/>
                </a:lnTo>
                <a:lnTo>
                  <a:pt x="9718" y="2072"/>
                </a:lnTo>
                <a:lnTo>
                  <a:pt x="9670" y="2077"/>
                </a:lnTo>
                <a:lnTo>
                  <a:pt x="9630" y="2079"/>
                </a:lnTo>
                <a:lnTo>
                  <a:pt x="9630" y="2037"/>
                </a:lnTo>
                <a:lnTo>
                  <a:pt x="9590" y="2030"/>
                </a:lnTo>
                <a:lnTo>
                  <a:pt x="9590" y="2086"/>
                </a:lnTo>
                <a:lnTo>
                  <a:pt x="9595" y="2086"/>
                </a:lnTo>
                <a:lnTo>
                  <a:pt x="9588" y="2086"/>
                </a:lnTo>
                <a:lnTo>
                  <a:pt x="9557" y="2093"/>
                </a:lnTo>
                <a:lnTo>
                  <a:pt x="9545" y="1999"/>
                </a:lnTo>
                <a:lnTo>
                  <a:pt x="9545" y="1999"/>
                </a:lnTo>
                <a:lnTo>
                  <a:pt x="9576" y="2006"/>
                </a:lnTo>
                <a:lnTo>
                  <a:pt x="9618" y="2013"/>
                </a:lnTo>
                <a:lnTo>
                  <a:pt x="9666" y="2020"/>
                </a:lnTo>
                <a:lnTo>
                  <a:pt x="9713" y="2025"/>
                </a:lnTo>
                <a:lnTo>
                  <a:pt x="9765" y="2030"/>
                </a:lnTo>
                <a:lnTo>
                  <a:pt x="9817" y="2032"/>
                </a:lnTo>
                <a:lnTo>
                  <a:pt x="9869" y="2030"/>
                </a:lnTo>
                <a:lnTo>
                  <a:pt x="9921" y="2030"/>
                </a:lnTo>
                <a:lnTo>
                  <a:pt x="9970" y="2025"/>
                </a:lnTo>
                <a:lnTo>
                  <a:pt x="10011" y="2020"/>
                </a:lnTo>
                <a:lnTo>
                  <a:pt x="10011" y="2067"/>
                </a:lnTo>
                <a:lnTo>
                  <a:pt x="10051" y="2074"/>
                </a:lnTo>
                <a:lnTo>
                  <a:pt x="10051" y="2018"/>
                </a:lnTo>
                <a:lnTo>
                  <a:pt x="10041" y="2015"/>
                </a:lnTo>
                <a:lnTo>
                  <a:pt x="10060" y="2013"/>
                </a:lnTo>
                <a:lnTo>
                  <a:pt x="10098" y="2004"/>
                </a:lnTo>
                <a:lnTo>
                  <a:pt x="10098" y="1992"/>
                </a:lnTo>
                <a:lnTo>
                  <a:pt x="10065" y="1982"/>
                </a:lnTo>
                <a:lnTo>
                  <a:pt x="10025" y="1973"/>
                </a:lnTo>
                <a:lnTo>
                  <a:pt x="9980" y="1966"/>
                </a:lnTo>
                <a:lnTo>
                  <a:pt x="9930" y="1959"/>
                </a:lnTo>
                <a:lnTo>
                  <a:pt x="9876" y="1956"/>
                </a:lnTo>
                <a:lnTo>
                  <a:pt x="9819" y="1954"/>
                </a:lnTo>
                <a:lnTo>
                  <a:pt x="9765" y="1954"/>
                </a:lnTo>
                <a:lnTo>
                  <a:pt x="9711" y="1956"/>
                </a:lnTo>
                <a:lnTo>
                  <a:pt x="9659" y="1961"/>
                </a:lnTo>
                <a:lnTo>
                  <a:pt x="9614" y="1968"/>
                </a:lnTo>
                <a:lnTo>
                  <a:pt x="9571" y="1975"/>
                </a:lnTo>
                <a:lnTo>
                  <a:pt x="9545" y="1982"/>
                </a:lnTo>
                <a:lnTo>
                  <a:pt x="9543" y="1982"/>
                </a:lnTo>
                <a:lnTo>
                  <a:pt x="9541" y="1968"/>
                </a:lnTo>
                <a:lnTo>
                  <a:pt x="9543" y="1732"/>
                </a:lnTo>
                <a:lnTo>
                  <a:pt x="9543" y="1732"/>
                </a:lnTo>
                <a:lnTo>
                  <a:pt x="9541" y="1732"/>
                </a:lnTo>
                <a:lnTo>
                  <a:pt x="9538" y="1732"/>
                </a:lnTo>
                <a:lnTo>
                  <a:pt x="9536" y="2155"/>
                </a:lnTo>
                <a:lnTo>
                  <a:pt x="9552" y="2178"/>
                </a:lnTo>
                <a:lnTo>
                  <a:pt x="9545" y="3782"/>
                </a:lnTo>
                <a:lnTo>
                  <a:pt x="9545" y="3782"/>
                </a:lnTo>
                <a:lnTo>
                  <a:pt x="9545" y="3834"/>
                </a:lnTo>
                <a:lnTo>
                  <a:pt x="9538" y="3837"/>
                </a:lnTo>
                <a:lnTo>
                  <a:pt x="9538" y="3780"/>
                </a:lnTo>
                <a:lnTo>
                  <a:pt x="9531" y="3778"/>
                </a:lnTo>
                <a:lnTo>
                  <a:pt x="9517" y="3773"/>
                </a:lnTo>
                <a:lnTo>
                  <a:pt x="9493" y="3771"/>
                </a:lnTo>
                <a:lnTo>
                  <a:pt x="9479" y="3771"/>
                </a:lnTo>
                <a:lnTo>
                  <a:pt x="9460" y="1968"/>
                </a:lnTo>
                <a:lnTo>
                  <a:pt x="9441" y="1963"/>
                </a:lnTo>
                <a:lnTo>
                  <a:pt x="9441" y="1876"/>
                </a:lnTo>
                <a:lnTo>
                  <a:pt x="9451" y="1871"/>
                </a:lnTo>
                <a:lnTo>
                  <a:pt x="9470" y="1857"/>
                </a:lnTo>
                <a:lnTo>
                  <a:pt x="9472" y="1850"/>
                </a:lnTo>
                <a:lnTo>
                  <a:pt x="9470" y="1824"/>
                </a:lnTo>
                <a:lnTo>
                  <a:pt x="9439" y="1815"/>
                </a:lnTo>
                <a:lnTo>
                  <a:pt x="9439" y="1616"/>
                </a:lnTo>
                <a:lnTo>
                  <a:pt x="9323" y="1576"/>
                </a:lnTo>
                <a:lnTo>
                  <a:pt x="9314" y="1578"/>
                </a:lnTo>
                <a:lnTo>
                  <a:pt x="9290" y="1583"/>
                </a:lnTo>
                <a:lnTo>
                  <a:pt x="9252" y="1590"/>
                </a:lnTo>
                <a:lnTo>
                  <a:pt x="9215" y="1600"/>
                </a:lnTo>
                <a:lnTo>
                  <a:pt x="9179" y="1609"/>
                </a:lnTo>
                <a:lnTo>
                  <a:pt x="9177" y="1609"/>
                </a:lnTo>
                <a:lnTo>
                  <a:pt x="9167" y="1640"/>
                </a:lnTo>
                <a:lnTo>
                  <a:pt x="9158" y="1673"/>
                </a:lnTo>
                <a:lnTo>
                  <a:pt x="9148" y="1704"/>
                </a:lnTo>
                <a:lnTo>
                  <a:pt x="9146" y="1718"/>
                </a:lnTo>
                <a:lnTo>
                  <a:pt x="9141" y="1734"/>
                </a:lnTo>
                <a:lnTo>
                  <a:pt x="9137" y="1765"/>
                </a:lnTo>
                <a:lnTo>
                  <a:pt x="9129" y="1796"/>
                </a:lnTo>
                <a:lnTo>
                  <a:pt x="9125" y="1829"/>
                </a:lnTo>
                <a:lnTo>
                  <a:pt x="9120" y="1855"/>
                </a:lnTo>
                <a:lnTo>
                  <a:pt x="9085" y="1845"/>
                </a:lnTo>
                <a:lnTo>
                  <a:pt x="9075" y="1850"/>
                </a:lnTo>
                <a:lnTo>
                  <a:pt x="9049" y="1862"/>
                </a:lnTo>
                <a:lnTo>
                  <a:pt x="9026" y="1871"/>
                </a:lnTo>
                <a:lnTo>
                  <a:pt x="9007" y="1883"/>
                </a:lnTo>
                <a:lnTo>
                  <a:pt x="8988" y="1895"/>
                </a:lnTo>
                <a:lnTo>
                  <a:pt x="8974" y="1907"/>
                </a:lnTo>
                <a:lnTo>
                  <a:pt x="8976" y="2996"/>
                </a:lnTo>
                <a:lnTo>
                  <a:pt x="8851" y="2913"/>
                </a:lnTo>
                <a:lnTo>
                  <a:pt x="8782" y="2906"/>
                </a:lnTo>
                <a:lnTo>
                  <a:pt x="8697" y="2908"/>
                </a:lnTo>
                <a:lnTo>
                  <a:pt x="8555" y="2989"/>
                </a:lnTo>
                <a:lnTo>
                  <a:pt x="8558" y="3038"/>
                </a:lnTo>
                <a:lnTo>
                  <a:pt x="8537" y="3038"/>
                </a:lnTo>
                <a:lnTo>
                  <a:pt x="8541" y="2337"/>
                </a:lnTo>
                <a:lnTo>
                  <a:pt x="8534" y="2337"/>
                </a:lnTo>
                <a:lnTo>
                  <a:pt x="8534" y="2240"/>
                </a:lnTo>
                <a:lnTo>
                  <a:pt x="8610" y="2207"/>
                </a:lnTo>
                <a:lnTo>
                  <a:pt x="8610" y="2183"/>
                </a:lnTo>
                <a:lnTo>
                  <a:pt x="8534" y="2174"/>
                </a:lnTo>
                <a:lnTo>
                  <a:pt x="8494" y="2183"/>
                </a:lnTo>
                <a:lnTo>
                  <a:pt x="8454" y="2193"/>
                </a:lnTo>
                <a:lnTo>
                  <a:pt x="8414" y="2200"/>
                </a:lnTo>
                <a:lnTo>
                  <a:pt x="8374" y="2209"/>
                </a:lnTo>
                <a:lnTo>
                  <a:pt x="8333" y="2219"/>
                </a:lnTo>
                <a:lnTo>
                  <a:pt x="8293" y="2226"/>
                </a:lnTo>
                <a:lnTo>
                  <a:pt x="8253" y="2235"/>
                </a:lnTo>
                <a:lnTo>
                  <a:pt x="8215" y="2242"/>
                </a:lnTo>
                <a:lnTo>
                  <a:pt x="8178" y="2249"/>
                </a:lnTo>
                <a:lnTo>
                  <a:pt x="8137" y="2256"/>
                </a:lnTo>
                <a:lnTo>
                  <a:pt x="8100" y="2263"/>
                </a:lnTo>
                <a:lnTo>
                  <a:pt x="8062" y="2270"/>
                </a:lnTo>
                <a:lnTo>
                  <a:pt x="7998" y="2308"/>
                </a:lnTo>
                <a:lnTo>
                  <a:pt x="7998" y="2332"/>
                </a:lnTo>
                <a:lnTo>
                  <a:pt x="8024" y="2330"/>
                </a:lnTo>
                <a:lnTo>
                  <a:pt x="8022" y="2360"/>
                </a:lnTo>
                <a:lnTo>
                  <a:pt x="7996" y="2374"/>
                </a:lnTo>
                <a:lnTo>
                  <a:pt x="7986" y="3064"/>
                </a:lnTo>
                <a:lnTo>
                  <a:pt x="7934" y="3008"/>
                </a:lnTo>
                <a:lnTo>
                  <a:pt x="7934" y="2622"/>
                </a:lnTo>
                <a:lnTo>
                  <a:pt x="7927" y="2620"/>
                </a:lnTo>
                <a:lnTo>
                  <a:pt x="7927" y="2618"/>
                </a:lnTo>
                <a:lnTo>
                  <a:pt x="7887" y="2618"/>
                </a:lnTo>
                <a:lnTo>
                  <a:pt x="7887" y="2422"/>
                </a:lnTo>
                <a:lnTo>
                  <a:pt x="7887" y="2422"/>
                </a:lnTo>
                <a:lnTo>
                  <a:pt x="7889" y="2419"/>
                </a:lnTo>
                <a:lnTo>
                  <a:pt x="7889" y="2419"/>
                </a:lnTo>
                <a:lnTo>
                  <a:pt x="7889" y="2419"/>
                </a:lnTo>
                <a:lnTo>
                  <a:pt x="7889" y="2419"/>
                </a:lnTo>
                <a:lnTo>
                  <a:pt x="7889" y="2419"/>
                </a:lnTo>
                <a:lnTo>
                  <a:pt x="7889" y="2419"/>
                </a:lnTo>
                <a:lnTo>
                  <a:pt x="7889" y="2419"/>
                </a:lnTo>
                <a:lnTo>
                  <a:pt x="7889" y="2419"/>
                </a:lnTo>
                <a:lnTo>
                  <a:pt x="7889" y="2417"/>
                </a:lnTo>
                <a:lnTo>
                  <a:pt x="7889" y="2417"/>
                </a:lnTo>
                <a:lnTo>
                  <a:pt x="7889" y="2417"/>
                </a:lnTo>
                <a:lnTo>
                  <a:pt x="7889" y="2417"/>
                </a:lnTo>
                <a:lnTo>
                  <a:pt x="7889" y="2417"/>
                </a:lnTo>
                <a:lnTo>
                  <a:pt x="7889" y="2412"/>
                </a:lnTo>
                <a:lnTo>
                  <a:pt x="7889" y="2412"/>
                </a:lnTo>
                <a:lnTo>
                  <a:pt x="7887" y="2412"/>
                </a:lnTo>
                <a:lnTo>
                  <a:pt x="7887" y="2410"/>
                </a:lnTo>
                <a:lnTo>
                  <a:pt x="7885" y="2119"/>
                </a:lnTo>
                <a:lnTo>
                  <a:pt x="7885" y="2119"/>
                </a:lnTo>
                <a:lnTo>
                  <a:pt x="7885" y="2119"/>
                </a:lnTo>
                <a:lnTo>
                  <a:pt x="7885" y="2119"/>
                </a:lnTo>
                <a:lnTo>
                  <a:pt x="7885" y="2119"/>
                </a:lnTo>
                <a:lnTo>
                  <a:pt x="7885" y="2119"/>
                </a:lnTo>
                <a:lnTo>
                  <a:pt x="7885" y="2119"/>
                </a:lnTo>
                <a:lnTo>
                  <a:pt x="7882" y="2117"/>
                </a:lnTo>
                <a:lnTo>
                  <a:pt x="7882" y="2117"/>
                </a:lnTo>
                <a:lnTo>
                  <a:pt x="7882" y="2117"/>
                </a:lnTo>
                <a:lnTo>
                  <a:pt x="7882" y="2117"/>
                </a:lnTo>
                <a:lnTo>
                  <a:pt x="7880" y="2117"/>
                </a:lnTo>
                <a:lnTo>
                  <a:pt x="7880" y="2117"/>
                </a:lnTo>
                <a:lnTo>
                  <a:pt x="7878" y="2117"/>
                </a:lnTo>
                <a:lnTo>
                  <a:pt x="7878" y="2117"/>
                </a:lnTo>
                <a:lnTo>
                  <a:pt x="7878" y="2117"/>
                </a:lnTo>
                <a:lnTo>
                  <a:pt x="7875" y="2117"/>
                </a:lnTo>
                <a:lnTo>
                  <a:pt x="7875" y="2119"/>
                </a:lnTo>
                <a:lnTo>
                  <a:pt x="7875" y="2119"/>
                </a:lnTo>
                <a:lnTo>
                  <a:pt x="7875" y="2119"/>
                </a:lnTo>
                <a:lnTo>
                  <a:pt x="7875" y="2119"/>
                </a:lnTo>
                <a:lnTo>
                  <a:pt x="7875" y="2119"/>
                </a:lnTo>
                <a:lnTo>
                  <a:pt x="7875" y="2119"/>
                </a:lnTo>
                <a:lnTo>
                  <a:pt x="7870" y="2410"/>
                </a:lnTo>
                <a:lnTo>
                  <a:pt x="7870" y="2412"/>
                </a:lnTo>
                <a:lnTo>
                  <a:pt x="7870" y="2412"/>
                </a:lnTo>
                <a:lnTo>
                  <a:pt x="7870" y="2417"/>
                </a:lnTo>
                <a:lnTo>
                  <a:pt x="7870" y="2417"/>
                </a:lnTo>
                <a:lnTo>
                  <a:pt x="7868" y="2417"/>
                </a:lnTo>
                <a:lnTo>
                  <a:pt x="7868" y="2417"/>
                </a:lnTo>
                <a:lnTo>
                  <a:pt x="7868" y="2417"/>
                </a:lnTo>
                <a:lnTo>
                  <a:pt x="7868" y="2417"/>
                </a:lnTo>
                <a:lnTo>
                  <a:pt x="7868" y="2419"/>
                </a:lnTo>
                <a:lnTo>
                  <a:pt x="7868" y="2419"/>
                </a:lnTo>
                <a:lnTo>
                  <a:pt x="7868" y="2419"/>
                </a:lnTo>
                <a:lnTo>
                  <a:pt x="7870" y="2419"/>
                </a:lnTo>
                <a:lnTo>
                  <a:pt x="7870" y="2419"/>
                </a:lnTo>
                <a:lnTo>
                  <a:pt x="7870" y="2419"/>
                </a:lnTo>
                <a:lnTo>
                  <a:pt x="7870" y="2422"/>
                </a:lnTo>
                <a:lnTo>
                  <a:pt x="7870" y="2422"/>
                </a:lnTo>
                <a:lnTo>
                  <a:pt x="7870" y="2618"/>
                </a:lnTo>
                <a:lnTo>
                  <a:pt x="7842" y="2618"/>
                </a:lnTo>
                <a:lnTo>
                  <a:pt x="7823" y="2618"/>
                </a:lnTo>
                <a:lnTo>
                  <a:pt x="7764" y="2615"/>
                </a:lnTo>
                <a:lnTo>
                  <a:pt x="7748" y="2615"/>
                </a:lnTo>
                <a:lnTo>
                  <a:pt x="7722" y="2615"/>
                </a:lnTo>
                <a:lnTo>
                  <a:pt x="7722" y="2419"/>
                </a:lnTo>
                <a:lnTo>
                  <a:pt x="7724" y="2419"/>
                </a:lnTo>
                <a:lnTo>
                  <a:pt x="7724" y="2419"/>
                </a:lnTo>
                <a:lnTo>
                  <a:pt x="7724" y="2417"/>
                </a:lnTo>
                <a:lnTo>
                  <a:pt x="7724" y="2417"/>
                </a:lnTo>
                <a:lnTo>
                  <a:pt x="7724" y="2417"/>
                </a:lnTo>
                <a:lnTo>
                  <a:pt x="7726" y="2417"/>
                </a:lnTo>
                <a:lnTo>
                  <a:pt x="7726" y="2417"/>
                </a:lnTo>
                <a:lnTo>
                  <a:pt x="7726" y="2417"/>
                </a:lnTo>
                <a:lnTo>
                  <a:pt x="7726" y="2415"/>
                </a:lnTo>
                <a:lnTo>
                  <a:pt x="7726" y="2415"/>
                </a:lnTo>
                <a:lnTo>
                  <a:pt x="7724" y="2415"/>
                </a:lnTo>
                <a:lnTo>
                  <a:pt x="7724" y="2415"/>
                </a:lnTo>
                <a:lnTo>
                  <a:pt x="7724" y="2415"/>
                </a:lnTo>
                <a:lnTo>
                  <a:pt x="7724" y="2410"/>
                </a:lnTo>
                <a:lnTo>
                  <a:pt x="7724" y="2410"/>
                </a:lnTo>
                <a:lnTo>
                  <a:pt x="7724" y="2410"/>
                </a:lnTo>
                <a:lnTo>
                  <a:pt x="7722" y="2410"/>
                </a:lnTo>
                <a:lnTo>
                  <a:pt x="7722" y="2117"/>
                </a:lnTo>
                <a:lnTo>
                  <a:pt x="7722" y="2117"/>
                </a:lnTo>
                <a:lnTo>
                  <a:pt x="7722" y="2117"/>
                </a:lnTo>
                <a:lnTo>
                  <a:pt x="7719" y="2117"/>
                </a:lnTo>
                <a:lnTo>
                  <a:pt x="7719" y="2115"/>
                </a:lnTo>
                <a:lnTo>
                  <a:pt x="7719" y="2115"/>
                </a:lnTo>
                <a:lnTo>
                  <a:pt x="7717" y="2115"/>
                </a:lnTo>
                <a:lnTo>
                  <a:pt x="7715" y="2115"/>
                </a:lnTo>
                <a:lnTo>
                  <a:pt x="7715" y="2115"/>
                </a:lnTo>
                <a:lnTo>
                  <a:pt x="7715" y="2115"/>
                </a:lnTo>
                <a:lnTo>
                  <a:pt x="7715" y="2115"/>
                </a:lnTo>
                <a:lnTo>
                  <a:pt x="7715" y="2115"/>
                </a:lnTo>
                <a:lnTo>
                  <a:pt x="7715" y="2115"/>
                </a:lnTo>
                <a:lnTo>
                  <a:pt x="7715" y="2115"/>
                </a:lnTo>
                <a:lnTo>
                  <a:pt x="7712" y="2115"/>
                </a:lnTo>
                <a:lnTo>
                  <a:pt x="7712" y="2115"/>
                </a:lnTo>
                <a:lnTo>
                  <a:pt x="7712" y="2115"/>
                </a:lnTo>
                <a:lnTo>
                  <a:pt x="7710" y="2117"/>
                </a:lnTo>
                <a:lnTo>
                  <a:pt x="7710" y="2117"/>
                </a:lnTo>
                <a:lnTo>
                  <a:pt x="7710" y="2117"/>
                </a:lnTo>
                <a:lnTo>
                  <a:pt x="7707" y="2408"/>
                </a:lnTo>
                <a:lnTo>
                  <a:pt x="7707" y="2408"/>
                </a:lnTo>
                <a:lnTo>
                  <a:pt x="7705" y="2410"/>
                </a:lnTo>
                <a:lnTo>
                  <a:pt x="7705" y="2410"/>
                </a:lnTo>
                <a:lnTo>
                  <a:pt x="7705" y="2415"/>
                </a:lnTo>
                <a:lnTo>
                  <a:pt x="7705" y="2415"/>
                </a:lnTo>
                <a:lnTo>
                  <a:pt x="7705" y="2415"/>
                </a:lnTo>
                <a:lnTo>
                  <a:pt x="7705" y="2415"/>
                </a:lnTo>
                <a:lnTo>
                  <a:pt x="7705" y="2415"/>
                </a:lnTo>
                <a:lnTo>
                  <a:pt x="7705" y="2415"/>
                </a:lnTo>
                <a:lnTo>
                  <a:pt x="7703" y="2415"/>
                </a:lnTo>
                <a:lnTo>
                  <a:pt x="7703" y="2415"/>
                </a:lnTo>
                <a:lnTo>
                  <a:pt x="7705" y="2417"/>
                </a:lnTo>
                <a:lnTo>
                  <a:pt x="7705" y="2417"/>
                </a:lnTo>
                <a:lnTo>
                  <a:pt x="7705" y="2417"/>
                </a:lnTo>
                <a:lnTo>
                  <a:pt x="7705" y="2417"/>
                </a:lnTo>
                <a:lnTo>
                  <a:pt x="7705" y="2417"/>
                </a:lnTo>
                <a:lnTo>
                  <a:pt x="7705" y="2417"/>
                </a:lnTo>
                <a:lnTo>
                  <a:pt x="7707" y="2419"/>
                </a:lnTo>
                <a:lnTo>
                  <a:pt x="7707" y="2419"/>
                </a:lnTo>
                <a:lnTo>
                  <a:pt x="7707" y="2615"/>
                </a:lnTo>
                <a:lnTo>
                  <a:pt x="7660" y="2615"/>
                </a:lnTo>
                <a:lnTo>
                  <a:pt x="7660" y="2618"/>
                </a:lnTo>
                <a:lnTo>
                  <a:pt x="7655" y="2620"/>
                </a:lnTo>
                <a:lnTo>
                  <a:pt x="7653" y="3005"/>
                </a:lnTo>
                <a:lnTo>
                  <a:pt x="7604" y="3052"/>
                </a:lnTo>
                <a:lnTo>
                  <a:pt x="7606" y="2478"/>
                </a:lnTo>
                <a:lnTo>
                  <a:pt x="7606" y="2478"/>
                </a:lnTo>
                <a:lnTo>
                  <a:pt x="7606" y="2476"/>
                </a:lnTo>
                <a:lnTo>
                  <a:pt x="7604" y="2476"/>
                </a:lnTo>
                <a:lnTo>
                  <a:pt x="7604" y="2476"/>
                </a:lnTo>
                <a:lnTo>
                  <a:pt x="7604" y="2474"/>
                </a:lnTo>
                <a:lnTo>
                  <a:pt x="7604" y="2474"/>
                </a:lnTo>
                <a:lnTo>
                  <a:pt x="7604" y="2471"/>
                </a:lnTo>
                <a:lnTo>
                  <a:pt x="7604" y="2471"/>
                </a:lnTo>
                <a:lnTo>
                  <a:pt x="7604" y="2471"/>
                </a:lnTo>
                <a:lnTo>
                  <a:pt x="7604" y="2469"/>
                </a:lnTo>
                <a:lnTo>
                  <a:pt x="7604" y="2469"/>
                </a:lnTo>
                <a:lnTo>
                  <a:pt x="7601" y="2469"/>
                </a:lnTo>
                <a:lnTo>
                  <a:pt x="7568" y="2412"/>
                </a:lnTo>
                <a:lnTo>
                  <a:pt x="7568" y="2412"/>
                </a:lnTo>
                <a:lnTo>
                  <a:pt x="7568" y="2410"/>
                </a:lnTo>
                <a:lnTo>
                  <a:pt x="7568" y="2410"/>
                </a:lnTo>
                <a:lnTo>
                  <a:pt x="7566" y="2410"/>
                </a:lnTo>
                <a:lnTo>
                  <a:pt x="7566" y="2408"/>
                </a:lnTo>
                <a:lnTo>
                  <a:pt x="7563" y="2408"/>
                </a:lnTo>
                <a:lnTo>
                  <a:pt x="7563" y="2408"/>
                </a:lnTo>
                <a:lnTo>
                  <a:pt x="7563" y="2408"/>
                </a:lnTo>
                <a:lnTo>
                  <a:pt x="7561" y="2405"/>
                </a:lnTo>
                <a:lnTo>
                  <a:pt x="7561" y="2405"/>
                </a:lnTo>
                <a:lnTo>
                  <a:pt x="7561" y="2332"/>
                </a:lnTo>
                <a:lnTo>
                  <a:pt x="7386" y="2377"/>
                </a:lnTo>
                <a:lnTo>
                  <a:pt x="7230" y="2457"/>
                </a:lnTo>
                <a:lnTo>
                  <a:pt x="7228" y="2417"/>
                </a:lnTo>
                <a:lnTo>
                  <a:pt x="7131" y="2408"/>
                </a:lnTo>
                <a:lnTo>
                  <a:pt x="7131" y="2408"/>
                </a:lnTo>
                <a:lnTo>
                  <a:pt x="7129" y="2408"/>
                </a:lnTo>
                <a:lnTo>
                  <a:pt x="7129" y="2408"/>
                </a:lnTo>
                <a:lnTo>
                  <a:pt x="7126" y="2408"/>
                </a:lnTo>
                <a:lnTo>
                  <a:pt x="7126" y="2408"/>
                </a:lnTo>
                <a:lnTo>
                  <a:pt x="7037" y="2433"/>
                </a:lnTo>
                <a:lnTo>
                  <a:pt x="7037" y="2433"/>
                </a:lnTo>
                <a:lnTo>
                  <a:pt x="7037" y="2433"/>
                </a:lnTo>
                <a:lnTo>
                  <a:pt x="7034" y="2433"/>
                </a:lnTo>
                <a:lnTo>
                  <a:pt x="7034" y="2433"/>
                </a:lnTo>
                <a:lnTo>
                  <a:pt x="7032" y="2436"/>
                </a:lnTo>
                <a:lnTo>
                  <a:pt x="7032" y="2436"/>
                </a:lnTo>
                <a:lnTo>
                  <a:pt x="7032" y="2436"/>
                </a:lnTo>
                <a:lnTo>
                  <a:pt x="6987" y="2483"/>
                </a:lnTo>
                <a:lnTo>
                  <a:pt x="6987" y="2483"/>
                </a:lnTo>
                <a:lnTo>
                  <a:pt x="6987" y="2483"/>
                </a:lnTo>
                <a:lnTo>
                  <a:pt x="6985" y="2485"/>
                </a:lnTo>
                <a:lnTo>
                  <a:pt x="6985" y="2485"/>
                </a:lnTo>
                <a:lnTo>
                  <a:pt x="6985" y="2485"/>
                </a:lnTo>
                <a:lnTo>
                  <a:pt x="6985" y="2488"/>
                </a:lnTo>
                <a:lnTo>
                  <a:pt x="6985" y="2488"/>
                </a:lnTo>
                <a:lnTo>
                  <a:pt x="6982" y="2490"/>
                </a:lnTo>
                <a:lnTo>
                  <a:pt x="6982" y="2490"/>
                </a:lnTo>
                <a:lnTo>
                  <a:pt x="6982" y="2490"/>
                </a:lnTo>
                <a:lnTo>
                  <a:pt x="6982" y="2493"/>
                </a:lnTo>
                <a:lnTo>
                  <a:pt x="6982" y="2493"/>
                </a:lnTo>
                <a:lnTo>
                  <a:pt x="6987" y="2958"/>
                </a:lnTo>
                <a:lnTo>
                  <a:pt x="6845" y="2816"/>
                </a:lnTo>
                <a:lnTo>
                  <a:pt x="6722" y="2696"/>
                </a:lnTo>
                <a:lnTo>
                  <a:pt x="6713" y="2696"/>
                </a:lnTo>
                <a:lnTo>
                  <a:pt x="6713" y="2495"/>
                </a:lnTo>
                <a:lnTo>
                  <a:pt x="6713" y="2495"/>
                </a:lnTo>
                <a:lnTo>
                  <a:pt x="6711" y="2495"/>
                </a:lnTo>
                <a:lnTo>
                  <a:pt x="6711" y="2405"/>
                </a:lnTo>
                <a:lnTo>
                  <a:pt x="6711" y="2405"/>
                </a:lnTo>
                <a:lnTo>
                  <a:pt x="6711" y="2405"/>
                </a:lnTo>
                <a:lnTo>
                  <a:pt x="6711" y="2405"/>
                </a:lnTo>
                <a:lnTo>
                  <a:pt x="6711" y="2405"/>
                </a:lnTo>
                <a:lnTo>
                  <a:pt x="6708" y="2405"/>
                </a:lnTo>
                <a:lnTo>
                  <a:pt x="6708" y="2405"/>
                </a:lnTo>
                <a:lnTo>
                  <a:pt x="6708" y="2405"/>
                </a:lnTo>
                <a:lnTo>
                  <a:pt x="6708" y="2405"/>
                </a:lnTo>
                <a:lnTo>
                  <a:pt x="6708" y="2405"/>
                </a:lnTo>
                <a:lnTo>
                  <a:pt x="6706" y="2405"/>
                </a:lnTo>
                <a:lnTo>
                  <a:pt x="6706" y="2405"/>
                </a:lnTo>
                <a:lnTo>
                  <a:pt x="6706" y="2405"/>
                </a:lnTo>
                <a:lnTo>
                  <a:pt x="6708" y="2495"/>
                </a:lnTo>
                <a:lnTo>
                  <a:pt x="6675" y="2497"/>
                </a:lnTo>
                <a:lnTo>
                  <a:pt x="6675" y="2408"/>
                </a:lnTo>
                <a:lnTo>
                  <a:pt x="6675" y="2408"/>
                </a:lnTo>
                <a:lnTo>
                  <a:pt x="6675" y="2408"/>
                </a:lnTo>
                <a:lnTo>
                  <a:pt x="6675" y="2408"/>
                </a:lnTo>
                <a:lnTo>
                  <a:pt x="6675" y="2408"/>
                </a:lnTo>
                <a:lnTo>
                  <a:pt x="6673" y="2408"/>
                </a:lnTo>
                <a:lnTo>
                  <a:pt x="6673" y="2408"/>
                </a:lnTo>
                <a:lnTo>
                  <a:pt x="6673" y="2408"/>
                </a:lnTo>
                <a:lnTo>
                  <a:pt x="6673" y="2408"/>
                </a:lnTo>
                <a:lnTo>
                  <a:pt x="6673" y="2408"/>
                </a:lnTo>
                <a:lnTo>
                  <a:pt x="6670" y="2408"/>
                </a:lnTo>
                <a:lnTo>
                  <a:pt x="6670" y="2408"/>
                </a:lnTo>
                <a:lnTo>
                  <a:pt x="6670" y="2408"/>
                </a:lnTo>
                <a:lnTo>
                  <a:pt x="6670" y="2497"/>
                </a:lnTo>
                <a:lnTo>
                  <a:pt x="6670" y="2497"/>
                </a:lnTo>
                <a:lnTo>
                  <a:pt x="6670" y="2500"/>
                </a:lnTo>
                <a:lnTo>
                  <a:pt x="6673" y="2698"/>
                </a:lnTo>
                <a:lnTo>
                  <a:pt x="6652" y="2698"/>
                </a:lnTo>
                <a:lnTo>
                  <a:pt x="6654" y="3010"/>
                </a:lnTo>
                <a:lnTo>
                  <a:pt x="6536" y="3107"/>
                </a:lnTo>
                <a:lnTo>
                  <a:pt x="6538" y="2124"/>
                </a:lnTo>
                <a:lnTo>
                  <a:pt x="6500" y="2105"/>
                </a:lnTo>
                <a:lnTo>
                  <a:pt x="6503" y="1833"/>
                </a:lnTo>
                <a:lnTo>
                  <a:pt x="6467" y="1822"/>
                </a:lnTo>
                <a:lnTo>
                  <a:pt x="6467" y="1670"/>
                </a:lnTo>
                <a:lnTo>
                  <a:pt x="6420" y="1656"/>
                </a:lnTo>
                <a:lnTo>
                  <a:pt x="6418" y="1538"/>
                </a:lnTo>
                <a:lnTo>
                  <a:pt x="6387" y="1533"/>
                </a:lnTo>
                <a:lnTo>
                  <a:pt x="6385" y="1479"/>
                </a:lnTo>
                <a:lnTo>
                  <a:pt x="6375" y="1477"/>
                </a:lnTo>
                <a:lnTo>
                  <a:pt x="6373" y="1477"/>
                </a:lnTo>
                <a:lnTo>
                  <a:pt x="6373" y="1264"/>
                </a:lnTo>
                <a:lnTo>
                  <a:pt x="6373" y="1264"/>
                </a:lnTo>
                <a:lnTo>
                  <a:pt x="6370" y="1264"/>
                </a:lnTo>
                <a:lnTo>
                  <a:pt x="6368" y="1264"/>
                </a:lnTo>
                <a:lnTo>
                  <a:pt x="6366" y="1264"/>
                </a:lnTo>
                <a:lnTo>
                  <a:pt x="6363" y="1264"/>
                </a:lnTo>
                <a:lnTo>
                  <a:pt x="6361" y="1264"/>
                </a:lnTo>
                <a:lnTo>
                  <a:pt x="6359" y="1264"/>
                </a:lnTo>
                <a:lnTo>
                  <a:pt x="6356" y="1264"/>
                </a:lnTo>
                <a:lnTo>
                  <a:pt x="6354" y="1264"/>
                </a:lnTo>
                <a:lnTo>
                  <a:pt x="6352" y="1264"/>
                </a:lnTo>
                <a:lnTo>
                  <a:pt x="6352" y="1264"/>
                </a:lnTo>
                <a:lnTo>
                  <a:pt x="6349" y="1264"/>
                </a:lnTo>
                <a:lnTo>
                  <a:pt x="6352" y="1479"/>
                </a:lnTo>
                <a:lnTo>
                  <a:pt x="6340" y="1479"/>
                </a:lnTo>
                <a:lnTo>
                  <a:pt x="6340" y="1536"/>
                </a:lnTo>
                <a:lnTo>
                  <a:pt x="6302" y="1536"/>
                </a:lnTo>
                <a:lnTo>
                  <a:pt x="6302" y="1633"/>
                </a:lnTo>
                <a:lnTo>
                  <a:pt x="6087" y="1637"/>
                </a:lnTo>
                <a:lnTo>
                  <a:pt x="5900" y="1654"/>
                </a:lnTo>
                <a:lnTo>
                  <a:pt x="5903" y="1798"/>
                </a:lnTo>
                <a:lnTo>
                  <a:pt x="5806" y="1810"/>
                </a:lnTo>
                <a:lnTo>
                  <a:pt x="5811" y="2072"/>
                </a:lnTo>
                <a:lnTo>
                  <a:pt x="5707" y="2091"/>
                </a:lnTo>
                <a:lnTo>
                  <a:pt x="5744" y="3678"/>
                </a:lnTo>
                <a:lnTo>
                  <a:pt x="5633" y="3730"/>
                </a:lnTo>
                <a:lnTo>
                  <a:pt x="5622" y="2039"/>
                </a:lnTo>
                <a:lnTo>
                  <a:pt x="5619" y="2037"/>
                </a:lnTo>
                <a:lnTo>
                  <a:pt x="5619" y="2037"/>
                </a:lnTo>
                <a:lnTo>
                  <a:pt x="5615" y="2034"/>
                </a:lnTo>
                <a:lnTo>
                  <a:pt x="5612" y="2034"/>
                </a:lnTo>
                <a:lnTo>
                  <a:pt x="5605" y="2032"/>
                </a:lnTo>
                <a:lnTo>
                  <a:pt x="5600" y="2032"/>
                </a:lnTo>
                <a:lnTo>
                  <a:pt x="5593" y="2030"/>
                </a:lnTo>
                <a:lnTo>
                  <a:pt x="5584" y="2030"/>
                </a:lnTo>
                <a:lnTo>
                  <a:pt x="5574" y="2027"/>
                </a:lnTo>
                <a:lnTo>
                  <a:pt x="5565" y="2027"/>
                </a:lnTo>
                <a:lnTo>
                  <a:pt x="5556" y="2025"/>
                </a:lnTo>
                <a:lnTo>
                  <a:pt x="5544" y="2025"/>
                </a:lnTo>
                <a:lnTo>
                  <a:pt x="5194" y="2020"/>
                </a:lnTo>
                <a:lnTo>
                  <a:pt x="5180" y="2020"/>
                </a:lnTo>
                <a:lnTo>
                  <a:pt x="5168" y="2020"/>
                </a:lnTo>
                <a:lnTo>
                  <a:pt x="5154" y="2022"/>
                </a:lnTo>
                <a:lnTo>
                  <a:pt x="5142" y="2022"/>
                </a:lnTo>
                <a:lnTo>
                  <a:pt x="5130" y="2022"/>
                </a:lnTo>
                <a:lnTo>
                  <a:pt x="5121" y="2025"/>
                </a:lnTo>
                <a:lnTo>
                  <a:pt x="5111" y="2025"/>
                </a:lnTo>
                <a:lnTo>
                  <a:pt x="5107" y="2027"/>
                </a:lnTo>
                <a:lnTo>
                  <a:pt x="5102" y="2030"/>
                </a:lnTo>
                <a:lnTo>
                  <a:pt x="5100" y="2030"/>
                </a:lnTo>
                <a:lnTo>
                  <a:pt x="5144" y="3929"/>
                </a:lnTo>
                <a:lnTo>
                  <a:pt x="5104" y="3929"/>
                </a:lnTo>
                <a:lnTo>
                  <a:pt x="5104" y="2835"/>
                </a:lnTo>
                <a:lnTo>
                  <a:pt x="5069" y="2835"/>
                </a:lnTo>
                <a:lnTo>
                  <a:pt x="5069" y="2826"/>
                </a:lnTo>
                <a:lnTo>
                  <a:pt x="5067" y="2819"/>
                </a:lnTo>
                <a:lnTo>
                  <a:pt x="5057" y="2811"/>
                </a:lnTo>
                <a:lnTo>
                  <a:pt x="5038" y="2804"/>
                </a:lnTo>
                <a:lnTo>
                  <a:pt x="5012" y="2800"/>
                </a:lnTo>
                <a:lnTo>
                  <a:pt x="4979" y="2795"/>
                </a:lnTo>
                <a:lnTo>
                  <a:pt x="4944" y="2793"/>
                </a:lnTo>
                <a:lnTo>
                  <a:pt x="4908" y="2793"/>
                </a:lnTo>
                <a:lnTo>
                  <a:pt x="4873" y="2795"/>
                </a:lnTo>
                <a:lnTo>
                  <a:pt x="4844" y="2800"/>
                </a:lnTo>
                <a:lnTo>
                  <a:pt x="4823" y="2804"/>
                </a:lnTo>
                <a:lnTo>
                  <a:pt x="4821" y="2807"/>
                </a:lnTo>
                <a:lnTo>
                  <a:pt x="4823" y="2308"/>
                </a:lnTo>
                <a:lnTo>
                  <a:pt x="4738" y="2294"/>
                </a:lnTo>
                <a:lnTo>
                  <a:pt x="4334" y="2207"/>
                </a:lnTo>
                <a:lnTo>
                  <a:pt x="4280" y="2197"/>
                </a:lnTo>
                <a:lnTo>
                  <a:pt x="4285" y="2856"/>
                </a:lnTo>
                <a:lnTo>
                  <a:pt x="4228" y="2856"/>
                </a:lnTo>
                <a:lnTo>
                  <a:pt x="4228" y="2757"/>
                </a:lnTo>
                <a:lnTo>
                  <a:pt x="4216" y="2757"/>
                </a:lnTo>
                <a:lnTo>
                  <a:pt x="4214" y="2757"/>
                </a:lnTo>
                <a:lnTo>
                  <a:pt x="4197" y="2757"/>
                </a:lnTo>
                <a:lnTo>
                  <a:pt x="4197" y="2528"/>
                </a:lnTo>
                <a:lnTo>
                  <a:pt x="4185" y="2528"/>
                </a:lnTo>
                <a:lnTo>
                  <a:pt x="4185" y="2462"/>
                </a:lnTo>
                <a:lnTo>
                  <a:pt x="4174" y="2462"/>
                </a:lnTo>
                <a:lnTo>
                  <a:pt x="4174" y="2462"/>
                </a:lnTo>
                <a:lnTo>
                  <a:pt x="4159" y="2462"/>
                </a:lnTo>
                <a:lnTo>
                  <a:pt x="4159" y="2266"/>
                </a:lnTo>
                <a:lnTo>
                  <a:pt x="4155" y="2266"/>
                </a:lnTo>
                <a:lnTo>
                  <a:pt x="4152" y="2268"/>
                </a:lnTo>
                <a:lnTo>
                  <a:pt x="4155" y="2462"/>
                </a:lnTo>
                <a:lnTo>
                  <a:pt x="4136" y="2462"/>
                </a:lnTo>
                <a:lnTo>
                  <a:pt x="4136" y="2462"/>
                </a:lnTo>
                <a:lnTo>
                  <a:pt x="4122" y="2462"/>
                </a:lnTo>
                <a:lnTo>
                  <a:pt x="4122" y="2462"/>
                </a:lnTo>
                <a:lnTo>
                  <a:pt x="4112" y="2493"/>
                </a:lnTo>
                <a:lnTo>
                  <a:pt x="4112" y="2493"/>
                </a:lnTo>
                <a:lnTo>
                  <a:pt x="4112" y="2526"/>
                </a:lnTo>
                <a:lnTo>
                  <a:pt x="4100" y="2526"/>
                </a:lnTo>
                <a:lnTo>
                  <a:pt x="4079" y="2528"/>
                </a:lnTo>
                <a:lnTo>
                  <a:pt x="4058" y="2528"/>
                </a:lnTo>
                <a:lnTo>
                  <a:pt x="4037" y="2528"/>
                </a:lnTo>
                <a:lnTo>
                  <a:pt x="4015" y="2528"/>
                </a:lnTo>
                <a:lnTo>
                  <a:pt x="3994" y="2528"/>
                </a:lnTo>
                <a:lnTo>
                  <a:pt x="3973" y="2528"/>
                </a:lnTo>
                <a:lnTo>
                  <a:pt x="3952" y="2528"/>
                </a:lnTo>
                <a:lnTo>
                  <a:pt x="3930" y="2528"/>
                </a:lnTo>
                <a:lnTo>
                  <a:pt x="3909" y="2528"/>
                </a:lnTo>
                <a:lnTo>
                  <a:pt x="3890" y="2526"/>
                </a:lnTo>
                <a:lnTo>
                  <a:pt x="3869" y="2526"/>
                </a:lnTo>
                <a:lnTo>
                  <a:pt x="3869" y="2493"/>
                </a:lnTo>
                <a:lnTo>
                  <a:pt x="3869" y="2490"/>
                </a:lnTo>
                <a:lnTo>
                  <a:pt x="3869" y="2462"/>
                </a:lnTo>
                <a:lnTo>
                  <a:pt x="3869" y="2459"/>
                </a:lnTo>
                <a:lnTo>
                  <a:pt x="3857" y="2459"/>
                </a:lnTo>
                <a:lnTo>
                  <a:pt x="3857" y="2462"/>
                </a:lnTo>
                <a:lnTo>
                  <a:pt x="3838" y="2462"/>
                </a:lnTo>
                <a:lnTo>
                  <a:pt x="3838" y="2268"/>
                </a:lnTo>
                <a:lnTo>
                  <a:pt x="3838" y="2266"/>
                </a:lnTo>
                <a:lnTo>
                  <a:pt x="3833" y="2266"/>
                </a:lnTo>
                <a:lnTo>
                  <a:pt x="3833" y="2462"/>
                </a:lnTo>
                <a:lnTo>
                  <a:pt x="3819" y="2462"/>
                </a:lnTo>
                <a:lnTo>
                  <a:pt x="3819" y="2459"/>
                </a:lnTo>
                <a:lnTo>
                  <a:pt x="3805" y="2459"/>
                </a:lnTo>
                <a:lnTo>
                  <a:pt x="3805" y="2528"/>
                </a:lnTo>
                <a:lnTo>
                  <a:pt x="3796" y="2528"/>
                </a:lnTo>
                <a:lnTo>
                  <a:pt x="3793" y="2757"/>
                </a:lnTo>
                <a:lnTo>
                  <a:pt x="3774" y="2757"/>
                </a:lnTo>
                <a:lnTo>
                  <a:pt x="3774" y="2757"/>
                </a:lnTo>
                <a:lnTo>
                  <a:pt x="3765" y="2757"/>
                </a:lnTo>
                <a:lnTo>
                  <a:pt x="3763" y="3612"/>
                </a:lnTo>
                <a:lnTo>
                  <a:pt x="3727" y="3612"/>
                </a:lnTo>
                <a:lnTo>
                  <a:pt x="3727" y="3612"/>
                </a:lnTo>
                <a:lnTo>
                  <a:pt x="3715" y="3612"/>
                </a:lnTo>
                <a:lnTo>
                  <a:pt x="3715" y="3612"/>
                </a:lnTo>
                <a:lnTo>
                  <a:pt x="3706" y="3631"/>
                </a:lnTo>
                <a:lnTo>
                  <a:pt x="3706" y="3634"/>
                </a:lnTo>
                <a:lnTo>
                  <a:pt x="3706" y="3754"/>
                </a:lnTo>
                <a:lnTo>
                  <a:pt x="3564" y="3754"/>
                </a:lnTo>
                <a:lnTo>
                  <a:pt x="3564" y="3667"/>
                </a:lnTo>
                <a:lnTo>
                  <a:pt x="3564" y="3660"/>
                </a:lnTo>
                <a:lnTo>
                  <a:pt x="3564" y="3657"/>
                </a:lnTo>
                <a:lnTo>
                  <a:pt x="3555" y="3657"/>
                </a:lnTo>
                <a:lnTo>
                  <a:pt x="2981" y="3657"/>
                </a:lnTo>
                <a:lnTo>
                  <a:pt x="2981" y="3525"/>
                </a:lnTo>
                <a:lnTo>
                  <a:pt x="3118" y="3487"/>
                </a:lnTo>
                <a:lnTo>
                  <a:pt x="3276" y="3426"/>
                </a:lnTo>
                <a:lnTo>
                  <a:pt x="3427" y="3345"/>
                </a:lnTo>
                <a:lnTo>
                  <a:pt x="3500" y="3303"/>
                </a:lnTo>
                <a:lnTo>
                  <a:pt x="3663" y="3194"/>
                </a:lnTo>
                <a:lnTo>
                  <a:pt x="3663" y="3161"/>
                </a:lnTo>
                <a:lnTo>
                  <a:pt x="3238" y="3161"/>
                </a:lnTo>
                <a:lnTo>
                  <a:pt x="3226" y="3178"/>
                </a:lnTo>
                <a:lnTo>
                  <a:pt x="1941" y="3180"/>
                </a:lnTo>
                <a:lnTo>
                  <a:pt x="1904" y="3163"/>
                </a:lnTo>
                <a:lnTo>
                  <a:pt x="1481" y="3163"/>
                </a:lnTo>
                <a:lnTo>
                  <a:pt x="1481" y="3197"/>
                </a:lnTo>
                <a:lnTo>
                  <a:pt x="1644" y="3305"/>
                </a:lnTo>
                <a:lnTo>
                  <a:pt x="1816" y="3395"/>
                </a:lnTo>
                <a:lnTo>
                  <a:pt x="1996" y="3466"/>
                </a:lnTo>
                <a:lnTo>
                  <a:pt x="2175" y="3515"/>
                </a:lnTo>
                <a:lnTo>
                  <a:pt x="2178" y="3799"/>
                </a:lnTo>
                <a:lnTo>
                  <a:pt x="1741" y="3799"/>
                </a:lnTo>
                <a:lnTo>
                  <a:pt x="1736" y="3754"/>
                </a:lnTo>
                <a:lnTo>
                  <a:pt x="1719" y="3752"/>
                </a:lnTo>
                <a:lnTo>
                  <a:pt x="1637" y="3749"/>
                </a:lnTo>
                <a:lnTo>
                  <a:pt x="1549" y="3752"/>
                </a:lnTo>
                <a:lnTo>
                  <a:pt x="1519" y="3754"/>
                </a:lnTo>
                <a:lnTo>
                  <a:pt x="1495" y="3938"/>
                </a:lnTo>
                <a:lnTo>
                  <a:pt x="1422" y="3934"/>
                </a:lnTo>
                <a:lnTo>
                  <a:pt x="1275" y="3681"/>
                </a:lnTo>
                <a:lnTo>
                  <a:pt x="1275" y="3674"/>
                </a:lnTo>
                <a:lnTo>
                  <a:pt x="1273" y="3662"/>
                </a:lnTo>
                <a:lnTo>
                  <a:pt x="1273" y="3660"/>
                </a:lnTo>
                <a:lnTo>
                  <a:pt x="1268" y="3650"/>
                </a:lnTo>
                <a:lnTo>
                  <a:pt x="1268" y="3650"/>
                </a:lnTo>
                <a:lnTo>
                  <a:pt x="1261" y="3641"/>
                </a:lnTo>
                <a:lnTo>
                  <a:pt x="1252" y="3634"/>
                </a:lnTo>
                <a:lnTo>
                  <a:pt x="1245" y="3629"/>
                </a:lnTo>
                <a:lnTo>
                  <a:pt x="1136" y="3440"/>
                </a:lnTo>
                <a:lnTo>
                  <a:pt x="1145" y="3433"/>
                </a:lnTo>
                <a:lnTo>
                  <a:pt x="1185" y="3378"/>
                </a:lnTo>
                <a:lnTo>
                  <a:pt x="1200" y="3348"/>
                </a:lnTo>
                <a:lnTo>
                  <a:pt x="1211" y="3317"/>
                </a:lnTo>
                <a:lnTo>
                  <a:pt x="1221" y="3251"/>
                </a:lnTo>
                <a:lnTo>
                  <a:pt x="1219" y="3251"/>
                </a:lnTo>
                <a:lnTo>
                  <a:pt x="1211" y="3185"/>
                </a:lnTo>
                <a:lnTo>
                  <a:pt x="1197" y="3154"/>
                </a:lnTo>
                <a:lnTo>
                  <a:pt x="1185" y="3123"/>
                </a:lnTo>
                <a:lnTo>
                  <a:pt x="1145" y="3071"/>
                </a:lnTo>
                <a:lnTo>
                  <a:pt x="1093" y="3029"/>
                </a:lnTo>
                <a:lnTo>
                  <a:pt x="1089" y="3029"/>
                </a:lnTo>
                <a:lnTo>
                  <a:pt x="1067" y="3019"/>
                </a:lnTo>
                <a:lnTo>
                  <a:pt x="1067" y="1807"/>
                </a:lnTo>
                <a:lnTo>
                  <a:pt x="1074" y="1803"/>
                </a:lnTo>
                <a:lnTo>
                  <a:pt x="1122" y="1767"/>
                </a:lnTo>
                <a:lnTo>
                  <a:pt x="1159" y="1722"/>
                </a:lnTo>
                <a:lnTo>
                  <a:pt x="1171" y="1694"/>
                </a:lnTo>
                <a:lnTo>
                  <a:pt x="1181" y="1668"/>
                </a:lnTo>
                <a:lnTo>
                  <a:pt x="1190" y="1609"/>
                </a:lnTo>
                <a:lnTo>
                  <a:pt x="1190" y="1604"/>
                </a:lnTo>
                <a:lnTo>
                  <a:pt x="1190" y="1600"/>
                </a:lnTo>
                <a:lnTo>
                  <a:pt x="1181" y="1541"/>
                </a:lnTo>
                <a:lnTo>
                  <a:pt x="1159" y="1486"/>
                </a:lnTo>
                <a:lnTo>
                  <a:pt x="1122" y="1441"/>
                </a:lnTo>
                <a:lnTo>
                  <a:pt x="1112" y="1432"/>
                </a:lnTo>
                <a:lnTo>
                  <a:pt x="1067" y="1401"/>
                </a:lnTo>
                <a:lnTo>
                  <a:pt x="1053" y="1394"/>
                </a:lnTo>
                <a:lnTo>
                  <a:pt x="1027" y="1387"/>
                </a:lnTo>
                <a:lnTo>
                  <a:pt x="1015" y="1288"/>
                </a:lnTo>
                <a:lnTo>
                  <a:pt x="1025" y="1285"/>
                </a:lnTo>
                <a:lnTo>
                  <a:pt x="1034" y="1283"/>
                </a:lnTo>
                <a:lnTo>
                  <a:pt x="1037" y="1278"/>
                </a:lnTo>
                <a:lnTo>
                  <a:pt x="1037" y="1267"/>
                </a:lnTo>
                <a:lnTo>
                  <a:pt x="1034" y="1262"/>
                </a:lnTo>
                <a:lnTo>
                  <a:pt x="1030" y="1259"/>
                </a:lnTo>
                <a:lnTo>
                  <a:pt x="1018" y="1255"/>
                </a:lnTo>
                <a:lnTo>
                  <a:pt x="1015" y="1255"/>
                </a:lnTo>
                <a:lnTo>
                  <a:pt x="1015" y="1047"/>
                </a:lnTo>
                <a:lnTo>
                  <a:pt x="1020" y="1044"/>
                </a:lnTo>
                <a:lnTo>
                  <a:pt x="1032" y="1030"/>
                </a:lnTo>
                <a:lnTo>
                  <a:pt x="1039" y="1011"/>
                </a:lnTo>
                <a:lnTo>
                  <a:pt x="1041" y="1007"/>
                </a:lnTo>
                <a:lnTo>
                  <a:pt x="1044" y="997"/>
                </a:lnTo>
                <a:lnTo>
                  <a:pt x="1044" y="990"/>
                </a:lnTo>
                <a:lnTo>
                  <a:pt x="1044" y="988"/>
                </a:lnTo>
                <a:lnTo>
                  <a:pt x="1044" y="988"/>
                </a:lnTo>
                <a:lnTo>
                  <a:pt x="1044" y="988"/>
                </a:lnTo>
                <a:lnTo>
                  <a:pt x="1044" y="985"/>
                </a:lnTo>
                <a:lnTo>
                  <a:pt x="1044" y="978"/>
                </a:lnTo>
                <a:lnTo>
                  <a:pt x="1041" y="969"/>
                </a:lnTo>
                <a:lnTo>
                  <a:pt x="1039" y="964"/>
                </a:lnTo>
                <a:lnTo>
                  <a:pt x="1032" y="945"/>
                </a:lnTo>
                <a:lnTo>
                  <a:pt x="1022" y="933"/>
                </a:lnTo>
                <a:lnTo>
                  <a:pt x="1027" y="931"/>
                </a:lnTo>
                <a:lnTo>
                  <a:pt x="1034" y="926"/>
                </a:lnTo>
                <a:lnTo>
                  <a:pt x="1037" y="922"/>
                </a:lnTo>
                <a:lnTo>
                  <a:pt x="1037" y="912"/>
                </a:lnTo>
                <a:lnTo>
                  <a:pt x="1034" y="907"/>
                </a:lnTo>
                <a:lnTo>
                  <a:pt x="1027" y="903"/>
                </a:lnTo>
                <a:lnTo>
                  <a:pt x="1015" y="898"/>
                </a:lnTo>
                <a:lnTo>
                  <a:pt x="1001" y="896"/>
                </a:lnTo>
                <a:lnTo>
                  <a:pt x="999" y="896"/>
                </a:lnTo>
                <a:lnTo>
                  <a:pt x="999" y="690"/>
                </a:lnTo>
                <a:lnTo>
                  <a:pt x="1015" y="688"/>
                </a:lnTo>
                <a:lnTo>
                  <a:pt x="1015" y="678"/>
                </a:lnTo>
                <a:lnTo>
                  <a:pt x="985" y="657"/>
                </a:lnTo>
                <a:lnTo>
                  <a:pt x="985" y="444"/>
                </a:lnTo>
                <a:lnTo>
                  <a:pt x="987" y="444"/>
                </a:lnTo>
                <a:lnTo>
                  <a:pt x="994" y="442"/>
                </a:lnTo>
                <a:lnTo>
                  <a:pt x="996" y="440"/>
                </a:lnTo>
                <a:lnTo>
                  <a:pt x="999" y="437"/>
                </a:lnTo>
                <a:lnTo>
                  <a:pt x="999" y="435"/>
                </a:lnTo>
                <a:lnTo>
                  <a:pt x="999" y="430"/>
                </a:lnTo>
                <a:lnTo>
                  <a:pt x="999" y="428"/>
                </a:lnTo>
                <a:lnTo>
                  <a:pt x="994" y="426"/>
                </a:lnTo>
                <a:lnTo>
                  <a:pt x="992" y="423"/>
                </a:lnTo>
                <a:lnTo>
                  <a:pt x="985" y="421"/>
                </a:lnTo>
                <a:lnTo>
                  <a:pt x="980" y="421"/>
                </a:lnTo>
                <a:lnTo>
                  <a:pt x="982" y="5"/>
                </a:lnTo>
                <a:lnTo>
                  <a:pt x="980" y="5"/>
                </a:lnTo>
                <a:lnTo>
                  <a:pt x="980" y="3"/>
                </a:lnTo>
                <a:lnTo>
                  <a:pt x="978" y="3"/>
                </a:lnTo>
                <a:lnTo>
                  <a:pt x="973" y="0"/>
                </a:lnTo>
                <a:lnTo>
                  <a:pt x="971" y="0"/>
                </a:lnTo>
                <a:lnTo>
                  <a:pt x="968" y="0"/>
                </a:lnTo>
                <a:lnTo>
                  <a:pt x="963" y="0"/>
                </a:lnTo>
                <a:lnTo>
                  <a:pt x="961" y="0"/>
                </a:lnTo>
                <a:lnTo>
                  <a:pt x="959" y="3"/>
                </a:lnTo>
                <a:lnTo>
                  <a:pt x="956" y="3"/>
                </a:lnTo>
                <a:lnTo>
                  <a:pt x="956" y="5"/>
                </a:lnTo>
                <a:lnTo>
                  <a:pt x="954" y="5"/>
                </a:lnTo>
                <a:lnTo>
                  <a:pt x="954" y="421"/>
                </a:lnTo>
                <a:lnTo>
                  <a:pt x="954" y="421"/>
                </a:lnTo>
                <a:lnTo>
                  <a:pt x="947" y="423"/>
                </a:lnTo>
                <a:lnTo>
                  <a:pt x="942" y="423"/>
                </a:lnTo>
                <a:lnTo>
                  <a:pt x="937" y="426"/>
                </a:lnTo>
                <a:lnTo>
                  <a:pt x="937" y="428"/>
                </a:lnTo>
                <a:lnTo>
                  <a:pt x="937" y="433"/>
                </a:lnTo>
                <a:lnTo>
                  <a:pt x="937" y="435"/>
                </a:lnTo>
                <a:lnTo>
                  <a:pt x="937" y="440"/>
                </a:lnTo>
                <a:lnTo>
                  <a:pt x="940" y="442"/>
                </a:lnTo>
                <a:lnTo>
                  <a:pt x="945" y="444"/>
                </a:lnTo>
                <a:lnTo>
                  <a:pt x="952" y="444"/>
                </a:lnTo>
                <a:lnTo>
                  <a:pt x="952" y="444"/>
                </a:lnTo>
                <a:lnTo>
                  <a:pt x="952" y="662"/>
                </a:lnTo>
                <a:lnTo>
                  <a:pt x="919" y="667"/>
                </a:lnTo>
                <a:lnTo>
                  <a:pt x="919" y="678"/>
                </a:lnTo>
                <a:lnTo>
                  <a:pt x="935" y="688"/>
                </a:lnTo>
                <a:lnTo>
                  <a:pt x="935" y="896"/>
                </a:lnTo>
                <a:lnTo>
                  <a:pt x="930" y="896"/>
                </a:lnTo>
                <a:lnTo>
                  <a:pt x="916" y="898"/>
                </a:lnTo>
                <a:lnTo>
                  <a:pt x="907" y="903"/>
                </a:lnTo>
                <a:lnTo>
                  <a:pt x="900" y="907"/>
                </a:lnTo>
                <a:lnTo>
                  <a:pt x="897" y="912"/>
                </a:lnTo>
                <a:lnTo>
                  <a:pt x="897" y="922"/>
                </a:lnTo>
                <a:lnTo>
                  <a:pt x="900" y="926"/>
                </a:lnTo>
                <a:lnTo>
                  <a:pt x="907" y="931"/>
                </a:lnTo>
                <a:lnTo>
                  <a:pt x="911" y="933"/>
                </a:lnTo>
                <a:lnTo>
                  <a:pt x="902" y="943"/>
                </a:lnTo>
                <a:lnTo>
                  <a:pt x="900" y="948"/>
                </a:lnTo>
                <a:lnTo>
                  <a:pt x="890" y="967"/>
                </a:lnTo>
                <a:lnTo>
                  <a:pt x="890" y="976"/>
                </a:lnTo>
                <a:lnTo>
                  <a:pt x="888" y="985"/>
                </a:lnTo>
                <a:lnTo>
                  <a:pt x="888" y="988"/>
                </a:lnTo>
                <a:lnTo>
                  <a:pt x="888" y="988"/>
                </a:lnTo>
                <a:lnTo>
                  <a:pt x="890" y="997"/>
                </a:lnTo>
                <a:lnTo>
                  <a:pt x="890" y="1007"/>
                </a:lnTo>
                <a:lnTo>
                  <a:pt x="900" y="1026"/>
                </a:lnTo>
                <a:lnTo>
                  <a:pt x="902" y="1030"/>
                </a:lnTo>
                <a:lnTo>
                  <a:pt x="914" y="1044"/>
                </a:lnTo>
                <a:lnTo>
                  <a:pt x="916" y="1047"/>
                </a:lnTo>
                <a:lnTo>
                  <a:pt x="916" y="1255"/>
                </a:lnTo>
                <a:lnTo>
                  <a:pt x="907" y="1257"/>
                </a:lnTo>
                <a:lnTo>
                  <a:pt x="897" y="1262"/>
                </a:lnTo>
                <a:lnTo>
                  <a:pt x="895" y="1267"/>
                </a:lnTo>
                <a:lnTo>
                  <a:pt x="895" y="1276"/>
                </a:lnTo>
                <a:lnTo>
                  <a:pt x="897" y="1281"/>
                </a:lnTo>
                <a:lnTo>
                  <a:pt x="904" y="1285"/>
                </a:lnTo>
                <a:lnTo>
                  <a:pt x="914" y="1288"/>
                </a:lnTo>
                <a:lnTo>
                  <a:pt x="916" y="1288"/>
                </a:lnTo>
                <a:lnTo>
                  <a:pt x="904" y="1382"/>
                </a:lnTo>
                <a:lnTo>
                  <a:pt x="869" y="1394"/>
                </a:lnTo>
                <a:lnTo>
                  <a:pt x="855" y="1399"/>
                </a:lnTo>
                <a:lnTo>
                  <a:pt x="810" y="1432"/>
                </a:lnTo>
                <a:lnTo>
                  <a:pt x="800" y="1441"/>
                </a:lnTo>
                <a:lnTo>
                  <a:pt x="763" y="1486"/>
                </a:lnTo>
                <a:lnTo>
                  <a:pt x="741" y="1541"/>
                </a:lnTo>
                <a:lnTo>
                  <a:pt x="732" y="1600"/>
                </a:lnTo>
                <a:lnTo>
                  <a:pt x="732" y="1600"/>
                </a:lnTo>
                <a:lnTo>
                  <a:pt x="739" y="1659"/>
                </a:lnTo>
                <a:lnTo>
                  <a:pt x="744" y="1668"/>
                </a:lnTo>
                <a:lnTo>
                  <a:pt x="753" y="1696"/>
                </a:lnTo>
                <a:lnTo>
                  <a:pt x="765" y="1722"/>
                </a:lnTo>
                <a:lnTo>
                  <a:pt x="800" y="1770"/>
                </a:lnTo>
                <a:lnTo>
                  <a:pt x="819" y="1784"/>
                </a:lnTo>
                <a:lnTo>
                  <a:pt x="817" y="3045"/>
                </a:lnTo>
                <a:lnTo>
                  <a:pt x="784" y="3069"/>
                </a:lnTo>
                <a:lnTo>
                  <a:pt x="744" y="3123"/>
                </a:lnTo>
                <a:lnTo>
                  <a:pt x="730" y="3154"/>
                </a:lnTo>
                <a:lnTo>
                  <a:pt x="718" y="3185"/>
                </a:lnTo>
                <a:lnTo>
                  <a:pt x="708" y="3251"/>
                </a:lnTo>
                <a:lnTo>
                  <a:pt x="708" y="3251"/>
                </a:lnTo>
                <a:lnTo>
                  <a:pt x="718" y="3317"/>
                </a:lnTo>
                <a:lnTo>
                  <a:pt x="730" y="3348"/>
                </a:lnTo>
                <a:lnTo>
                  <a:pt x="744" y="3378"/>
                </a:lnTo>
                <a:lnTo>
                  <a:pt x="784" y="3433"/>
                </a:lnTo>
                <a:lnTo>
                  <a:pt x="815" y="3456"/>
                </a:lnTo>
                <a:lnTo>
                  <a:pt x="815" y="3596"/>
                </a:lnTo>
                <a:lnTo>
                  <a:pt x="805" y="3629"/>
                </a:lnTo>
                <a:lnTo>
                  <a:pt x="800" y="3631"/>
                </a:lnTo>
                <a:lnTo>
                  <a:pt x="793" y="3638"/>
                </a:lnTo>
                <a:lnTo>
                  <a:pt x="791" y="3648"/>
                </a:lnTo>
                <a:lnTo>
                  <a:pt x="789" y="3648"/>
                </a:lnTo>
                <a:lnTo>
                  <a:pt x="786" y="3652"/>
                </a:lnTo>
                <a:lnTo>
                  <a:pt x="786" y="3664"/>
                </a:lnTo>
                <a:lnTo>
                  <a:pt x="786" y="3669"/>
                </a:lnTo>
                <a:lnTo>
                  <a:pt x="789" y="3681"/>
                </a:lnTo>
                <a:lnTo>
                  <a:pt x="789" y="3681"/>
                </a:lnTo>
                <a:lnTo>
                  <a:pt x="789" y="3685"/>
                </a:lnTo>
                <a:lnTo>
                  <a:pt x="789" y="3685"/>
                </a:lnTo>
                <a:lnTo>
                  <a:pt x="732" y="3886"/>
                </a:lnTo>
                <a:lnTo>
                  <a:pt x="720" y="3886"/>
                </a:lnTo>
                <a:lnTo>
                  <a:pt x="692" y="3886"/>
                </a:lnTo>
                <a:lnTo>
                  <a:pt x="666" y="3889"/>
                </a:lnTo>
                <a:lnTo>
                  <a:pt x="637" y="3889"/>
                </a:lnTo>
                <a:lnTo>
                  <a:pt x="614" y="3889"/>
                </a:lnTo>
                <a:lnTo>
                  <a:pt x="588" y="3891"/>
                </a:lnTo>
                <a:lnTo>
                  <a:pt x="564" y="3891"/>
                </a:lnTo>
                <a:lnTo>
                  <a:pt x="543" y="3893"/>
                </a:lnTo>
                <a:lnTo>
                  <a:pt x="543" y="3908"/>
                </a:lnTo>
                <a:lnTo>
                  <a:pt x="533" y="3908"/>
                </a:lnTo>
                <a:lnTo>
                  <a:pt x="510" y="3910"/>
                </a:lnTo>
                <a:lnTo>
                  <a:pt x="510" y="3919"/>
                </a:lnTo>
                <a:lnTo>
                  <a:pt x="550" y="3922"/>
                </a:lnTo>
                <a:lnTo>
                  <a:pt x="574" y="3919"/>
                </a:lnTo>
                <a:lnTo>
                  <a:pt x="597" y="3919"/>
                </a:lnTo>
                <a:lnTo>
                  <a:pt x="623" y="3917"/>
                </a:lnTo>
                <a:lnTo>
                  <a:pt x="647" y="3917"/>
                </a:lnTo>
                <a:lnTo>
                  <a:pt x="656" y="3917"/>
                </a:lnTo>
                <a:lnTo>
                  <a:pt x="708" y="3917"/>
                </a:lnTo>
                <a:lnTo>
                  <a:pt x="708" y="3952"/>
                </a:lnTo>
                <a:lnTo>
                  <a:pt x="588" y="3952"/>
                </a:lnTo>
                <a:lnTo>
                  <a:pt x="590" y="3950"/>
                </a:lnTo>
                <a:lnTo>
                  <a:pt x="600" y="3948"/>
                </a:lnTo>
                <a:lnTo>
                  <a:pt x="609" y="3945"/>
                </a:lnTo>
                <a:lnTo>
                  <a:pt x="621" y="3943"/>
                </a:lnTo>
                <a:lnTo>
                  <a:pt x="619" y="3941"/>
                </a:lnTo>
                <a:lnTo>
                  <a:pt x="611" y="3941"/>
                </a:lnTo>
                <a:lnTo>
                  <a:pt x="590" y="3938"/>
                </a:lnTo>
                <a:lnTo>
                  <a:pt x="571" y="3938"/>
                </a:lnTo>
                <a:lnTo>
                  <a:pt x="552" y="3936"/>
                </a:lnTo>
                <a:lnTo>
                  <a:pt x="538" y="3936"/>
                </a:lnTo>
                <a:lnTo>
                  <a:pt x="522" y="3934"/>
                </a:lnTo>
                <a:lnTo>
                  <a:pt x="508" y="3934"/>
                </a:lnTo>
                <a:lnTo>
                  <a:pt x="496" y="3931"/>
                </a:lnTo>
                <a:lnTo>
                  <a:pt x="486" y="3929"/>
                </a:lnTo>
                <a:lnTo>
                  <a:pt x="477" y="3929"/>
                </a:lnTo>
                <a:lnTo>
                  <a:pt x="470" y="3926"/>
                </a:lnTo>
                <a:lnTo>
                  <a:pt x="467" y="3926"/>
                </a:lnTo>
                <a:lnTo>
                  <a:pt x="453" y="3929"/>
                </a:lnTo>
                <a:lnTo>
                  <a:pt x="439" y="3931"/>
                </a:lnTo>
                <a:lnTo>
                  <a:pt x="425" y="3934"/>
                </a:lnTo>
                <a:lnTo>
                  <a:pt x="411" y="3936"/>
                </a:lnTo>
                <a:lnTo>
                  <a:pt x="396" y="3941"/>
                </a:lnTo>
                <a:lnTo>
                  <a:pt x="382" y="3945"/>
                </a:lnTo>
                <a:lnTo>
                  <a:pt x="368" y="3950"/>
                </a:lnTo>
                <a:lnTo>
                  <a:pt x="363" y="3952"/>
                </a:lnTo>
                <a:lnTo>
                  <a:pt x="19" y="3952"/>
                </a:lnTo>
                <a:lnTo>
                  <a:pt x="19" y="3986"/>
                </a:lnTo>
                <a:lnTo>
                  <a:pt x="2" y="3986"/>
                </a:lnTo>
                <a:lnTo>
                  <a:pt x="0" y="4309"/>
                </a:lnTo>
                <a:lnTo>
                  <a:pt x="7" y="4314"/>
                </a:lnTo>
                <a:lnTo>
                  <a:pt x="19" y="4319"/>
                </a:lnTo>
                <a:lnTo>
                  <a:pt x="19" y="4654"/>
                </a:lnTo>
                <a:lnTo>
                  <a:pt x="16792" y="4654"/>
                </a:lnTo>
                <a:lnTo>
                  <a:pt x="16792" y="3952"/>
                </a:lnTo>
                <a:lnTo>
                  <a:pt x="16629" y="3952"/>
                </a:lnTo>
                <a:lnTo>
                  <a:pt x="16360" y="3823"/>
                </a:lnTo>
                <a:close/>
                <a:moveTo>
                  <a:pt x="13556" y="3440"/>
                </a:moveTo>
                <a:lnTo>
                  <a:pt x="13556" y="3440"/>
                </a:lnTo>
                <a:lnTo>
                  <a:pt x="13556" y="3426"/>
                </a:lnTo>
                <a:lnTo>
                  <a:pt x="13556" y="3440"/>
                </a:lnTo>
                <a:close/>
                <a:moveTo>
                  <a:pt x="11461" y="192"/>
                </a:moveTo>
                <a:lnTo>
                  <a:pt x="11452" y="241"/>
                </a:lnTo>
                <a:lnTo>
                  <a:pt x="11449" y="258"/>
                </a:lnTo>
                <a:lnTo>
                  <a:pt x="11430" y="359"/>
                </a:lnTo>
                <a:lnTo>
                  <a:pt x="11416" y="440"/>
                </a:lnTo>
                <a:lnTo>
                  <a:pt x="11411" y="470"/>
                </a:lnTo>
                <a:lnTo>
                  <a:pt x="11083" y="468"/>
                </a:lnTo>
                <a:lnTo>
                  <a:pt x="11078" y="437"/>
                </a:lnTo>
                <a:lnTo>
                  <a:pt x="11064" y="357"/>
                </a:lnTo>
                <a:lnTo>
                  <a:pt x="11045" y="255"/>
                </a:lnTo>
                <a:lnTo>
                  <a:pt x="11043" y="239"/>
                </a:lnTo>
                <a:lnTo>
                  <a:pt x="11033" y="189"/>
                </a:lnTo>
                <a:lnTo>
                  <a:pt x="11461" y="192"/>
                </a:lnTo>
                <a:close/>
                <a:moveTo>
                  <a:pt x="6675" y="2511"/>
                </a:moveTo>
                <a:lnTo>
                  <a:pt x="6689" y="2552"/>
                </a:lnTo>
                <a:lnTo>
                  <a:pt x="6678" y="2592"/>
                </a:lnTo>
                <a:lnTo>
                  <a:pt x="6675" y="2511"/>
                </a:lnTo>
                <a:close/>
                <a:moveTo>
                  <a:pt x="6678" y="2698"/>
                </a:moveTo>
                <a:lnTo>
                  <a:pt x="6678" y="2698"/>
                </a:lnTo>
                <a:lnTo>
                  <a:pt x="6678" y="2618"/>
                </a:lnTo>
                <a:lnTo>
                  <a:pt x="6689" y="2658"/>
                </a:lnTo>
                <a:lnTo>
                  <a:pt x="6678" y="2698"/>
                </a:lnTo>
                <a:close/>
                <a:moveTo>
                  <a:pt x="6692" y="2663"/>
                </a:moveTo>
                <a:lnTo>
                  <a:pt x="6704" y="2696"/>
                </a:lnTo>
                <a:lnTo>
                  <a:pt x="6680" y="2698"/>
                </a:lnTo>
                <a:lnTo>
                  <a:pt x="6692" y="2663"/>
                </a:lnTo>
                <a:close/>
                <a:moveTo>
                  <a:pt x="6708" y="2615"/>
                </a:moveTo>
                <a:lnTo>
                  <a:pt x="6708" y="2696"/>
                </a:lnTo>
                <a:lnTo>
                  <a:pt x="6708" y="2696"/>
                </a:lnTo>
                <a:lnTo>
                  <a:pt x="6694" y="2658"/>
                </a:lnTo>
                <a:lnTo>
                  <a:pt x="6708" y="2615"/>
                </a:lnTo>
                <a:close/>
                <a:moveTo>
                  <a:pt x="6708" y="2606"/>
                </a:moveTo>
                <a:lnTo>
                  <a:pt x="6692" y="2653"/>
                </a:lnTo>
                <a:lnTo>
                  <a:pt x="6678" y="2608"/>
                </a:lnTo>
                <a:lnTo>
                  <a:pt x="6678" y="2606"/>
                </a:lnTo>
                <a:lnTo>
                  <a:pt x="6708" y="2606"/>
                </a:lnTo>
                <a:lnTo>
                  <a:pt x="6708" y="2606"/>
                </a:lnTo>
                <a:close/>
                <a:moveTo>
                  <a:pt x="6708" y="2601"/>
                </a:moveTo>
                <a:lnTo>
                  <a:pt x="6708" y="2601"/>
                </a:lnTo>
                <a:lnTo>
                  <a:pt x="6678" y="2604"/>
                </a:lnTo>
                <a:lnTo>
                  <a:pt x="6678" y="2604"/>
                </a:lnTo>
                <a:lnTo>
                  <a:pt x="6692" y="2556"/>
                </a:lnTo>
                <a:lnTo>
                  <a:pt x="6708" y="2601"/>
                </a:lnTo>
                <a:close/>
                <a:moveTo>
                  <a:pt x="6708" y="2589"/>
                </a:moveTo>
                <a:lnTo>
                  <a:pt x="6694" y="2552"/>
                </a:lnTo>
                <a:lnTo>
                  <a:pt x="6706" y="2509"/>
                </a:lnTo>
                <a:lnTo>
                  <a:pt x="6708" y="2589"/>
                </a:lnTo>
                <a:close/>
                <a:moveTo>
                  <a:pt x="6706" y="2497"/>
                </a:moveTo>
                <a:lnTo>
                  <a:pt x="6706" y="2497"/>
                </a:lnTo>
                <a:lnTo>
                  <a:pt x="6692" y="2545"/>
                </a:lnTo>
                <a:lnTo>
                  <a:pt x="6675" y="2500"/>
                </a:lnTo>
                <a:lnTo>
                  <a:pt x="6675" y="2500"/>
                </a:lnTo>
                <a:lnTo>
                  <a:pt x="6706" y="2497"/>
                </a:lnTo>
                <a:close/>
                <a:moveTo>
                  <a:pt x="1067" y="3482"/>
                </a:moveTo>
                <a:lnTo>
                  <a:pt x="1074" y="3480"/>
                </a:lnTo>
                <a:lnTo>
                  <a:pt x="1183" y="3664"/>
                </a:lnTo>
                <a:lnTo>
                  <a:pt x="1181" y="3671"/>
                </a:lnTo>
                <a:lnTo>
                  <a:pt x="1067" y="3851"/>
                </a:lnTo>
                <a:lnTo>
                  <a:pt x="1067" y="3482"/>
                </a:lnTo>
                <a:close/>
                <a:moveTo>
                  <a:pt x="971" y="2868"/>
                </a:moveTo>
                <a:lnTo>
                  <a:pt x="971" y="2868"/>
                </a:lnTo>
                <a:lnTo>
                  <a:pt x="968" y="2868"/>
                </a:lnTo>
                <a:lnTo>
                  <a:pt x="963" y="2868"/>
                </a:lnTo>
                <a:lnTo>
                  <a:pt x="971" y="2868"/>
                </a:lnTo>
                <a:close/>
                <a:moveTo>
                  <a:pt x="911" y="1829"/>
                </a:moveTo>
                <a:lnTo>
                  <a:pt x="916" y="1829"/>
                </a:lnTo>
                <a:lnTo>
                  <a:pt x="926" y="1831"/>
                </a:lnTo>
                <a:lnTo>
                  <a:pt x="940" y="1833"/>
                </a:lnTo>
                <a:lnTo>
                  <a:pt x="956" y="1833"/>
                </a:lnTo>
                <a:lnTo>
                  <a:pt x="961" y="1833"/>
                </a:lnTo>
                <a:lnTo>
                  <a:pt x="961" y="1937"/>
                </a:lnTo>
                <a:lnTo>
                  <a:pt x="961" y="1937"/>
                </a:lnTo>
                <a:lnTo>
                  <a:pt x="959" y="1937"/>
                </a:lnTo>
                <a:lnTo>
                  <a:pt x="956" y="1937"/>
                </a:lnTo>
                <a:lnTo>
                  <a:pt x="954" y="1937"/>
                </a:lnTo>
                <a:lnTo>
                  <a:pt x="945" y="1940"/>
                </a:lnTo>
                <a:lnTo>
                  <a:pt x="942" y="1940"/>
                </a:lnTo>
                <a:lnTo>
                  <a:pt x="933" y="1947"/>
                </a:lnTo>
                <a:lnTo>
                  <a:pt x="930" y="1947"/>
                </a:lnTo>
                <a:lnTo>
                  <a:pt x="923" y="1954"/>
                </a:lnTo>
                <a:lnTo>
                  <a:pt x="919" y="1963"/>
                </a:lnTo>
                <a:lnTo>
                  <a:pt x="916" y="1968"/>
                </a:lnTo>
                <a:lnTo>
                  <a:pt x="916" y="1968"/>
                </a:lnTo>
                <a:lnTo>
                  <a:pt x="911" y="1968"/>
                </a:lnTo>
                <a:lnTo>
                  <a:pt x="911" y="1829"/>
                </a:lnTo>
                <a:close/>
                <a:moveTo>
                  <a:pt x="911" y="2015"/>
                </a:moveTo>
                <a:lnTo>
                  <a:pt x="916" y="2015"/>
                </a:lnTo>
                <a:lnTo>
                  <a:pt x="919" y="2020"/>
                </a:lnTo>
                <a:lnTo>
                  <a:pt x="923" y="2030"/>
                </a:lnTo>
                <a:lnTo>
                  <a:pt x="930" y="2037"/>
                </a:lnTo>
                <a:lnTo>
                  <a:pt x="930" y="2039"/>
                </a:lnTo>
                <a:lnTo>
                  <a:pt x="940" y="2044"/>
                </a:lnTo>
                <a:lnTo>
                  <a:pt x="945" y="2044"/>
                </a:lnTo>
                <a:lnTo>
                  <a:pt x="954" y="2048"/>
                </a:lnTo>
                <a:lnTo>
                  <a:pt x="956" y="2048"/>
                </a:lnTo>
                <a:lnTo>
                  <a:pt x="959" y="2048"/>
                </a:lnTo>
                <a:lnTo>
                  <a:pt x="961" y="2048"/>
                </a:lnTo>
                <a:lnTo>
                  <a:pt x="961" y="2048"/>
                </a:lnTo>
                <a:lnTo>
                  <a:pt x="961" y="2124"/>
                </a:lnTo>
                <a:lnTo>
                  <a:pt x="959" y="2124"/>
                </a:lnTo>
                <a:lnTo>
                  <a:pt x="956" y="2124"/>
                </a:lnTo>
                <a:lnTo>
                  <a:pt x="954" y="2124"/>
                </a:lnTo>
                <a:lnTo>
                  <a:pt x="945" y="2126"/>
                </a:lnTo>
                <a:lnTo>
                  <a:pt x="942" y="2126"/>
                </a:lnTo>
                <a:lnTo>
                  <a:pt x="933" y="2133"/>
                </a:lnTo>
                <a:lnTo>
                  <a:pt x="930" y="2133"/>
                </a:lnTo>
                <a:lnTo>
                  <a:pt x="923" y="2141"/>
                </a:lnTo>
                <a:lnTo>
                  <a:pt x="919" y="2150"/>
                </a:lnTo>
                <a:lnTo>
                  <a:pt x="916" y="2155"/>
                </a:lnTo>
                <a:lnTo>
                  <a:pt x="916" y="2155"/>
                </a:lnTo>
                <a:lnTo>
                  <a:pt x="911" y="2155"/>
                </a:lnTo>
                <a:lnTo>
                  <a:pt x="911" y="2015"/>
                </a:lnTo>
                <a:close/>
                <a:moveTo>
                  <a:pt x="911" y="2202"/>
                </a:moveTo>
                <a:lnTo>
                  <a:pt x="916" y="2202"/>
                </a:lnTo>
                <a:lnTo>
                  <a:pt x="919" y="2207"/>
                </a:lnTo>
                <a:lnTo>
                  <a:pt x="923" y="2216"/>
                </a:lnTo>
                <a:lnTo>
                  <a:pt x="930" y="2223"/>
                </a:lnTo>
                <a:lnTo>
                  <a:pt x="933" y="2226"/>
                </a:lnTo>
                <a:lnTo>
                  <a:pt x="942" y="2230"/>
                </a:lnTo>
                <a:lnTo>
                  <a:pt x="952" y="2233"/>
                </a:lnTo>
                <a:lnTo>
                  <a:pt x="954" y="2235"/>
                </a:lnTo>
                <a:lnTo>
                  <a:pt x="956" y="2235"/>
                </a:lnTo>
                <a:lnTo>
                  <a:pt x="959" y="2235"/>
                </a:lnTo>
                <a:lnTo>
                  <a:pt x="961" y="2235"/>
                </a:lnTo>
                <a:lnTo>
                  <a:pt x="961" y="2325"/>
                </a:lnTo>
                <a:lnTo>
                  <a:pt x="961" y="2325"/>
                </a:lnTo>
                <a:lnTo>
                  <a:pt x="956" y="2325"/>
                </a:lnTo>
                <a:lnTo>
                  <a:pt x="954" y="2327"/>
                </a:lnTo>
                <a:lnTo>
                  <a:pt x="952" y="2327"/>
                </a:lnTo>
                <a:lnTo>
                  <a:pt x="952" y="2327"/>
                </a:lnTo>
                <a:lnTo>
                  <a:pt x="940" y="2330"/>
                </a:lnTo>
                <a:lnTo>
                  <a:pt x="930" y="2334"/>
                </a:lnTo>
                <a:lnTo>
                  <a:pt x="928" y="2337"/>
                </a:lnTo>
                <a:lnTo>
                  <a:pt x="921" y="2344"/>
                </a:lnTo>
                <a:lnTo>
                  <a:pt x="916" y="2353"/>
                </a:lnTo>
                <a:lnTo>
                  <a:pt x="916" y="2360"/>
                </a:lnTo>
                <a:lnTo>
                  <a:pt x="914" y="2360"/>
                </a:lnTo>
                <a:lnTo>
                  <a:pt x="911" y="2358"/>
                </a:lnTo>
                <a:lnTo>
                  <a:pt x="911" y="2202"/>
                </a:lnTo>
                <a:close/>
                <a:moveTo>
                  <a:pt x="911" y="2405"/>
                </a:moveTo>
                <a:lnTo>
                  <a:pt x="916" y="2405"/>
                </a:lnTo>
                <a:lnTo>
                  <a:pt x="916" y="2410"/>
                </a:lnTo>
                <a:lnTo>
                  <a:pt x="921" y="2419"/>
                </a:lnTo>
                <a:lnTo>
                  <a:pt x="928" y="2426"/>
                </a:lnTo>
                <a:lnTo>
                  <a:pt x="930" y="2429"/>
                </a:lnTo>
                <a:lnTo>
                  <a:pt x="940" y="2433"/>
                </a:lnTo>
                <a:lnTo>
                  <a:pt x="952" y="2436"/>
                </a:lnTo>
                <a:lnTo>
                  <a:pt x="952" y="2436"/>
                </a:lnTo>
                <a:lnTo>
                  <a:pt x="954" y="2438"/>
                </a:lnTo>
                <a:lnTo>
                  <a:pt x="956" y="2438"/>
                </a:lnTo>
                <a:lnTo>
                  <a:pt x="959" y="2438"/>
                </a:lnTo>
                <a:lnTo>
                  <a:pt x="961" y="2438"/>
                </a:lnTo>
                <a:lnTo>
                  <a:pt x="961" y="2526"/>
                </a:lnTo>
                <a:lnTo>
                  <a:pt x="963" y="2526"/>
                </a:lnTo>
                <a:lnTo>
                  <a:pt x="963" y="2526"/>
                </a:lnTo>
                <a:lnTo>
                  <a:pt x="961" y="2526"/>
                </a:lnTo>
                <a:lnTo>
                  <a:pt x="959" y="2526"/>
                </a:lnTo>
                <a:lnTo>
                  <a:pt x="956" y="2526"/>
                </a:lnTo>
                <a:lnTo>
                  <a:pt x="954" y="2528"/>
                </a:lnTo>
                <a:lnTo>
                  <a:pt x="952" y="2528"/>
                </a:lnTo>
                <a:lnTo>
                  <a:pt x="942" y="2530"/>
                </a:lnTo>
                <a:lnTo>
                  <a:pt x="940" y="2530"/>
                </a:lnTo>
                <a:lnTo>
                  <a:pt x="930" y="2537"/>
                </a:lnTo>
                <a:lnTo>
                  <a:pt x="923" y="2545"/>
                </a:lnTo>
                <a:lnTo>
                  <a:pt x="919" y="2554"/>
                </a:lnTo>
                <a:lnTo>
                  <a:pt x="916" y="2561"/>
                </a:lnTo>
                <a:lnTo>
                  <a:pt x="916" y="2561"/>
                </a:lnTo>
                <a:lnTo>
                  <a:pt x="911" y="2561"/>
                </a:lnTo>
                <a:lnTo>
                  <a:pt x="911" y="2405"/>
                </a:lnTo>
                <a:close/>
                <a:moveTo>
                  <a:pt x="911" y="2604"/>
                </a:moveTo>
                <a:lnTo>
                  <a:pt x="916" y="2604"/>
                </a:lnTo>
                <a:lnTo>
                  <a:pt x="919" y="2611"/>
                </a:lnTo>
                <a:lnTo>
                  <a:pt x="923" y="2620"/>
                </a:lnTo>
                <a:lnTo>
                  <a:pt x="930" y="2627"/>
                </a:lnTo>
                <a:lnTo>
                  <a:pt x="940" y="2634"/>
                </a:lnTo>
                <a:lnTo>
                  <a:pt x="942" y="2634"/>
                </a:lnTo>
                <a:lnTo>
                  <a:pt x="952" y="2637"/>
                </a:lnTo>
                <a:lnTo>
                  <a:pt x="954" y="2637"/>
                </a:lnTo>
                <a:lnTo>
                  <a:pt x="956" y="2637"/>
                </a:lnTo>
                <a:lnTo>
                  <a:pt x="959" y="2639"/>
                </a:lnTo>
                <a:lnTo>
                  <a:pt x="959" y="2639"/>
                </a:lnTo>
                <a:lnTo>
                  <a:pt x="963" y="2639"/>
                </a:lnTo>
                <a:lnTo>
                  <a:pt x="963" y="2639"/>
                </a:lnTo>
                <a:lnTo>
                  <a:pt x="961" y="2639"/>
                </a:lnTo>
                <a:lnTo>
                  <a:pt x="961" y="2755"/>
                </a:lnTo>
                <a:lnTo>
                  <a:pt x="954" y="2757"/>
                </a:lnTo>
                <a:lnTo>
                  <a:pt x="952" y="2757"/>
                </a:lnTo>
                <a:lnTo>
                  <a:pt x="949" y="2757"/>
                </a:lnTo>
                <a:lnTo>
                  <a:pt x="940" y="2759"/>
                </a:lnTo>
                <a:lnTo>
                  <a:pt x="937" y="2759"/>
                </a:lnTo>
                <a:lnTo>
                  <a:pt x="928" y="2767"/>
                </a:lnTo>
                <a:lnTo>
                  <a:pt x="921" y="2774"/>
                </a:lnTo>
                <a:lnTo>
                  <a:pt x="916" y="2783"/>
                </a:lnTo>
                <a:lnTo>
                  <a:pt x="914" y="2790"/>
                </a:lnTo>
                <a:lnTo>
                  <a:pt x="914" y="2790"/>
                </a:lnTo>
                <a:lnTo>
                  <a:pt x="911" y="2790"/>
                </a:lnTo>
                <a:lnTo>
                  <a:pt x="911" y="2604"/>
                </a:lnTo>
                <a:close/>
                <a:moveTo>
                  <a:pt x="911" y="2833"/>
                </a:moveTo>
                <a:lnTo>
                  <a:pt x="914" y="2833"/>
                </a:lnTo>
                <a:lnTo>
                  <a:pt x="916" y="2840"/>
                </a:lnTo>
                <a:lnTo>
                  <a:pt x="921" y="2849"/>
                </a:lnTo>
                <a:lnTo>
                  <a:pt x="928" y="2856"/>
                </a:lnTo>
                <a:lnTo>
                  <a:pt x="937" y="2863"/>
                </a:lnTo>
                <a:lnTo>
                  <a:pt x="940" y="2863"/>
                </a:lnTo>
                <a:lnTo>
                  <a:pt x="949" y="2868"/>
                </a:lnTo>
                <a:lnTo>
                  <a:pt x="952" y="2868"/>
                </a:lnTo>
                <a:lnTo>
                  <a:pt x="961" y="2868"/>
                </a:lnTo>
                <a:lnTo>
                  <a:pt x="961" y="2868"/>
                </a:lnTo>
                <a:lnTo>
                  <a:pt x="961" y="2951"/>
                </a:lnTo>
                <a:lnTo>
                  <a:pt x="914" y="2953"/>
                </a:lnTo>
                <a:lnTo>
                  <a:pt x="911" y="2953"/>
                </a:lnTo>
                <a:lnTo>
                  <a:pt x="911" y="2833"/>
                </a:lnTo>
                <a:close/>
                <a:moveTo>
                  <a:pt x="909" y="3558"/>
                </a:moveTo>
                <a:lnTo>
                  <a:pt x="923" y="3501"/>
                </a:lnTo>
                <a:lnTo>
                  <a:pt x="959" y="3506"/>
                </a:lnTo>
                <a:lnTo>
                  <a:pt x="959" y="3674"/>
                </a:lnTo>
                <a:lnTo>
                  <a:pt x="909" y="3674"/>
                </a:lnTo>
                <a:lnTo>
                  <a:pt x="909" y="3558"/>
                </a:lnTo>
                <a:close/>
                <a:moveTo>
                  <a:pt x="909" y="3733"/>
                </a:moveTo>
                <a:lnTo>
                  <a:pt x="959" y="3735"/>
                </a:lnTo>
                <a:lnTo>
                  <a:pt x="959" y="3943"/>
                </a:lnTo>
                <a:lnTo>
                  <a:pt x="956" y="3943"/>
                </a:lnTo>
                <a:lnTo>
                  <a:pt x="909" y="3789"/>
                </a:lnTo>
                <a:lnTo>
                  <a:pt x="909" y="3733"/>
                </a:lnTo>
                <a:close/>
                <a:moveTo>
                  <a:pt x="1169" y="3948"/>
                </a:moveTo>
                <a:lnTo>
                  <a:pt x="1117" y="3945"/>
                </a:lnTo>
                <a:lnTo>
                  <a:pt x="1067" y="3943"/>
                </a:lnTo>
                <a:lnTo>
                  <a:pt x="1067" y="3938"/>
                </a:lnTo>
                <a:lnTo>
                  <a:pt x="1211" y="3716"/>
                </a:lnTo>
                <a:lnTo>
                  <a:pt x="1211" y="3716"/>
                </a:lnTo>
                <a:lnTo>
                  <a:pt x="1334" y="3926"/>
                </a:lnTo>
                <a:lnTo>
                  <a:pt x="1237" y="3917"/>
                </a:lnTo>
                <a:lnTo>
                  <a:pt x="1237" y="3952"/>
                </a:lnTo>
                <a:lnTo>
                  <a:pt x="1207" y="3952"/>
                </a:lnTo>
                <a:lnTo>
                  <a:pt x="1169" y="3948"/>
                </a:lnTo>
                <a:close/>
              </a:path>
            </a:pathLst>
          </a:custGeom>
          <a:solidFill>
            <a:srgbClr val="7030A0"/>
          </a:solidFill>
          <a:ln>
            <a:noFill/>
          </a:ln>
        </p:spPr>
        <p:txBody>
          <a:bodyPr vert="horz" wrap="square" lIns="68580" tIns="34290" rIns="68580" bIns="34290" numCol="1" anchor="t" anchorCtr="0" compatLnSpc="1">
            <a:prstTxWarp prst="textNoShape">
              <a:avLst/>
            </a:prstTxWarp>
          </a:bodyPr>
          <a:lstStyle/>
          <a:p>
            <a:endParaRPr lang="zh-CN" altLang="en-US"/>
          </a:p>
        </p:txBody>
      </p:sp>
      <p:sp>
        <p:nvSpPr>
          <p:cNvPr id="47" name="矩形 46"/>
          <p:cNvSpPr/>
          <p:nvPr/>
        </p:nvSpPr>
        <p:spPr>
          <a:xfrm>
            <a:off x="0" y="3975906"/>
            <a:ext cx="9144000" cy="1167594"/>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48" name="椭圆 47"/>
          <p:cNvSpPr/>
          <p:nvPr/>
        </p:nvSpPr>
        <p:spPr>
          <a:xfrm>
            <a:off x="1979374" y="1416390"/>
            <a:ext cx="918222" cy="918102"/>
          </a:xfrm>
          <a:prstGeom prst="ellipse">
            <a:avLst/>
          </a:prstGeom>
          <a:gradFill flip="none" rotWithShape="1">
            <a:gsLst>
              <a:gs pos="49000">
                <a:schemeClr val="bg1">
                  <a:lumMod val="93000"/>
                </a:schemeClr>
              </a:gs>
              <a:gs pos="0">
                <a:srgbClr val="E2E2E2">
                  <a:lumMod val="85000"/>
                </a:srgbClr>
              </a:gs>
              <a:gs pos="100000">
                <a:schemeClr val="bg1"/>
              </a:gs>
            </a:gsLst>
            <a:lin ang="2700000" scaled="1"/>
            <a:tileRect/>
          </a:gradFill>
          <a:ln w="38100">
            <a:gradFill flip="none" rotWithShape="1">
              <a:gsLst>
                <a:gs pos="100000">
                  <a:srgbClr val="E0E0E0"/>
                </a:gs>
                <a:gs pos="0">
                  <a:schemeClr val="bg1"/>
                </a:gs>
              </a:gsLst>
              <a:lin ang="0" scaled="0"/>
              <a:tileRect/>
            </a:gradFill>
          </a:ln>
          <a:effectLst>
            <a:outerShdw blurRad="368300" dist="368300" dir="2700000" algn="tr" rotWithShape="0">
              <a:prstClr val="black">
                <a:alpha val="20000"/>
              </a:prstClr>
            </a:outerShdw>
          </a:effectLst>
          <a:scene3d>
            <a:camera prst="orthographicFront"/>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lIns="0" tIns="34290" rIns="0" bIns="34290" rtlCol="0" anchor="ctr"/>
          <a:lstStyle/>
          <a:p>
            <a:pPr algn="ctr"/>
            <a:r>
              <a:rPr lang="zh-CN" altLang="en-US" sz="1200" b="1" dirty="0">
                <a:solidFill>
                  <a:srgbClr val="7030A0"/>
                </a:solidFill>
                <a:latin typeface="微软雅黑" pitchFamily="34" charset="-122"/>
                <a:ea typeface="微软雅黑" pitchFamily="34" charset="-122"/>
              </a:rPr>
              <a:t>添加标题</a:t>
            </a:r>
          </a:p>
        </p:txBody>
      </p:sp>
      <p:sp>
        <p:nvSpPr>
          <p:cNvPr id="49" name="椭圆 48"/>
          <p:cNvSpPr/>
          <p:nvPr/>
        </p:nvSpPr>
        <p:spPr>
          <a:xfrm>
            <a:off x="3761804" y="1853163"/>
            <a:ext cx="918222" cy="918102"/>
          </a:xfrm>
          <a:prstGeom prst="ellipse">
            <a:avLst/>
          </a:prstGeom>
          <a:gradFill flip="none" rotWithShape="1">
            <a:gsLst>
              <a:gs pos="49000">
                <a:schemeClr val="bg1">
                  <a:lumMod val="93000"/>
                </a:schemeClr>
              </a:gs>
              <a:gs pos="0">
                <a:srgbClr val="E2E2E2">
                  <a:lumMod val="85000"/>
                </a:srgbClr>
              </a:gs>
              <a:gs pos="100000">
                <a:schemeClr val="bg1"/>
              </a:gs>
            </a:gsLst>
            <a:lin ang="2700000" scaled="1"/>
            <a:tileRect/>
          </a:gradFill>
          <a:ln w="38100">
            <a:gradFill flip="none" rotWithShape="1">
              <a:gsLst>
                <a:gs pos="100000">
                  <a:srgbClr val="E0E0E0"/>
                </a:gs>
                <a:gs pos="0">
                  <a:schemeClr val="bg1"/>
                </a:gs>
              </a:gsLst>
              <a:lin ang="0" scaled="0"/>
              <a:tileRect/>
            </a:gradFill>
          </a:ln>
          <a:effectLst>
            <a:outerShdw blurRad="368300" dist="368300" dir="2700000" algn="tr" rotWithShape="0">
              <a:prstClr val="black">
                <a:alpha val="20000"/>
              </a:prstClr>
            </a:outerShdw>
          </a:effectLst>
          <a:scene3d>
            <a:camera prst="orthographicFront"/>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lIns="0" tIns="34290" rIns="0" bIns="34290" rtlCol="0" anchor="ctr"/>
          <a:lstStyle/>
          <a:p>
            <a:pPr algn="ctr"/>
            <a:r>
              <a:rPr lang="zh-CN" altLang="en-US" sz="1200" b="1" dirty="0">
                <a:solidFill>
                  <a:srgbClr val="7030A0"/>
                </a:solidFill>
                <a:latin typeface="微软雅黑" pitchFamily="34" charset="-122"/>
                <a:ea typeface="微软雅黑" pitchFamily="34" charset="-122"/>
              </a:rPr>
              <a:t>添加标题</a:t>
            </a:r>
          </a:p>
        </p:txBody>
      </p:sp>
      <p:sp>
        <p:nvSpPr>
          <p:cNvPr id="50" name="椭圆 49"/>
          <p:cNvSpPr/>
          <p:nvPr/>
        </p:nvSpPr>
        <p:spPr>
          <a:xfrm>
            <a:off x="5293037" y="1059582"/>
            <a:ext cx="918222" cy="918102"/>
          </a:xfrm>
          <a:prstGeom prst="ellipse">
            <a:avLst/>
          </a:prstGeom>
          <a:gradFill flip="none" rotWithShape="1">
            <a:gsLst>
              <a:gs pos="49000">
                <a:schemeClr val="bg1">
                  <a:lumMod val="93000"/>
                </a:schemeClr>
              </a:gs>
              <a:gs pos="0">
                <a:srgbClr val="E2E2E2">
                  <a:lumMod val="85000"/>
                </a:srgbClr>
              </a:gs>
              <a:gs pos="100000">
                <a:schemeClr val="bg1"/>
              </a:gs>
            </a:gsLst>
            <a:lin ang="2700000" scaled="1"/>
            <a:tileRect/>
          </a:gradFill>
          <a:ln w="38100">
            <a:gradFill flip="none" rotWithShape="1">
              <a:gsLst>
                <a:gs pos="100000">
                  <a:srgbClr val="E0E0E0"/>
                </a:gs>
                <a:gs pos="0">
                  <a:schemeClr val="bg1"/>
                </a:gs>
              </a:gsLst>
              <a:lin ang="0" scaled="0"/>
              <a:tileRect/>
            </a:gradFill>
          </a:ln>
          <a:effectLst>
            <a:outerShdw blurRad="368300" dist="368300" dir="2700000" algn="tr" rotWithShape="0">
              <a:prstClr val="black">
                <a:alpha val="20000"/>
              </a:prstClr>
            </a:outerShdw>
          </a:effectLst>
          <a:scene3d>
            <a:camera prst="orthographicFront"/>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lIns="0" tIns="34290" rIns="0" bIns="34290" rtlCol="0" anchor="ctr"/>
          <a:lstStyle/>
          <a:p>
            <a:pPr algn="ctr"/>
            <a:r>
              <a:rPr lang="zh-CN" altLang="en-US" sz="1200" b="1" dirty="0">
                <a:solidFill>
                  <a:srgbClr val="7030A0"/>
                </a:solidFill>
                <a:latin typeface="微软雅黑" pitchFamily="34" charset="-122"/>
                <a:ea typeface="微软雅黑" pitchFamily="34" charset="-122"/>
              </a:rPr>
              <a:t>添加标题</a:t>
            </a:r>
          </a:p>
        </p:txBody>
      </p:sp>
      <p:sp>
        <p:nvSpPr>
          <p:cNvPr id="51" name="椭圆 50"/>
          <p:cNvSpPr/>
          <p:nvPr/>
        </p:nvSpPr>
        <p:spPr>
          <a:xfrm>
            <a:off x="6676070" y="1854765"/>
            <a:ext cx="918222" cy="918102"/>
          </a:xfrm>
          <a:prstGeom prst="ellipse">
            <a:avLst/>
          </a:prstGeom>
          <a:gradFill flip="none" rotWithShape="1">
            <a:gsLst>
              <a:gs pos="49000">
                <a:schemeClr val="bg1">
                  <a:lumMod val="93000"/>
                </a:schemeClr>
              </a:gs>
              <a:gs pos="0">
                <a:srgbClr val="E2E2E2">
                  <a:lumMod val="85000"/>
                </a:srgbClr>
              </a:gs>
              <a:gs pos="100000">
                <a:schemeClr val="bg1"/>
              </a:gs>
            </a:gsLst>
            <a:lin ang="2700000" scaled="1"/>
            <a:tileRect/>
          </a:gradFill>
          <a:ln w="38100">
            <a:gradFill flip="none" rotWithShape="1">
              <a:gsLst>
                <a:gs pos="100000">
                  <a:srgbClr val="E0E0E0"/>
                </a:gs>
                <a:gs pos="0">
                  <a:schemeClr val="bg1"/>
                </a:gs>
              </a:gsLst>
              <a:lin ang="0" scaled="0"/>
              <a:tileRect/>
            </a:gradFill>
          </a:ln>
          <a:effectLst>
            <a:outerShdw blurRad="368300" dist="368300" dir="2700000" algn="tr" rotWithShape="0">
              <a:prstClr val="black">
                <a:alpha val="20000"/>
              </a:prstClr>
            </a:outerShdw>
          </a:effectLst>
          <a:scene3d>
            <a:camera prst="orthographicFront"/>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lIns="0" tIns="34290" rIns="0" bIns="34290" rtlCol="0" anchor="ctr"/>
          <a:lstStyle/>
          <a:p>
            <a:pPr algn="ctr"/>
            <a:r>
              <a:rPr lang="zh-CN" altLang="en-US" sz="1200" b="1" dirty="0">
                <a:solidFill>
                  <a:srgbClr val="7030A0"/>
                </a:solidFill>
                <a:latin typeface="微软雅黑" pitchFamily="34" charset="-122"/>
                <a:ea typeface="微软雅黑" pitchFamily="34" charset="-122"/>
              </a:rPr>
              <a:t>添加标题</a:t>
            </a:r>
          </a:p>
        </p:txBody>
      </p:sp>
      <p:sp>
        <p:nvSpPr>
          <p:cNvPr id="52" name="TextBox 51"/>
          <p:cNvSpPr txBox="1"/>
          <p:nvPr/>
        </p:nvSpPr>
        <p:spPr>
          <a:xfrm>
            <a:off x="1548461" y="4138844"/>
            <a:ext cx="6048268" cy="640560"/>
          </a:xfrm>
          <a:prstGeom prst="rect">
            <a:avLst/>
          </a:prstGeom>
          <a:noFill/>
        </p:spPr>
        <p:txBody>
          <a:bodyPr wrap="square" lIns="68580" tIns="34290" rIns="68580" bIns="34290" rtlCol="0">
            <a:spAutoFit/>
          </a:bodyPr>
          <a:lstStyle/>
          <a:p>
            <a:pPr algn="just">
              <a:lnSpc>
                <a:spcPct val="150000"/>
              </a:lnSpc>
            </a:pPr>
            <a:r>
              <a:rPr lang="zh-CN" altLang="en-US" sz="800" dirty="0">
                <a:solidFill>
                  <a:schemeClr val="bg1"/>
                </a:solidFill>
                <a:latin typeface="微软雅黑" pitchFamily="34" charset="-122"/>
                <a:ea typeface="微软雅黑" pitchFamily="34" charset="-122"/>
              </a:rPr>
              <a:t>您的内容打在这里，或者通过复制您的文本后，在此框中选择粘贴，并选择只保留文字。您的内容打在这里，或者通过复制您的文本后，在此框中选择粘贴，并选择只保留文字。您的内容打在这里，或者通过复制您的文本后，在此框中选择粘贴，并选择只保留文字。您的内容打在这里，或者通过复制您的文本后，在此框中选择粘贴，并选择只保留文字。</a:t>
            </a:r>
          </a:p>
        </p:txBody>
      </p:sp>
    </p:spTree>
    <p:extLst>
      <p:ext uri="{BB962C8B-B14F-4D97-AF65-F5344CB8AC3E}">
        <p14:creationId xmlns:p14="http://schemas.microsoft.com/office/powerpoint/2010/main" val="2486791855"/>
      </p:ext>
    </p:extLst>
  </p:cSld>
  <p:clrMapOvr>
    <a:masterClrMapping/>
  </p:clrMapOvr>
  <p:transition spd="slow" advClick="0" advTm="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8"/>
                                        </p:tgtEl>
                                        <p:attrNameLst>
                                          <p:attrName>style.visibility</p:attrName>
                                        </p:attrNameLst>
                                      </p:cBhvr>
                                      <p:to>
                                        <p:strVal val="visible"/>
                                      </p:to>
                                    </p:set>
                                    <p:animEffect transition="in" filter="fade">
                                      <p:cBhvr>
                                        <p:cTn id="7" dur="500"/>
                                        <p:tgtEl>
                                          <p:spTgt spid="128"/>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131"/>
                                        </p:tgtEl>
                                        <p:attrNameLst>
                                          <p:attrName>style.visibility</p:attrName>
                                        </p:attrNameLst>
                                      </p:cBhvr>
                                      <p:to>
                                        <p:strVal val="visible"/>
                                      </p:to>
                                    </p:set>
                                    <p:animEffect transition="in" filter="wipe(right)">
                                      <p:cBhvr>
                                        <p:cTn id="11" dur="300"/>
                                        <p:tgtEl>
                                          <p:spTgt spid="131"/>
                                        </p:tgtEl>
                                      </p:cBhvr>
                                    </p:animEffect>
                                  </p:childTnLst>
                                </p:cTn>
                              </p:par>
                            </p:childTnLst>
                          </p:cTn>
                        </p:par>
                        <p:par>
                          <p:cTn id="12" fill="hold">
                            <p:stCondLst>
                              <p:cond delay="800"/>
                            </p:stCondLst>
                            <p:childTnLst>
                              <p:par>
                                <p:cTn id="13" presetID="22" presetClass="entr" presetSubtype="8" fill="hold" grpId="0" nodeType="afterEffect">
                                  <p:stCondLst>
                                    <p:cond delay="0"/>
                                  </p:stCondLst>
                                  <p:childTnLst>
                                    <p:set>
                                      <p:cBhvr>
                                        <p:cTn id="14" dur="1" fill="hold">
                                          <p:stCondLst>
                                            <p:cond delay="0"/>
                                          </p:stCondLst>
                                        </p:cTn>
                                        <p:tgtEl>
                                          <p:spTgt spid="133"/>
                                        </p:tgtEl>
                                        <p:attrNameLst>
                                          <p:attrName>style.visibility</p:attrName>
                                        </p:attrNameLst>
                                      </p:cBhvr>
                                      <p:to>
                                        <p:strVal val="visible"/>
                                      </p:to>
                                    </p:set>
                                    <p:animEffect transition="in" filter="wipe(left)">
                                      <p:cBhvr>
                                        <p:cTn id="15" dur="500"/>
                                        <p:tgtEl>
                                          <p:spTgt spid="133"/>
                                        </p:tgtEl>
                                      </p:cBhvr>
                                    </p:animEffect>
                                  </p:childTnLst>
                                </p:cTn>
                              </p:par>
                            </p:childTnLst>
                          </p:cTn>
                        </p:par>
                        <p:par>
                          <p:cTn id="16" fill="hold">
                            <p:stCondLst>
                              <p:cond delay="1300"/>
                            </p:stCondLst>
                            <p:childTnLst>
                              <p:par>
                                <p:cTn id="17" presetID="14" presetClass="entr" presetSubtype="10" fill="hold" grpId="0" nodeType="after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randombar(horizontal)">
                                      <p:cBhvr>
                                        <p:cTn id="19" dur="500"/>
                                        <p:tgtEl>
                                          <p:spTgt spid="2"/>
                                        </p:tgtEl>
                                      </p:cBhvr>
                                    </p:animEffect>
                                  </p:childTnLst>
                                </p:cTn>
                              </p:par>
                            </p:childTnLst>
                          </p:cTn>
                        </p:par>
                        <p:par>
                          <p:cTn id="20" fill="hold">
                            <p:stCondLst>
                              <p:cond delay="1800"/>
                            </p:stCondLst>
                            <p:childTnLst>
                              <p:par>
                                <p:cTn id="21" presetID="2" presetClass="entr" presetSubtype="4" decel="100000" fill="hold" grpId="0" nodeType="afterEffect">
                                  <p:stCondLst>
                                    <p:cond delay="0"/>
                                  </p:stCondLst>
                                  <p:childTnLst>
                                    <p:set>
                                      <p:cBhvr>
                                        <p:cTn id="22" dur="1" fill="hold">
                                          <p:stCondLst>
                                            <p:cond delay="0"/>
                                          </p:stCondLst>
                                        </p:cTn>
                                        <p:tgtEl>
                                          <p:spTgt spid="47"/>
                                        </p:tgtEl>
                                        <p:attrNameLst>
                                          <p:attrName>style.visibility</p:attrName>
                                        </p:attrNameLst>
                                      </p:cBhvr>
                                      <p:to>
                                        <p:strVal val="visible"/>
                                      </p:to>
                                    </p:set>
                                    <p:anim calcmode="lin" valueType="num">
                                      <p:cBhvr additive="base">
                                        <p:cTn id="23" dur="500" fill="hold"/>
                                        <p:tgtEl>
                                          <p:spTgt spid="47"/>
                                        </p:tgtEl>
                                        <p:attrNameLst>
                                          <p:attrName>ppt_x</p:attrName>
                                        </p:attrNameLst>
                                      </p:cBhvr>
                                      <p:tavLst>
                                        <p:tav tm="0">
                                          <p:val>
                                            <p:strVal val="#ppt_x"/>
                                          </p:val>
                                        </p:tav>
                                        <p:tav tm="100000">
                                          <p:val>
                                            <p:strVal val="#ppt_x"/>
                                          </p:val>
                                        </p:tav>
                                      </p:tavLst>
                                    </p:anim>
                                    <p:anim calcmode="lin" valueType="num">
                                      <p:cBhvr additive="base">
                                        <p:cTn id="24" dur="500" fill="hold"/>
                                        <p:tgtEl>
                                          <p:spTgt spid="47"/>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0"/>
                                  </p:stCondLst>
                                  <p:childTnLst>
                                    <p:set>
                                      <p:cBhvr>
                                        <p:cTn id="26" dur="1" fill="hold">
                                          <p:stCondLst>
                                            <p:cond delay="0"/>
                                          </p:stCondLst>
                                        </p:cTn>
                                        <p:tgtEl>
                                          <p:spTgt spid="46"/>
                                        </p:tgtEl>
                                        <p:attrNameLst>
                                          <p:attrName>style.visibility</p:attrName>
                                        </p:attrNameLst>
                                      </p:cBhvr>
                                      <p:to>
                                        <p:strVal val="visible"/>
                                      </p:to>
                                    </p:set>
                                    <p:anim calcmode="lin" valueType="num">
                                      <p:cBhvr additive="base">
                                        <p:cTn id="27" dur="500" fill="hold"/>
                                        <p:tgtEl>
                                          <p:spTgt spid="46"/>
                                        </p:tgtEl>
                                        <p:attrNameLst>
                                          <p:attrName>ppt_x</p:attrName>
                                        </p:attrNameLst>
                                      </p:cBhvr>
                                      <p:tavLst>
                                        <p:tav tm="0">
                                          <p:val>
                                            <p:strVal val="#ppt_x"/>
                                          </p:val>
                                        </p:tav>
                                        <p:tav tm="100000">
                                          <p:val>
                                            <p:strVal val="#ppt_x"/>
                                          </p:val>
                                        </p:tav>
                                      </p:tavLst>
                                    </p:anim>
                                    <p:anim calcmode="lin" valueType="num">
                                      <p:cBhvr additive="base">
                                        <p:cTn id="28" dur="500" fill="hold"/>
                                        <p:tgtEl>
                                          <p:spTgt spid="46"/>
                                        </p:tgtEl>
                                        <p:attrNameLst>
                                          <p:attrName>ppt_y</p:attrName>
                                        </p:attrNameLst>
                                      </p:cBhvr>
                                      <p:tavLst>
                                        <p:tav tm="0">
                                          <p:val>
                                            <p:strVal val="1+#ppt_h/2"/>
                                          </p:val>
                                        </p:tav>
                                        <p:tav tm="100000">
                                          <p:val>
                                            <p:strVal val="#ppt_y"/>
                                          </p:val>
                                        </p:tav>
                                      </p:tavLst>
                                    </p:anim>
                                  </p:childTnLst>
                                </p:cTn>
                              </p:par>
                            </p:childTnLst>
                          </p:cTn>
                        </p:par>
                        <p:par>
                          <p:cTn id="29" fill="hold">
                            <p:stCondLst>
                              <p:cond delay="2300"/>
                            </p:stCondLst>
                            <p:childTnLst>
                              <p:par>
                                <p:cTn id="30" presetID="42" presetClass="entr" presetSubtype="0" fill="hold" grpId="0" nodeType="afterEffect">
                                  <p:stCondLst>
                                    <p:cond delay="0"/>
                                  </p:stCondLst>
                                  <p:childTnLst>
                                    <p:set>
                                      <p:cBhvr>
                                        <p:cTn id="31" dur="1" fill="hold">
                                          <p:stCondLst>
                                            <p:cond delay="0"/>
                                          </p:stCondLst>
                                        </p:cTn>
                                        <p:tgtEl>
                                          <p:spTgt spid="48"/>
                                        </p:tgtEl>
                                        <p:attrNameLst>
                                          <p:attrName>style.visibility</p:attrName>
                                        </p:attrNameLst>
                                      </p:cBhvr>
                                      <p:to>
                                        <p:strVal val="visible"/>
                                      </p:to>
                                    </p:set>
                                    <p:animEffect transition="in" filter="fade">
                                      <p:cBhvr>
                                        <p:cTn id="32" dur="500"/>
                                        <p:tgtEl>
                                          <p:spTgt spid="48"/>
                                        </p:tgtEl>
                                      </p:cBhvr>
                                    </p:animEffect>
                                    <p:anim calcmode="lin" valueType="num">
                                      <p:cBhvr>
                                        <p:cTn id="33" dur="500" fill="hold"/>
                                        <p:tgtEl>
                                          <p:spTgt spid="48"/>
                                        </p:tgtEl>
                                        <p:attrNameLst>
                                          <p:attrName>ppt_x</p:attrName>
                                        </p:attrNameLst>
                                      </p:cBhvr>
                                      <p:tavLst>
                                        <p:tav tm="0">
                                          <p:val>
                                            <p:strVal val="#ppt_x"/>
                                          </p:val>
                                        </p:tav>
                                        <p:tav tm="100000">
                                          <p:val>
                                            <p:strVal val="#ppt_x"/>
                                          </p:val>
                                        </p:tav>
                                      </p:tavLst>
                                    </p:anim>
                                    <p:anim calcmode="lin" valueType="num">
                                      <p:cBhvr>
                                        <p:cTn id="34" dur="500" fill="hold"/>
                                        <p:tgtEl>
                                          <p:spTgt spid="48"/>
                                        </p:tgtEl>
                                        <p:attrNameLst>
                                          <p:attrName>ppt_y</p:attrName>
                                        </p:attrNameLst>
                                      </p:cBhvr>
                                      <p:tavLst>
                                        <p:tav tm="0">
                                          <p:val>
                                            <p:strVal val="#ppt_y+.1"/>
                                          </p:val>
                                        </p:tav>
                                        <p:tav tm="100000">
                                          <p:val>
                                            <p:strVal val="#ppt_y"/>
                                          </p:val>
                                        </p:tav>
                                      </p:tavLst>
                                    </p:anim>
                                  </p:childTnLst>
                                </p:cTn>
                              </p:par>
                              <p:par>
                                <p:cTn id="35" presetID="47" presetClass="entr" presetSubtype="0" fill="hold" grpId="0" nodeType="withEffect">
                                  <p:stCondLst>
                                    <p:cond delay="0"/>
                                  </p:stCondLst>
                                  <p:childTnLst>
                                    <p:set>
                                      <p:cBhvr>
                                        <p:cTn id="36" dur="1" fill="hold">
                                          <p:stCondLst>
                                            <p:cond delay="0"/>
                                          </p:stCondLst>
                                        </p:cTn>
                                        <p:tgtEl>
                                          <p:spTgt spid="49"/>
                                        </p:tgtEl>
                                        <p:attrNameLst>
                                          <p:attrName>style.visibility</p:attrName>
                                        </p:attrNameLst>
                                      </p:cBhvr>
                                      <p:to>
                                        <p:strVal val="visible"/>
                                      </p:to>
                                    </p:set>
                                    <p:animEffect transition="in" filter="fade">
                                      <p:cBhvr>
                                        <p:cTn id="37" dur="500"/>
                                        <p:tgtEl>
                                          <p:spTgt spid="49"/>
                                        </p:tgtEl>
                                      </p:cBhvr>
                                    </p:animEffect>
                                    <p:anim calcmode="lin" valueType="num">
                                      <p:cBhvr>
                                        <p:cTn id="38" dur="500" fill="hold"/>
                                        <p:tgtEl>
                                          <p:spTgt spid="49"/>
                                        </p:tgtEl>
                                        <p:attrNameLst>
                                          <p:attrName>ppt_x</p:attrName>
                                        </p:attrNameLst>
                                      </p:cBhvr>
                                      <p:tavLst>
                                        <p:tav tm="0">
                                          <p:val>
                                            <p:strVal val="#ppt_x"/>
                                          </p:val>
                                        </p:tav>
                                        <p:tav tm="100000">
                                          <p:val>
                                            <p:strVal val="#ppt_x"/>
                                          </p:val>
                                        </p:tav>
                                      </p:tavLst>
                                    </p:anim>
                                    <p:anim calcmode="lin" valueType="num">
                                      <p:cBhvr>
                                        <p:cTn id="39" dur="500" fill="hold"/>
                                        <p:tgtEl>
                                          <p:spTgt spid="49"/>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50"/>
                                        </p:tgtEl>
                                        <p:attrNameLst>
                                          <p:attrName>style.visibility</p:attrName>
                                        </p:attrNameLst>
                                      </p:cBhvr>
                                      <p:to>
                                        <p:strVal val="visible"/>
                                      </p:to>
                                    </p:set>
                                    <p:animEffect transition="in" filter="fade">
                                      <p:cBhvr>
                                        <p:cTn id="42" dur="500"/>
                                        <p:tgtEl>
                                          <p:spTgt spid="50"/>
                                        </p:tgtEl>
                                      </p:cBhvr>
                                    </p:animEffect>
                                    <p:anim calcmode="lin" valueType="num">
                                      <p:cBhvr>
                                        <p:cTn id="43" dur="500" fill="hold"/>
                                        <p:tgtEl>
                                          <p:spTgt spid="50"/>
                                        </p:tgtEl>
                                        <p:attrNameLst>
                                          <p:attrName>ppt_x</p:attrName>
                                        </p:attrNameLst>
                                      </p:cBhvr>
                                      <p:tavLst>
                                        <p:tav tm="0">
                                          <p:val>
                                            <p:strVal val="#ppt_x"/>
                                          </p:val>
                                        </p:tav>
                                        <p:tav tm="100000">
                                          <p:val>
                                            <p:strVal val="#ppt_x"/>
                                          </p:val>
                                        </p:tav>
                                      </p:tavLst>
                                    </p:anim>
                                    <p:anim calcmode="lin" valueType="num">
                                      <p:cBhvr>
                                        <p:cTn id="44" dur="500" fill="hold"/>
                                        <p:tgtEl>
                                          <p:spTgt spid="50"/>
                                        </p:tgtEl>
                                        <p:attrNameLst>
                                          <p:attrName>ppt_y</p:attrName>
                                        </p:attrNameLst>
                                      </p:cBhvr>
                                      <p:tavLst>
                                        <p:tav tm="0">
                                          <p:val>
                                            <p:strVal val="#ppt_y+.1"/>
                                          </p:val>
                                        </p:tav>
                                        <p:tav tm="100000">
                                          <p:val>
                                            <p:strVal val="#ppt_y"/>
                                          </p:val>
                                        </p:tav>
                                      </p:tavLst>
                                    </p:anim>
                                  </p:childTnLst>
                                </p:cTn>
                              </p:par>
                              <p:par>
                                <p:cTn id="45" presetID="47" presetClass="entr" presetSubtype="0" fill="hold" grpId="0" nodeType="withEffect">
                                  <p:stCondLst>
                                    <p:cond delay="0"/>
                                  </p:stCondLst>
                                  <p:childTnLst>
                                    <p:set>
                                      <p:cBhvr>
                                        <p:cTn id="46" dur="1" fill="hold">
                                          <p:stCondLst>
                                            <p:cond delay="0"/>
                                          </p:stCondLst>
                                        </p:cTn>
                                        <p:tgtEl>
                                          <p:spTgt spid="51"/>
                                        </p:tgtEl>
                                        <p:attrNameLst>
                                          <p:attrName>style.visibility</p:attrName>
                                        </p:attrNameLst>
                                      </p:cBhvr>
                                      <p:to>
                                        <p:strVal val="visible"/>
                                      </p:to>
                                    </p:set>
                                    <p:animEffect transition="in" filter="fade">
                                      <p:cBhvr>
                                        <p:cTn id="47" dur="500"/>
                                        <p:tgtEl>
                                          <p:spTgt spid="51"/>
                                        </p:tgtEl>
                                      </p:cBhvr>
                                    </p:animEffect>
                                    <p:anim calcmode="lin" valueType="num">
                                      <p:cBhvr>
                                        <p:cTn id="48" dur="500" fill="hold"/>
                                        <p:tgtEl>
                                          <p:spTgt spid="51"/>
                                        </p:tgtEl>
                                        <p:attrNameLst>
                                          <p:attrName>ppt_x</p:attrName>
                                        </p:attrNameLst>
                                      </p:cBhvr>
                                      <p:tavLst>
                                        <p:tav tm="0">
                                          <p:val>
                                            <p:strVal val="#ppt_x"/>
                                          </p:val>
                                        </p:tav>
                                        <p:tav tm="100000">
                                          <p:val>
                                            <p:strVal val="#ppt_x"/>
                                          </p:val>
                                        </p:tav>
                                      </p:tavLst>
                                    </p:anim>
                                    <p:anim calcmode="lin" valueType="num">
                                      <p:cBhvr>
                                        <p:cTn id="49" dur="500" fill="hold"/>
                                        <p:tgtEl>
                                          <p:spTgt spid="51"/>
                                        </p:tgtEl>
                                        <p:attrNameLst>
                                          <p:attrName>ppt_y</p:attrName>
                                        </p:attrNameLst>
                                      </p:cBhvr>
                                      <p:tavLst>
                                        <p:tav tm="0">
                                          <p:val>
                                            <p:strVal val="#ppt_y-.1"/>
                                          </p:val>
                                        </p:tav>
                                        <p:tav tm="100000">
                                          <p:val>
                                            <p:strVal val="#ppt_y"/>
                                          </p:val>
                                        </p:tav>
                                      </p:tavLst>
                                    </p:anim>
                                  </p:childTnLst>
                                </p:cTn>
                              </p:par>
                            </p:childTnLst>
                          </p:cTn>
                        </p:par>
                        <p:par>
                          <p:cTn id="50" fill="hold">
                            <p:stCondLst>
                              <p:cond delay="2800"/>
                            </p:stCondLst>
                            <p:childTnLst>
                              <p:par>
                                <p:cTn id="51" presetID="22" presetClass="entr" presetSubtype="1" fill="hold" grpId="0" nodeType="afterEffect">
                                  <p:stCondLst>
                                    <p:cond delay="0"/>
                                  </p:stCondLst>
                                  <p:childTnLst>
                                    <p:set>
                                      <p:cBhvr>
                                        <p:cTn id="52" dur="1" fill="hold">
                                          <p:stCondLst>
                                            <p:cond delay="0"/>
                                          </p:stCondLst>
                                        </p:cTn>
                                        <p:tgtEl>
                                          <p:spTgt spid="52"/>
                                        </p:tgtEl>
                                        <p:attrNameLst>
                                          <p:attrName>style.visibility</p:attrName>
                                        </p:attrNameLst>
                                      </p:cBhvr>
                                      <p:to>
                                        <p:strVal val="visible"/>
                                      </p:to>
                                    </p:set>
                                    <p:animEffect transition="in" filter="wipe(up)">
                                      <p:cBhvr>
                                        <p:cTn id="53"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33" grpId="0"/>
      <p:bldP spid="46" grpId="0" animBg="1"/>
      <p:bldP spid="47" grpId="0" animBg="1"/>
      <p:bldP spid="48" grpId="0" animBg="1"/>
      <p:bldP spid="49" grpId="0" animBg="1"/>
      <p:bldP spid="50" grpId="0" animBg="1"/>
      <p:bldP spid="51" grpId="0" animBg="1"/>
      <p:bldP spid="52"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8" name="组合 127"/>
          <p:cNvGrpSpPr>
            <a:grpSpLocks noChangeAspect="1"/>
          </p:cNvGrpSpPr>
          <p:nvPr/>
        </p:nvGrpSpPr>
        <p:grpSpPr>
          <a:xfrm>
            <a:off x="359581" y="328252"/>
            <a:ext cx="411518" cy="411464"/>
            <a:chOff x="304800" y="673100"/>
            <a:chExt cx="4000500" cy="4000500"/>
          </a:xfrm>
          <a:effectLst>
            <a:outerShdw blurRad="444500" dist="254000" dir="8100000" algn="tr" rotWithShape="0">
              <a:prstClr val="black">
                <a:alpha val="24000"/>
              </a:prstClr>
            </a:outerShdw>
          </a:effectLst>
        </p:grpSpPr>
        <p:sp>
          <p:nvSpPr>
            <p:cNvPr id="129" name="同心圆 128"/>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微软雅黑"/>
              </a:endParaRPr>
            </a:p>
          </p:txBody>
        </p:sp>
        <p:sp>
          <p:nvSpPr>
            <p:cNvPr id="130" name="椭圆 129"/>
            <p:cNvSpPr/>
            <p:nvPr/>
          </p:nvSpPr>
          <p:spPr>
            <a:xfrm>
              <a:off x="392100" y="760400"/>
              <a:ext cx="3825879" cy="3825879"/>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a:endParaRPr>
            </a:p>
          </p:txBody>
        </p:sp>
      </p:grpSp>
      <p:cxnSp>
        <p:nvCxnSpPr>
          <p:cNvPr id="131" name="直接连接符 130"/>
          <p:cNvCxnSpPr/>
          <p:nvPr/>
        </p:nvCxnSpPr>
        <p:spPr>
          <a:xfrm>
            <a:off x="898771" y="611565"/>
            <a:ext cx="7084961" cy="0"/>
          </a:xfrm>
          <a:prstGeom prst="line">
            <a:avLst/>
          </a:prstGeom>
          <a:ln w="158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7885677" y="411510"/>
            <a:ext cx="1150819" cy="400110"/>
          </a:xfrm>
          <a:prstGeom prst="rect">
            <a:avLst/>
          </a:prstGeom>
          <a:noFill/>
        </p:spPr>
        <p:txBody>
          <a:bodyPr wrap="square" rtlCol="0">
            <a:spAutoFit/>
          </a:bodyPr>
          <a:lstStyle/>
          <a:p>
            <a:pPr algn="ctr"/>
            <a:r>
              <a:rPr lang="en-US" altLang="zh-CN" sz="2000" b="1" dirty="0" smtClean="0">
                <a:solidFill>
                  <a:schemeClr val="tx1">
                    <a:lumMod val="50000"/>
                    <a:lumOff val="50000"/>
                  </a:schemeClr>
                </a:solidFill>
                <a:ea typeface="微软雅黑"/>
              </a:rPr>
              <a:t>LOGO</a:t>
            </a:r>
            <a:endParaRPr lang="zh-CN" altLang="en-US" sz="2000" b="1" dirty="0">
              <a:solidFill>
                <a:schemeClr val="tx1">
                  <a:lumMod val="50000"/>
                  <a:lumOff val="50000"/>
                </a:schemeClr>
              </a:solidFill>
              <a:ea typeface="微软雅黑"/>
            </a:endParaRPr>
          </a:p>
        </p:txBody>
      </p:sp>
      <p:sp>
        <p:nvSpPr>
          <p:cNvPr id="133" name="Text Box 18"/>
          <p:cNvSpPr txBox="1">
            <a:spLocks noChangeArrowheads="1"/>
          </p:cNvSpPr>
          <p:nvPr/>
        </p:nvSpPr>
        <p:spPr bwMode="gray">
          <a:xfrm>
            <a:off x="970779" y="288980"/>
            <a:ext cx="281044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zh-CN" altLang="en-US" sz="1600" b="1" dirty="0">
                <a:solidFill>
                  <a:schemeClr val="tx1">
                    <a:lumMod val="75000"/>
                    <a:lumOff val="25000"/>
                  </a:schemeClr>
                </a:solidFill>
                <a:latin typeface="微软雅黑"/>
                <a:ea typeface="微软雅黑"/>
              </a:rPr>
              <a:t>添加您想要的标题</a:t>
            </a:r>
          </a:p>
        </p:txBody>
      </p:sp>
      <p:sp>
        <p:nvSpPr>
          <p:cNvPr id="15" name="空心弧 14"/>
          <p:cNvSpPr/>
          <p:nvPr/>
        </p:nvSpPr>
        <p:spPr>
          <a:xfrm rot="5400000">
            <a:off x="386026" y="1406854"/>
            <a:ext cx="3142978" cy="2924714"/>
          </a:xfrm>
          <a:prstGeom prst="blockArc">
            <a:avLst>
              <a:gd name="adj1" fmla="val 10897210"/>
              <a:gd name="adj2" fmla="val 6953"/>
              <a:gd name="adj3" fmla="val 1246"/>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1" tIns="45716" rIns="91431" bIns="45716" anchor="ctr"/>
          <a:lstStyle/>
          <a:p>
            <a:pPr algn="ctr" defTabSz="914332" fontAlgn="auto">
              <a:spcBef>
                <a:spcPts val="0"/>
              </a:spcBef>
              <a:spcAft>
                <a:spcPts val="0"/>
              </a:spcAft>
              <a:defRPr/>
            </a:pPr>
            <a:endParaRPr lang="zh-CN" altLang="en-US" sz="2489">
              <a:solidFill>
                <a:schemeClr val="tx1"/>
              </a:solidFill>
              <a:latin typeface="Arial" panose="020B0604020202020204" pitchFamily="34" charset="0"/>
              <a:ea typeface="微软雅黑" panose="020B0503020204020204" pitchFamily="34" charset="-122"/>
              <a:cs typeface="Arial" panose="020B0604020202020204" pitchFamily="34" charset="0"/>
            </a:endParaRPr>
          </a:p>
        </p:txBody>
      </p:sp>
      <p:cxnSp>
        <p:nvCxnSpPr>
          <p:cNvPr id="16" name="直接连接符 15"/>
          <p:cNvCxnSpPr/>
          <p:nvPr/>
        </p:nvCxnSpPr>
        <p:spPr bwMode="auto">
          <a:xfrm>
            <a:off x="2566927" y="1492084"/>
            <a:ext cx="1441450" cy="0"/>
          </a:xfrm>
          <a:prstGeom prst="line">
            <a:avLst/>
          </a:prstGeom>
          <a:ln w="12700">
            <a:solidFill>
              <a:srgbClr val="9DA8B1"/>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bwMode="auto">
          <a:xfrm>
            <a:off x="2616574" y="4282724"/>
            <a:ext cx="1439863" cy="0"/>
          </a:xfrm>
          <a:prstGeom prst="line">
            <a:avLst/>
          </a:prstGeom>
          <a:ln w="12700">
            <a:solidFill>
              <a:srgbClr val="9DA8B1"/>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bwMode="auto">
          <a:xfrm>
            <a:off x="3438546" y="2438436"/>
            <a:ext cx="1334133" cy="0"/>
          </a:xfrm>
          <a:prstGeom prst="line">
            <a:avLst/>
          </a:prstGeom>
          <a:ln w="12700">
            <a:solidFill>
              <a:srgbClr val="9DA8B1"/>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a:endCxn id="45" idx="2"/>
          </p:cNvCxnSpPr>
          <p:nvPr/>
        </p:nvCxnSpPr>
        <p:spPr bwMode="auto">
          <a:xfrm>
            <a:off x="3294063" y="3423431"/>
            <a:ext cx="1440700" cy="0"/>
          </a:xfrm>
          <a:prstGeom prst="line">
            <a:avLst/>
          </a:prstGeom>
          <a:ln w="12700">
            <a:solidFill>
              <a:srgbClr val="9DA8B1"/>
            </a:solidFill>
          </a:ln>
        </p:spPr>
        <p:style>
          <a:lnRef idx="1">
            <a:schemeClr val="accent1"/>
          </a:lnRef>
          <a:fillRef idx="0">
            <a:schemeClr val="accent1"/>
          </a:fillRef>
          <a:effectRef idx="0">
            <a:schemeClr val="accent1"/>
          </a:effectRef>
          <a:fontRef idx="minor">
            <a:schemeClr val="tx1"/>
          </a:fontRef>
        </p:style>
      </p:cxnSp>
      <p:sp>
        <p:nvSpPr>
          <p:cNvPr id="20" name="矩形 19"/>
          <p:cNvSpPr/>
          <p:nvPr/>
        </p:nvSpPr>
        <p:spPr>
          <a:xfrm>
            <a:off x="4961382" y="1136730"/>
            <a:ext cx="954089" cy="323157"/>
          </a:xfrm>
          <a:prstGeom prst="rect">
            <a:avLst/>
          </a:prstGeom>
        </p:spPr>
        <p:txBody>
          <a:bodyPr wrap="none" lIns="91431" tIns="45716" rIns="91431" bIns="45716">
            <a:spAutoFit/>
          </a:bodyPr>
          <a:lstStyle/>
          <a:p>
            <a:r>
              <a:rPr lang="zh-CN" altLang="en-US" sz="1500" b="1" dirty="0" smtClean="0">
                <a:solidFill>
                  <a:srgbClr val="7030A0"/>
                </a:solidFill>
                <a:latin typeface="微软雅黑" pitchFamily="34" charset="-122"/>
                <a:ea typeface="微软雅黑" pitchFamily="34" charset="-122"/>
              </a:rPr>
              <a:t>添加标题</a:t>
            </a:r>
            <a:endParaRPr lang="zh-CN" altLang="en-US" sz="1500" b="1" dirty="0">
              <a:solidFill>
                <a:srgbClr val="7030A0"/>
              </a:solidFill>
              <a:latin typeface="微软雅黑" pitchFamily="34" charset="-122"/>
              <a:ea typeface="微软雅黑" pitchFamily="34" charset="-122"/>
            </a:endParaRPr>
          </a:p>
        </p:txBody>
      </p:sp>
      <p:sp>
        <p:nvSpPr>
          <p:cNvPr id="21" name="矩形 47"/>
          <p:cNvSpPr>
            <a:spLocks noChangeArrowheads="1"/>
          </p:cNvSpPr>
          <p:nvPr/>
        </p:nvSpPr>
        <p:spPr bwMode="auto">
          <a:xfrm>
            <a:off x="4932040" y="1369458"/>
            <a:ext cx="3043238" cy="526803"/>
          </a:xfrm>
          <a:prstGeom prst="rect">
            <a:avLst/>
          </a:prstGeom>
          <a:noFill/>
          <a:ln>
            <a:noFill/>
          </a:ln>
          <a:extLst/>
        </p:spPr>
        <p:txBody>
          <a:bodyPr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50000"/>
              </a:lnSpc>
              <a:buNone/>
            </a:pPr>
            <a:r>
              <a:rPr lang="zh-CN" altLang="en-US" sz="1000" dirty="0">
                <a:solidFill>
                  <a:schemeClr val="tx1">
                    <a:lumMod val="50000"/>
                    <a:lumOff val="50000"/>
                  </a:schemeClr>
                </a:solidFill>
              </a:rPr>
              <a:t>点击输入简要文字内容，文字内容需概括精炼，不用多余的文字修饰，言简意赅的说明该项内容。</a:t>
            </a:r>
            <a:endParaRPr lang="en-US" altLang="zh-CN" sz="1000" dirty="0">
              <a:solidFill>
                <a:schemeClr val="tx1">
                  <a:lumMod val="50000"/>
                  <a:lumOff val="50000"/>
                </a:schemeClr>
              </a:solidFill>
            </a:endParaRPr>
          </a:p>
        </p:txBody>
      </p:sp>
      <p:grpSp>
        <p:nvGrpSpPr>
          <p:cNvPr id="22" name="组合 21"/>
          <p:cNvGrpSpPr>
            <a:grpSpLocks/>
          </p:cNvGrpSpPr>
          <p:nvPr/>
        </p:nvGrpSpPr>
        <p:grpSpPr bwMode="auto">
          <a:xfrm>
            <a:off x="600323" y="1737476"/>
            <a:ext cx="2259643" cy="2259643"/>
            <a:chOff x="1103084" y="2155824"/>
            <a:chExt cx="3176815" cy="3176815"/>
          </a:xfrm>
          <a:effectLst>
            <a:outerShdw blurRad="50800" dist="38100" dir="8100000" sx="101000" sy="101000" algn="tr" rotWithShape="0">
              <a:prstClr val="black">
                <a:alpha val="40000"/>
              </a:prstClr>
            </a:outerShdw>
          </a:effectLst>
        </p:grpSpPr>
        <p:sp>
          <p:nvSpPr>
            <p:cNvPr id="23" name="椭圆 22"/>
            <p:cNvSpPr/>
            <p:nvPr/>
          </p:nvSpPr>
          <p:spPr>
            <a:xfrm>
              <a:off x="1103084" y="2155824"/>
              <a:ext cx="3176815" cy="3176815"/>
            </a:xfrm>
            <a:prstGeom prst="ellipse">
              <a:avLst/>
            </a:prstGeom>
            <a:gradFill flip="none" rotWithShape="1">
              <a:gsLst>
                <a:gs pos="0">
                  <a:schemeClr val="bg1"/>
                </a:gs>
                <a:gs pos="50000">
                  <a:schemeClr val="bg1">
                    <a:lumMod val="95000"/>
                  </a:schemeClr>
                </a:gs>
                <a:gs pos="100000">
                  <a:schemeClr val="bg1">
                    <a:lumMod val="75000"/>
                  </a:schemeClr>
                </a:gs>
              </a:gsLst>
              <a:lin ang="0" scaled="1"/>
              <a:tileRect/>
            </a:gradFill>
            <a:ln>
              <a:gradFill>
                <a:gsLst>
                  <a:gs pos="0">
                    <a:schemeClr val="bg1"/>
                  </a:gs>
                  <a:gs pos="50000">
                    <a:schemeClr val="bg1">
                      <a:lumMod val="95000"/>
                    </a:schemeClr>
                  </a:gs>
                  <a:gs pos="100000">
                    <a:schemeClr val="bg1">
                      <a:lumMod val="75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332" fontAlgn="auto">
                <a:spcBef>
                  <a:spcPts val="0"/>
                </a:spcBef>
                <a:spcAft>
                  <a:spcPts val="0"/>
                </a:spcAft>
                <a:defRPr/>
              </a:pPr>
              <a:endParaRPr lang="zh-CN" altLang="en-US">
                <a:latin typeface="Arial" panose="020B0604020202020204" pitchFamily="34" charset="0"/>
                <a:ea typeface="微软雅黑" panose="020B0503020204020204" pitchFamily="34" charset="-122"/>
                <a:cs typeface="Arial" panose="020B0604020202020204" pitchFamily="34" charset="0"/>
              </a:endParaRPr>
            </a:p>
          </p:txBody>
        </p:sp>
        <p:sp>
          <p:nvSpPr>
            <p:cNvPr id="24" name="椭圆 23"/>
            <p:cNvSpPr/>
            <p:nvPr/>
          </p:nvSpPr>
          <p:spPr>
            <a:xfrm>
              <a:off x="1281790" y="2334530"/>
              <a:ext cx="2819403" cy="2819403"/>
            </a:xfrm>
            <a:prstGeom prst="ellipse">
              <a:avLst/>
            </a:prstGeom>
            <a:blipFill dpi="0" rotWithShape="1">
              <a:blip r:embed="rId3"/>
              <a:srcRect/>
              <a:stretch>
                <a:fillRect l="-20000" r="-20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332" fontAlgn="auto">
                <a:spcBef>
                  <a:spcPts val="0"/>
                </a:spcBef>
                <a:spcAft>
                  <a:spcPts val="0"/>
                </a:spcAft>
                <a:defRPr/>
              </a:pPr>
              <a:endParaRPr lang="zh-CN" altLang="en-US">
                <a:latin typeface="Arial" panose="020B0604020202020204" pitchFamily="34" charset="0"/>
                <a:ea typeface="微软雅黑" panose="020B0503020204020204" pitchFamily="34" charset="-122"/>
                <a:cs typeface="Arial" panose="020B0604020202020204" pitchFamily="34" charset="0"/>
              </a:endParaRPr>
            </a:p>
          </p:txBody>
        </p:sp>
      </p:grpSp>
      <p:sp>
        <p:nvSpPr>
          <p:cNvPr id="25" name="椭圆 24"/>
          <p:cNvSpPr/>
          <p:nvPr/>
        </p:nvSpPr>
        <p:spPr>
          <a:xfrm>
            <a:off x="2339752" y="1275606"/>
            <a:ext cx="373310" cy="373310"/>
          </a:xfrm>
          <a:prstGeom prst="ellipse">
            <a:avLst/>
          </a:prstGeom>
          <a:gradFill flip="none" rotWithShape="1">
            <a:gsLst>
              <a:gs pos="0">
                <a:schemeClr val="bg1"/>
              </a:gs>
              <a:gs pos="50000">
                <a:schemeClr val="bg1">
                  <a:lumMod val="95000"/>
                </a:schemeClr>
              </a:gs>
              <a:gs pos="100000">
                <a:schemeClr val="bg1">
                  <a:lumMod val="75000"/>
                </a:schemeClr>
              </a:gs>
            </a:gsLst>
            <a:lin ang="0" scaled="1"/>
            <a:tileRect/>
          </a:gradFill>
          <a:ln>
            <a:gradFill>
              <a:gsLst>
                <a:gs pos="0">
                  <a:schemeClr val="bg1"/>
                </a:gs>
                <a:gs pos="50000">
                  <a:schemeClr val="bg1">
                    <a:lumMod val="95000"/>
                  </a:schemeClr>
                </a:gs>
                <a:gs pos="100000">
                  <a:schemeClr val="bg1">
                    <a:lumMod val="85000"/>
                  </a:schemeClr>
                </a:gs>
              </a:gsLst>
              <a:lin ang="5400000" scaled="0"/>
            </a:grad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rgbClr val="7030A0"/>
                </a:solidFill>
                <a:latin typeface="Impact" panose="020B0806030902050204" pitchFamily="34" charset="0"/>
              </a:rPr>
              <a:t>1</a:t>
            </a:r>
            <a:endParaRPr lang="zh-CN" altLang="en-US" dirty="0">
              <a:solidFill>
                <a:srgbClr val="7030A0"/>
              </a:solidFill>
              <a:latin typeface="Impact" panose="020B0806030902050204" pitchFamily="34" charset="0"/>
            </a:endParaRPr>
          </a:p>
        </p:txBody>
      </p:sp>
      <p:sp>
        <p:nvSpPr>
          <p:cNvPr id="26" name="椭圆 25"/>
          <p:cNvSpPr/>
          <p:nvPr/>
        </p:nvSpPr>
        <p:spPr>
          <a:xfrm>
            <a:off x="3131840" y="2236528"/>
            <a:ext cx="373310" cy="373310"/>
          </a:xfrm>
          <a:prstGeom prst="ellipse">
            <a:avLst/>
          </a:prstGeom>
          <a:gradFill flip="none" rotWithShape="1">
            <a:gsLst>
              <a:gs pos="0">
                <a:schemeClr val="bg1"/>
              </a:gs>
              <a:gs pos="50000">
                <a:schemeClr val="bg1">
                  <a:lumMod val="95000"/>
                </a:schemeClr>
              </a:gs>
              <a:gs pos="100000">
                <a:schemeClr val="bg1">
                  <a:lumMod val="75000"/>
                </a:schemeClr>
              </a:gs>
            </a:gsLst>
            <a:lin ang="0" scaled="1"/>
            <a:tileRect/>
          </a:gradFill>
          <a:ln>
            <a:gradFill>
              <a:gsLst>
                <a:gs pos="0">
                  <a:schemeClr val="bg1"/>
                </a:gs>
                <a:gs pos="50000">
                  <a:schemeClr val="bg1">
                    <a:lumMod val="95000"/>
                  </a:schemeClr>
                </a:gs>
                <a:gs pos="100000">
                  <a:schemeClr val="bg1">
                    <a:lumMod val="85000"/>
                  </a:schemeClr>
                </a:gs>
              </a:gsLst>
              <a:lin ang="5400000" scaled="0"/>
            </a:grad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rgbClr val="7030A0"/>
                </a:solidFill>
                <a:latin typeface="Impact" panose="020B0806030902050204" pitchFamily="34" charset="0"/>
              </a:rPr>
              <a:t>2</a:t>
            </a:r>
            <a:endParaRPr lang="zh-CN" altLang="en-US" dirty="0">
              <a:solidFill>
                <a:srgbClr val="7030A0"/>
              </a:solidFill>
              <a:latin typeface="Impact" panose="020B0806030902050204" pitchFamily="34" charset="0"/>
            </a:endParaRPr>
          </a:p>
        </p:txBody>
      </p:sp>
      <p:sp>
        <p:nvSpPr>
          <p:cNvPr id="27" name="椭圆 26"/>
          <p:cNvSpPr/>
          <p:nvPr/>
        </p:nvSpPr>
        <p:spPr>
          <a:xfrm>
            <a:off x="3110900" y="3218921"/>
            <a:ext cx="373310" cy="373310"/>
          </a:xfrm>
          <a:prstGeom prst="ellipse">
            <a:avLst/>
          </a:prstGeom>
          <a:gradFill flip="none" rotWithShape="1">
            <a:gsLst>
              <a:gs pos="0">
                <a:schemeClr val="bg1"/>
              </a:gs>
              <a:gs pos="50000">
                <a:schemeClr val="bg1">
                  <a:lumMod val="95000"/>
                </a:schemeClr>
              </a:gs>
              <a:gs pos="100000">
                <a:schemeClr val="bg1">
                  <a:lumMod val="75000"/>
                </a:schemeClr>
              </a:gs>
            </a:gsLst>
            <a:lin ang="0" scaled="1"/>
            <a:tileRect/>
          </a:gradFill>
          <a:ln>
            <a:gradFill>
              <a:gsLst>
                <a:gs pos="0">
                  <a:schemeClr val="bg1"/>
                </a:gs>
                <a:gs pos="50000">
                  <a:schemeClr val="bg1">
                    <a:lumMod val="95000"/>
                  </a:schemeClr>
                </a:gs>
                <a:gs pos="100000">
                  <a:schemeClr val="bg1">
                    <a:lumMod val="85000"/>
                  </a:schemeClr>
                </a:gs>
              </a:gsLst>
              <a:lin ang="5400000" scaled="0"/>
            </a:grad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rgbClr val="7030A0"/>
                </a:solidFill>
                <a:latin typeface="Impact" panose="020B0806030902050204" pitchFamily="34" charset="0"/>
              </a:rPr>
              <a:t>3</a:t>
            </a:r>
            <a:endParaRPr lang="zh-CN" altLang="en-US" dirty="0">
              <a:solidFill>
                <a:srgbClr val="7030A0"/>
              </a:solidFill>
              <a:latin typeface="Impact" panose="020B0806030902050204" pitchFamily="34" charset="0"/>
            </a:endParaRPr>
          </a:p>
        </p:txBody>
      </p:sp>
      <p:sp>
        <p:nvSpPr>
          <p:cNvPr id="28" name="椭圆 27"/>
          <p:cNvSpPr/>
          <p:nvPr/>
        </p:nvSpPr>
        <p:spPr>
          <a:xfrm>
            <a:off x="2339752" y="4069127"/>
            <a:ext cx="373310" cy="373310"/>
          </a:xfrm>
          <a:prstGeom prst="ellipse">
            <a:avLst/>
          </a:prstGeom>
          <a:gradFill flip="none" rotWithShape="1">
            <a:gsLst>
              <a:gs pos="0">
                <a:schemeClr val="bg1"/>
              </a:gs>
              <a:gs pos="50000">
                <a:schemeClr val="bg1">
                  <a:lumMod val="95000"/>
                </a:schemeClr>
              </a:gs>
              <a:gs pos="100000">
                <a:schemeClr val="bg1">
                  <a:lumMod val="75000"/>
                </a:schemeClr>
              </a:gs>
            </a:gsLst>
            <a:lin ang="0" scaled="1"/>
            <a:tileRect/>
          </a:gradFill>
          <a:ln>
            <a:gradFill>
              <a:gsLst>
                <a:gs pos="0">
                  <a:schemeClr val="bg1"/>
                </a:gs>
                <a:gs pos="50000">
                  <a:schemeClr val="bg1">
                    <a:lumMod val="95000"/>
                  </a:schemeClr>
                </a:gs>
                <a:gs pos="100000">
                  <a:schemeClr val="bg1">
                    <a:lumMod val="85000"/>
                  </a:schemeClr>
                </a:gs>
              </a:gsLst>
              <a:lin ang="5400000" scaled="0"/>
            </a:grad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rgbClr val="7030A0"/>
                </a:solidFill>
                <a:latin typeface="Impact" panose="020B0806030902050204" pitchFamily="34" charset="0"/>
              </a:rPr>
              <a:t>4</a:t>
            </a:r>
            <a:endParaRPr lang="zh-CN" altLang="en-US" dirty="0">
              <a:solidFill>
                <a:srgbClr val="7030A0"/>
              </a:solidFill>
              <a:latin typeface="Impact" panose="020B0806030902050204" pitchFamily="34" charset="0"/>
            </a:endParaRPr>
          </a:p>
        </p:txBody>
      </p:sp>
      <p:grpSp>
        <p:nvGrpSpPr>
          <p:cNvPr id="29" name="组合 28"/>
          <p:cNvGrpSpPr/>
          <p:nvPr/>
        </p:nvGrpSpPr>
        <p:grpSpPr>
          <a:xfrm>
            <a:off x="3989630" y="1064722"/>
            <a:ext cx="858956" cy="858956"/>
            <a:chOff x="3989630" y="984316"/>
            <a:chExt cx="858956" cy="858956"/>
          </a:xfrm>
        </p:grpSpPr>
        <p:grpSp>
          <p:nvGrpSpPr>
            <p:cNvPr id="30" name="组合 29"/>
            <p:cNvGrpSpPr/>
            <p:nvPr/>
          </p:nvGrpSpPr>
          <p:grpSpPr>
            <a:xfrm>
              <a:off x="3989630" y="984316"/>
              <a:ext cx="858956" cy="858956"/>
              <a:chOff x="304800" y="673100"/>
              <a:chExt cx="4000500" cy="4000500"/>
            </a:xfrm>
            <a:effectLst>
              <a:outerShdw blurRad="444500" dist="254000" dir="8100000" algn="tr" rotWithShape="0">
                <a:prstClr val="black">
                  <a:alpha val="50000"/>
                </a:prstClr>
              </a:outerShdw>
            </a:effectLst>
          </p:grpSpPr>
          <p:sp>
            <p:nvSpPr>
              <p:cNvPr id="34" name="同心圆 33"/>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5" name="椭圆 34"/>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1" name="组合 54"/>
            <p:cNvGrpSpPr>
              <a:grpSpLocks noChangeAspect="1"/>
            </p:cNvGrpSpPr>
            <p:nvPr/>
          </p:nvGrpSpPr>
          <p:grpSpPr bwMode="auto">
            <a:xfrm>
              <a:off x="4230408" y="1145668"/>
              <a:ext cx="389996" cy="469766"/>
              <a:chOff x="3452849" y="2667439"/>
              <a:chExt cx="239345" cy="288607"/>
            </a:xfrm>
          </p:grpSpPr>
          <p:sp>
            <p:nvSpPr>
              <p:cNvPr id="32" name="Freeform 846"/>
              <p:cNvSpPr>
                <a:spLocks/>
              </p:cNvSpPr>
              <p:nvPr/>
            </p:nvSpPr>
            <p:spPr bwMode="auto">
              <a:xfrm>
                <a:off x="3452849" y="2721892"/>
                <a:ext cx="239345" cy="234154"/>
              </a:xfrm>
              <a:custGeom>
                <a:avLst/>
                <a:gdLst>
                  <a:gd name="T0" fmla="*/ 29 w 48"/>
                  <a:gd name="T1" fmla="*/ 0 h 47"/>
                  <a:gd name="T2" fmla="*/ 29 w 48"/>
                  <a:gd name="T3" fmla="*/ 7 h 47"/>
                  <a:gd name="T4" fmla="*/ 41 w 48"/>
                  <a:gd name="T5" fmla="*/ 23 h 47"/>
                  <a:gd name="T6" fmla="*/ 24 w 48"/>
                  <a:gd name="T7" fmla="*/ 41 h 47"/>
                  <a:gd name="T8" fmla="*/ 6 w 48"/>
                  <a:gd name="T9" fmla="*/ 23 h 47"/>
                  <a:gd name="T10" fmla="*/ 18 w 48"/>
                  <a:gd name="T11" fmla="*/ 7 h 47"/>
                  <a:gd name="T12" fmla="*/ 18 w 48"/>
                  <a:gd name="T13" fmla="*/ 0 h 47"/>
                  <a:gd name="T14" fmla="*/ 0 w 48"/>
                  <a:gd name="T15" fmla="*/ 23 h 47"/>
                  <a:gd name="T16" fmla="*/ 24 w 48"/>
                  <a:gd name="T17" fmla="*/ 47 h 47"/>
                  <a:gd name="T18" fmla="*/ 48 w 48"/>
                  <a:gd name="T19" fmla="*/ 23 h 47"/>
                  <a:gd name="T20" fmla="*/ 29 w 48"/>
                  <a:gd name="T21"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8" h="47">
                    <a:moveTo>
                      <a:pt x="29" y="0"/>
                    </a:moveTo>
                    <a:cubicBezTo>
                      <a:pt x="29" y="7"/>
                      <a:pt x="29" y="7"/>
                      <a:pt x="29" y="7"/>
                    </a:cubicBezTo>
                    <a:cubicBezTo>
                      <a:pt x="36" y="9"/>
                      <a:pt x="41" y="16"/>
                      <a:pt x="41" y="23"/>
                    </a:cubicBezTo>
                    <a:cubicBezTo>
                      <a:pt x="41" y="33"/>
                      <a:pt x="33" y="41"/>
                      <a:pt x="24" y="41"/>
                    </a:cubicBezTo>
                    <a:cubicBezTo>
                      <a:pt x="14" y="41"/>
                      <a:pt x="6" y="33"/>
                      <a:pt x="6" y="23"/>
                    </a:cubicBezTo>
                    <a:cubicBezTo>
                      <a:pt x="6" y="16"/>
                      <a:pt x="11" y="9"/>
                      <a:pt x="18" y="7"/>
                    </a:cubicBezTo>
                    <a:cubicBezTo>
                      <a:pt x="18" y="0"/>
                      <a:pt x="18" y="0"/>
                      <a:pt x="18" y="0"/>
                    </a:cubicBezTo>
                    <a:cubicBezTo>
                      <a:pt x="7" y="2"/>
                      <a:pt x="0" y="12"/>
                      <a:pt x="0" y="23"/>
                    </a:cubicBezTo>
                    <a:cubicBezTo>
                      <a:pt x="0" y="37"/>
                      <a:pt x="10" y="47"/>
                      <a:pt x="24" y="47"/>
                    </a:cubicBezTo>
                    <a:cubicBezTo>
                      <a:pt x="37" y="47"/>
                      <a:pt x="48" y="37"/>
                      <a:pt x="48" y="23"/>
                    </a:cubicBezTo>
                    <a:cubicBezTo>
                      <a:pt x="48" y="12"/>
                      <a:pt x="40" y="2"/>
                      <a:pt x="29" y="0"/>
                    </a:cubicBezTo>
                    <a:close/>
                  </a:path>
                </a:pathLst>
              </a:custGeom>
              <a:solidFill>
                <a:srgbClr val="7030A0"/>
              </a:solidFill>
              <a:ln>
                <a:noFill/>
              </a:ln>
              <a:extLst/>
            </p:spPr>
            <p:txBody>
              <a:bodyPr lIns="121920" tIns="60960" rIns="121920" bIns="60960"/>
              <a:lstStyle/>
              <a:p>
                <a:pPr defTabSz="914332" fontAlgn="auto">
                  <a:spcBef>
                    <a:spcPts val="0"/>
                  </a:spcBef>
                  <a:spcAft>
                    <a:spcPts val="0"/>
                  </a:spcAft>
                  <a:defRPr/>
                </a:pPr>
                <a:endParaRPr lang="zh-CN" altLang="en-US" sz="2489">
                  <a:latin typeface="Arial" panose="020B0604020202020204" pitchFamily="34" charset="0"/>
                  <a:ea typeface="微软雅黑" panose="020B0503020204020204" pitchFamily="34" charset="-122"/>
                  <a:cs typeface="Arial" panose="020B0604020202020204" pitchFamily="34" charset="0"/>
                </a:endParaRPr>
              </a:p>
            </p:txBody>
          </p:sp>
          <p:sp>
            <p:nvSpPr>
              <p:cNvPr id="33" name="Freeform 847"/>
              <p:cNvSpPr>
                <a:spLocks/>
              </p:cNvSpPr>
              <p:nvPr/>
            </p:nvSpPr>
            <p:spPr bwMode="auto">
              <a:xfrm>
                <a:off x="3547138" y="2667439"/>
                <a:ext cx="44424" cy="138859"/>
              </a:xfrm>
              <a:custGeom>
                <a:avLst/>
                <a:gdLst>
                  <a:gd name="T0" fmla="*/ 7 w 9"/>
                  <a:gd name="T1" fmla="*/ 0 h 28"/>
                  <a:gd name="T2" fmla="*/ 2 w 9"/>
                  <a:gd name="T3" fmla="*/ 0 h 28"/>
                  <a:gd name="T4" fmla="*/ 0 w 9"/>
                  <a:gd name="T5" fmla="*/ 2 h 28"/>
                  <a:gd name="T6" fmla="*/ 0 w 9"/>
                  <a:gd name="T7" fmla="*/ 10 h 28"/>
                  <a:gd name="T8" fmla="*/ 0 w 9"/>
                  <a:gd name="T9" fmla="*/ 16 h 28"/>
                  <a:gd name="T10" fmla="*/ 0 w 9"/>
                  <a:gd name="T11" fmla="*/ 26 h 28"/>
                  <a:gd name="T12" fmla="*/ 2 w 9"/>
                  <a:gd name="T13" fmla="*/ 28 h 28"/>
                  <a:gd name="T14" fmla="*/ 7 w 9"/>
                  <a:gd name="T15" fmla="*/ 28 h 28"/>
                  <a:gd name="T16" fmla="*/ 9 w 9"/>
                  <a:gd name="T17" fmla="*/ 26 h 28"/>
                  <a:gd name="T18" fmla="*/ 9 w 9"/>
                  <a:gd name="T19" fmla="*/ 16 h 28"/>
                  <a:gd name="T20" fmla="*/ 9 w 9"/>
                  <a:gd name="T21" fmla="*/ 10 h 28"/>
                  <a:gd name="T22" fmla="*/ 9 w 9"/>
                  <a:gd name="T23" fmla="*/ 2 h 28"/>
                  <a:gd name="T24" fmla="*/ 7 w 9"/>
                  <a:gd name="T25"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28">
                    <a:moveTo>
                      <a:pt x="7" y="0"/>
                    </a:moveTo>
                    <a:cubicBezTo>
                      <a:pt x="2" y="0"/>
                      <a:pt x="2" y="0"/>
                      <a:pt x="2" y="0"/>
                    </a:cubicBezTo>
                    <a:cubicBezTo>
                      <a:pt x="1" y="0"/>
                      <a:pt x="0" y="1"/>
                      <a:pt x="0" y="2"/>
                    </a:cubicBezTo>
                    <a:cubicBezTo>
                      <a:pt x="0" y="10"/>
                      <a:pt x="0" y="10"/>
                      <a:pt x="0" y="10"/>
                    </a:cubicBezTo>
                    <a:cubicBezTo>
                      <a:pt x="0" y="16"/>
                      <a:pt x="0" y="16"/>
                      <a:pt x="0" y="16"/>
                    </a:cubicBezTo>
                    <a:cubicBezTo>
                      <a:pt x="0" y="26"/>
                      <a:pt x="0" y="26"/>
                      <a:pt x="0" y="26"/>
                    </a:cubicBezTo>
                    <a:cubicBezTo>
                      <a:pt x="0" y="27"/>
                      <a:pt x="1" y="28"/>
                      <a:pt x="2" y="28"/>
                    </a:cubicBezTo>
                    <a:cubicBezTo>
                      <a:pt x="7" y="28"/>
                      <a:pt x="7" y="28"/>
                      <a:pt x="7" y="28"/>
                    </a:cubicBezTo>
                    <a:cubicBezTo>
                      <a:pt x="8" y="28"/>
                      <a:pt x="9" y="27"/>
                      <a:pt x="9" y="26"/>
                    </a:cubicBezTo>
                    <a:cubicBezTo>
                      <a:pt x="9" y="16"/>
                      <a:pt x="9" y="16"/>
                      <a:pt x="9" y="16"/>
                    </a:cubicBezTo>
                    <a:cubicBezTo>
                      <a:pt x="9" y="10"/>
                      <a:pt x="9" y="10"/>
                      <a:pt x="9" y="10"/>
                    </a:cubicBezTo>
                    <a:cubicBezTo>
                      <a:pt x="9" y="2"/>
                      <a:pt x="9" y="2"/>
                      <a:pt x="9" y="2"/>
                    </a:cubicBezTo>
                    <a:cubicBezTo>
                      <a:pt x="9" y="1"/>
                      <a:pt x="8" y="0"/>
                      <a:pt x="7" y="0"/>
                    </a:cubicBezTo>
                    <a:close/>
                  </a:path>
                </a:pathLst>
              </a:custGeom>
              <a:solidFill>
                <a:srgbClr val="7030A0"/>
              </a:solidFill>
              <a:ln>
                <a:noFill/>
              </a:ln>
              <a:extLst/>
            </p:spPr>
            <p:txBody>
              <a:bodyPr lIns="121920" tIns="60960" rIns="121920" bIns="60960"/>
              <a:lstStyle/>
              <a:p>
                <a:pPr defTabSz="914332" fontAlgn="auto">
                  <a:spcBef>
                    <a:spcPts val="0"/>
                  </a:spcBef>
                  <a:spcAft>
                    <a:spcPts val="0"/>
                  </a:spcAft>
                  <a:defRPr/>
                </a:pPr>
                <a:endParaRPr lang="zh-CN" altLang="en-US" sz="2489">
                  <a:latin typeface="Arial" panose="020B0604020202020204" pitchFamily="34" charset="0"/>
                  <a:ea typeface="微软雅黑" panose="020B0503020204020204" pitchFamily="34" charset="-122"/>
                  <a:cs typeface="Arial" panose="020B0604020202020204" pitchFamily="34" charset="0"/>
                </a:endParaRPr>
              </a:p>
            </p:txBody>
          </p:sp>
        </p:grpSp>
      </p:grpSp>
      <p:grpSp>
        <p:nvGrpSpPr>
          <p:cNvPr id="36" name="组合 35"/>
          <p:cNvGrpSpPr/>
          <p:nvPr/>
        </p:nvGrpSpPr>
        <p:grpSpPr>
          <a:xfrm>
            <a:off x="4684712" y="1948340"/>
            <a:ext cx="858956" cy="858956"/>
            <a:chOff x="4684712" y="1948340"/>
            <a:chExt cx="858956" cy="858956"/>
          </a:xfrm>
        </p:grpSpPr>
        <p:grpSp>
          <p:nvGrpSpPr>
            <p:cNvPr id="37" name="组合 36"/>
            <p:cNvGrpSpPr/>
            <p:nvPr/>
          </p:nvGrpSpPr>
          <p:grpSpPr>
            <a:xfrm>
              <a:off x="4684712" y="1948340"/>
              <a:ext cx="858956" cy="858956"/>
              <a:chOff x="304800" y="673100"/>
              <a:chExt cx="4000500" cy="4000500"/>
            </a:xfrm>
            <a:effectLst>
              <a:outerShdw blurRad="444500" dist="254000" dir="8100000" algn="tr" rotWithShape="0">
                <a:prstClr val="black">
                  <a:alpha val="50000"/>
                </a:prstClr>
              </a:outerShdw>
            </a:effectLst>
          </p:grpSpPr>
          <p:sp>
            <p:nvSpPr>
              <p:cNvPr id="39" name="同心圆 38"/>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0" name="椭圆 39"/>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8" name="Freeform 168"/>
            <p:cNvSpPr>
              <a:spLocks noChangeAspect="1" noEditPoints="1"/>
            </p:cNvSpPr>
            <p:nvPr/>
          </p:nvSpPr>
          <p:spPr bwMode="auto">
            <a:xfrm>
              <a:off x="4918327" y="2222412"/>
              <a:ext cx="425533" cy="364326"/>
            </a:xfrm>
            <a:custGeom>
              <a:avLst/>
              <a:gdLst>
                <a:gd name="T0" fmla="*/ 4 w 94"/>
                <a:gd name="T1" fmla="*/ 19 h 81"/>
                <a:gd name="T2" fmla="*/ 46 w 94"/>
                <a:gd name="T3" fmla="*/ 19 h 81"/>
                <a:gd name="T4" fmla="*/ 50 w 94"/>
                <a:gd name="T5" fmla="*/ 16 h 81"/>
                <a:gd name="T6" fmla="*/ 73 w 94"/>
                <a:gd name="T7" fmla="*/ 0 h 81"/>
                <a:gd name="T8" fmla="*/ 73 w 94"/>
                <a:gd name="T9" fmla="*/ 33 h 81"/>
                <a:gd name="T10" fmla="*/ 73 w 94"/>
                <a:gd name="T11" fmla="*/ 66 h 81"/>
                <a:gd name="T12" fmla="*/ 50 w 94"/>
                <a:gd name="T13" fmla="*/ 49 h 81"/>
                <a:gd name="T14" fmla="*/ 46 w 94"/>
                <a:gd name="T15" fmla="*/ 47 h 81"/>
                <a:gd name="T16" fmla="*/ 33 w 94"/>
                <a:gd name="T17" fmla="*/ 47 h 81"/>
                <a:gd name="T18" fmla="*/ 40 w 94"/>
                <a:gd name="T19" fmla="*/ 70 h 81"/>
                <a:gd name="T20" fmla="*/ 45 w 94"/>
                <a:gd name="T21" fmla="*/ 70 h 81"/>
                <a:gd name="T22" fmla="*/ 45 w 94"/>
                <a:gd name="T23" fmla="*/ 81 h 81"/>
                <a:gd name="T24" fmla="*/ 43 w 94"/>
                <a:gd name="T25" fmla="*/ 81 h 81"/>
                <a:gd name="T26" fmla="*/ 21 w 94"/>
                <a:gd name="T27" fmla="*/ 81 h 81"/>
                <a:gd name="T28" fmla="*/ 11 w 94"/>
                <a:gd name="T29" fmla="*/ 47 h 81"/>
                <a:gd name="T30" fmla="*/ 4 w 94"/>
                <a:gd name="T31" fmla="*/ 47 h 81"/>
                <a:gd name="T32" fmla="*/ 4 w 94"/>
                <a:gd name="T33" fmla="*/ 19 h 81"/>
                <a:gd name="T34" fmla="*/ 87 w 94"/>
                <a:gd name="T35" fmla="*/ 23 h 81"/>
                <a:gd name="T36" fmla="*/ 94 w 94"/>
                <a:gd name="T37" fmla="*/ 33 h 81"/>
                <a:gd name="T38" fmla="*/ 87 w 94"/>
                <a:gd name="T39" fmla="*/ 43 h 81"/>
                <a:gd name="T40" fmla="*/ 87 w 94"/>
                <a:gd name="T41" fmla="*/ 66 h 81"/>
                <a:gd name="T42" fmla="*/ 78 w 94"/>
                <a:gd name="T43" fmla="*/ 66 h 81"/>
                <a:gd name="T44" fmla="*/ 78 w 94"/>
                <a:gd name="T45" fmla="*/ 0 h 81"/>
                <a:gd name="T46" fmla="*/ 87 w 94"/>
                <a:gd name="T47" fmla="*/ 0 h 81"/>
                <a:gd name="T48" fmla="*/ 87 w 94"/>
                <a:gd name="T49" fmla="*/ 23 h 81"/>
                <a:gd name="T50" fmla="*/ 46 w 94"/>
                <a:gd name="T51" fmla="*/ 49 h 81"/>
                <a:gd name="T52" fmla="*/ 37 w 94"/>
                <a:gd name="T53" fmla="*/ 49 h 81"/>
                <a:gd name="T54" fmla="*/ 40 w 94"/>
                <a:gd name="T55" fmla="*/ 61 h 81"/>
                <a:gd name="T56" fmla="*/ 43 w 94"/>
                <a:gd name="T57" fmla="*/ 61 h 81"/>
                <a:gd name="T58" fmla="*/ 43 w 94"/>
                <a:gd name="T59" fmla="*/ 57 h 81"/>
                <a:gd name="T60" fmla="*/ 46 w 94"/>
                <a:gd name="T61" fmla="*/ 49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4" h="81">
                  <a:moveTo>
                    <a:pt x="4" y="19"/>
                  </a:moveTo>
                  <a:cubicBezTo>
                    <a:pt x="46" y="19"/>
                    <a:pt x="46" y="19"/>
                    <a:pt x="46" y="19"/>
                  </a:cubicBezTo>
                  <a:cubicBezTo>
                    <a:pt x="50" y="16"/>
                    <a:pt x="50" y="16"/>
                    <a:pt x="50" y="16"/>
                  </a:cubicBezTo>
                  <a:cubicBezTo>
                    <a:pt x="73" y="0"/>
                    <a:pt x="73" y="0"/>
                    <a:pt x="73" y="0"/>
                  </a:cubicBezTo>
                  <a:cubicBezTo>
                    <a:pt x="73" y="33"/>
                    <a:pt x="73" y="33"/>
                    <a:pt x="73" y="33"/>
                  </a:cubicBezTo>
                  <a:cubicBezTo>
                    <a:pt x="73" y="66"/>
                    <a:pt x="73" y="66"/>
                    <a:pt x="73" y="66"/>
                  </a:cubicBezTo>
                  <a:cubicBezTo>
                    <a:pt x="50" y="49"/>
                    <a:pt x="50" y="49"/>
                    <a:pt x="50" y="49"/>
                  </a:cubicBezTo>
                  <a:cubicBezTo>
                    <a:pt x="46" y="47"/>
                    <a:pt x="46" y="47"/>
                    <a:pt x="46" y="47"/>
                  </a:cubicBezTo>
                  <a:cubicBezTo>
                    <a:pt x="33" y="47"/>
                    <a:pt x="33" y="47"/>
                    <a:pt x="33" y="47"/>
                  </a:cubicBezTo>
                  <a:cubicBezTo>
                    <a:pt x="40" y="70"/>
                    <a:pt x="40" y="70"/>
                    <a:pt x="40" y="70"/>
                  </a:cubicBezTo>
                  <a:cubicBezTo>
                    <a:pt x="45" y="70"/>
                    <a:pt x="45" y="70"/>
                    <a:pt x="45" y="70"/>
                  </a:cubicBezTo>
                  <a:cubicBezTo>
                    <a:pt x="45" y="81"/>
                    <a:pt x="45" y="81"/>
                    <a:pt x="45" y="81"/>
                  </a:cubicBezTo>
                  <a:cubicBezTo>
                    <a:pt x="43" y="81"/>
                    <a:pt x="43" y="81"/>
                    <a:pt x="43" y="81"/>
                  </a:cubicBezTo>
                  <a:cubicBezTo>
                    <a:pt x="21" y="81"/>
                    <a:pt x="21" y="81"/>
                    <a:pt x="21" y="81"/>
                  </a:cubicBezTo>
                  <a:cubicBezTo>
                    <a:pt x="11" y="47"/>
                    <a:pt x="11" y="47"/>
                    <a:pt x="11" y="47"/>
                  </a:cubicBezTo>
                  <a:cubicBezTo>
                    <a:pt x="4" y="47"/>
                    <a:pt x="4" y="47"/>
                    <a:pt x="4" y="47"/>
                  </a:cubicBezTo>
                  <a:cubicBezTo>
                    <a:pt x="0" y="37"/>
                    <a:pt x="0" y="28"/>
                    <a:pt x="4" y="19"/>
                  </a:cubicBezTo>
                  <a:close/>
                  <a:moveTo>
                    <a:pt x="87" y="23"/>
                  </a:moveTo>
                  <a:cubicBezTo>
                    <a:pt x="91" y="24"/>
                    <a:pt x="94" y="28"/>
                    <a:pt x="94" y="33"/>
                  </a:cubicBezTo>
                  <a:cubicBezTo>
                    <a:pt x="94" y="38"/>
                    <a:pt x="91" y="42"/>
                    <a:pt x="87" y="43"/>
                  </a:cubicBezTo>
                  <a:cubicBezTo>
                    <a:pt x="87" y="66"/>
                    <a:pt x="87" y="66"/>
                    <a:pt x="87" y="66"/>
                  </a:cubicBezTo>
                  <a:cubicBezTo>
                    <a:pt x="78" y="66"/>
                    <a:pt x="78" y="66"/>
                    <a:pt x="78" y="66"/>
                  </a:cubicBezTo>
                  <a:cubicBezTo>
                    <a:pt x="78" y="0"/>
                    <a:pt x="78" y="0"/>
                    <a:pt x="78" y="0"/>
                  </a:cubicBezTo>
                  <a:cubicBezTo>
                    <a:pt x="87" y="0"/>
                    <a:pt x="87" y="0"/>
                    <a:pt x="87" y="0"/>
                  </a:cubicBezTo>
                  <a:cubicBezTo>
                    <a:pt x="87" y="23"/>
                    <a:pt x="87" y="23"/>
                    <a:pt x="87" y="23"/>
                  </a:cubicBezTo>
                  <a:close/>
                  <a:moveTo>
                    <a:pt x="46" y="49"/>
                  </a:moveTo>
                  <a:cubicBezTo>
                    <a:pt x="37" y="49"/>
                    <a:pt x="37" y="49"/>
                    <a:pt x="37" y="49"/>
                  </a:cubicBezTo>
                  <a:cubicBezTo>
                    <a:pt x="40" y="61"/>
                    <a:pt x="40" y="61"/>
                    <a:pt x="40" y="61"/>
                  </a:cubicBezTo>
                  <a:cubicBezTo>
                    <a:pt x="43" y="61"/>
                    <a:pt x="43" y="61"/>
                    <a:pt x="43" y="61"/>
                  </a:cubicBezTo>
                  <a:cubicBezTo>
                    <a:pt x="43" y="57"/>
                    <a:pt x="43" y="57"/>
                    <a:pt x="43" y="57"/>
                  </a:cubicBezTo>
                  <a:lnTo>
                    <a:pt x="46" y="49"/>
                  </a:lnTo>
                  <a:close/>
                </a:path>
              </a:pathLst>
            </a:custGeom>
            <a:solidFill>
              <a:srgbClr val="7030A0"/>
            </a:solidFill>
            <a:ln>
              <a:noFill/>
            </a:ln>
            <a:extLst/>
          </p:spPr>
          <p:txBody>
            <a:bodyPr lIns="121920" tIns="60960" rIns="121920" bIns="60960"/>
            <a:lstStyle/>
            <a:p>
              <a:pPr defTabSz="914332" fontAlgn="auto">
                <a:spcBef>
                  <a:spcPts val="0"/>
                </a:spcBef>
                <a:spcAft>
                  <a:spcPts val="0"/>
                </a:spcAft>
                <a:defRPr/>
              </a:pPr>
              <a:endParaRPr lang="zh-CN" altLang="en-US" sz="2489">
                <a:latin typeface="Arial" panose="020B0604020202020204" pitchFamily="34" charset="0"/>
                <a:ea typeface="微软雅黑" panose="020B0503020204020204" pitchFamily="34" charset="-122"/>
                <a:cs typeface="Arial" panose="020B0604020202020204" pitchFamily="34" charset="0"/>
              </a:endParaRPr>
            </a:p>
          </p:txBody>
        </p:sp>
      </p:grpSp>
      <p:grpSp>
        <p:nvGrpSpPr>
          <p:cNvPr id="41" name="组合 40"/>
          <p:cNvGrpSpPr/>
          <p:nvPr/>
        </p:nvGrpSpPr>
        <p:grpSpPr>
          <a:xfrm>
            <a:off x="4716016" y="2993953"/>
            <a:ext cx="858956" cy="858956"/>
            <a:chOff x="4716016" y="2993953"/>
            <a:chExt cx="858956" cy="858956"/>
          </a:xfrm>
        </p:grpSpPr>
        <p:grpSp>
          <p:nvGrpSpPr>
            <p:cNvPr id="42" name="组合 41"/>
            <p:cNvGrpSpPr/>
            <p:nvPr/>
          </p:nvGrpSpPr>
          <p:grpSpPr>
            <a:xfrm>
              <a:off x="4716016" y="2993953"/>
              <a:ext cx="858956" cy="858956"/>
              <a:chOff x="304800" y="673100"/>
              <a:chExt cx="4000500" cy="4000500"/>
            </a:xfrm>
            <a:effectLst>
              <a:outerShdw blurRad="444500" dist="254000" dir="8100000" algn="tr" rotWithShape="0">
                <a:prstClr val="black">
                  <a:alpha val="50000"/>
                </a:prstClr>
              </a:outerShdw>
            </a:effectLst>
          </p:grpSpPr>
          <p:sp>
            <p:nvSpPr>
              <p:cNvPr id="44" name="同心圆 43"/>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5" name="椭圆 44"/>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3" name="Freeform 203"/>
            <p:cNvSpPr>
              <a:spLocks noChangeAspect="1" noEditPoints="1"/>
            </p:cNvSpPr>
            <p:nvPr/>
          </p:nvSpPr>
          <p:spPr bwMode="auto">
            <a:xfrm>
              <a:off x="4972990" y="3242045"/>
              <a:ext cx="370870" cy="356606"/>
            </a:xfrm>
            <a:custGeom>
              <a:avLst/>
              <a:gdLst>
                <a:gd name="T0" fmla="*/ 88 w 218"/>
                <a:gd name="T1" fmla="*/ 43 h 209"/>
                <a:gd name="T2" fmla="*/ 36 w 218"/>
                <a:gd name="T3" fmla="*/ 43 h 209"/>
                <a:gd name="T4" fmla="*/ 26 w 218"/>
                <a:gd name="T5" fmla="*/ 57 h 209"/>
                <a:gd name="T6" fmla="*/ 36 w 218"/>
                <a:gd name="T7" fmla="*/ 71 h 209"/>
                <a:gd name="T8" fmla="*/ 88 w 218"/>
                <a:gd name="T9" fmla="*/ 71 h 209"/>
                <a:gd name="T10" fmla="*/ 88 w 218"/>
                <a:gd name="T11" fmla="*/ 43 h 209"/>
                <a:gd name="T12" fmla="*/ 88 w 218"/>
                <a:gd name="T13" fmla="*/ 43 h 209"/>
                <a:gd name="T14" fmla="*/ 126 w 218"/>
                <a:gd name="T15" fmla="*/ 71 h 209"/>
                <a:gd name="T16" fmla="*/ 187 w 218"/>
                <a:gd name="T17" fmla="*/ 71 h 209"/>
                <a:gd name="T18" fmla="*/ 194 w 218"/>
                <a:gd name="T19" fmla="*/ 71 h 209"/>
                <a:gd name="T20" fmla="*/ 197 w 218"/>
                <a:gd name="T21" fmla="*/ 76 h 209"/>
                <a:gd name="T22" fmla="*/ 213 w 218"/>
                <a:gd name="T23" fmla="*/ 102 h 209"/>
                <a:gd name="T24" fmla="*/ 218 w 218"/>
                <a:gd name="T25" fmla="*/ 109 h 209"/>
                <a:gd name="T26" fmla="*/ 213 w 218"/>
                <a:gd name="T27" fmla="*/ 114 h 209"/>
                <a:gd name="T28" fmla="*/ 197 w 218"/>
                <a:gd name="T29" fmla="*/ 140 h 209"/>
                <a:gd name="T30" fmla="*/ 194 w 218"/>
                <a:gd name="T31" fmla="*/ 147 h 209"/>
                <a:gd name="T32" fmla="*/ 187 w 218"/>
                <a:gd name="T33" fmla="*/ 147 h 209"/>
                <a:gd name="T34" fmla="*/ 126 w 218"/>
                <a:gd name="T35" fmla="*/ 147 h 209"/>
                <a:gd name="T36" fmla="*/ 126 w 218"/>
                <a:gd name="T37" fmla="*/ 180 h 209"/>
                <a:gd name="T38" fmla="*/ 180 w 218"/>
                <a:gd name="T39" fmla="*/ 180 h 209"/>
                <a:gd name="T40" fmla="*/ 180 w 218"/>
                <a:gd name="T41" fmla="*/ 209 h 209"/>
                <a:gd name="T42" fmla="*/ 40 w 218"/>
                <a:gd name="T43" fmla="*/ 209 h 209"/>
                <a:gd name="T44" fmla="*/ 40 w 218"/>
                <a:gd name="T45" fmla="*/ 180 h 209"/>
                <a:gd name="T46" fmla="*/ 90 w 218"/>
                <a:gd name="T47" fmla="*/ 180 h 209"/>
                <a:gd name="T48" fmla="*/ 90 w 218"/>
                <a:gd name="T49" fmla="*/ 95 h 209"/>
                <a:gd name="T50" fmla="*/ 29 w 218"/>
                <a:gd name="T51" fmla="*/ 95 h 209"/>
                <a:gd name="T52" fmla="*/ 22 w 218"/>
                <a:gd name="T53" fmla="*/ 95 h 209"/>
                <a:gd name="T54" fmla="*/ 19 w 218"/>
                <a:gd name="T55" fmla="*/ 88 h 209"/>
                <a:gd name="T56" fmla="*/ 3 w 218"/>
                <a:gd name="T57" fmla="*/ 62 h 209"/>
                <a:gd name="T58" fmla="*/ 0 w 218"/>
                <a:gd name="T59" fmla="*/ 57 h 209"/>
                <a:gd name="T60" fmla="*/ 3 w 218"/>
                <a:gd name="T61" fmla="*/ 50 h 209"/>
                <a:gd name="T62" fmla="*/ 19 w 218"/>
                <a:gd name="T63" fmla="*/ 24 h 209"/>
                <a:gd name="T64" fmla="*/ 22 w 218"/>
                <a:gd name="T65" fmla="*/ 19 h 209"/>
                <a:gd name="T66" fmla="*/ 29 w 218"/>
                <a:gd name="T67" fmla="*/ 19 h 209"/>
                <a:gd name="T68" fmla="*/ 90 w 218"/>
                <a:gd name="T69" fmla="*/ 19 h 209"/>
                <a:gd name="T70" fmla="*/ 90 w 218"/>
                <a:gd name="T71" fmla="*/ 15 h 209"/>
                <a:gd name="T72" fmla="*/ 109 w 218"/>
                <a:gd name="T73" fmla="*/ 0 h 209"/>
                <a:gd name="T74" fmla="*/ 126 w 218"/>
                <a:gd name="T75" fmla="*/ 15 h 209"/>
                <a:gd name="T76" fmla="*/ 126 w 218"/>
                <a:gd name="T77" fmla="*/ 71 h 209"/>
                <a:gd name="T78" fmla="*/ 126 w 218"/>
                <a:gd name="T79" fmla="*/ 71 h 209"/>
                <a:gd name="T80" fmla="*/ 182 w 218"/>
                <a:gd name="T81" fmla="*/ 93 h 209"/>
                <a:gd name="T82" fmla="*/ 128 w 218"/>
                <a:gd name="T83" fmla="*/ 93 h 209"/>
                <a:gd name="T84" fmla="*/ 128 w 218"/>
                <a:gd name="T85" fmla="*/ 123 h 209"/>
                <a:gd name="T86" fmla="*/ 182 w 218"/>
                <a:gd name="T87" fmla="*/ 123 h 209"/>
                <a:gd name="T88" fmla="*/ 192 w 218"/>
                <a:gd name="T89" fmla="*/ 109 h 209"/>
                <a:gd name="T90" fmla="*/ 182 w 218"/>
                <a:gd name="T91" fmla="*/ 93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18" h="209">
                  <a:moveTo>
                    <a:pt x="88" y="43"/>
                  </a:moveTo>
                  <a:lnTo>
                    <a:pt x="36" y="43"/>
                  </a:lnTo>
                  <a:lnTo>
                    <a:pt x="26" y="57"/>
                  </a:lnTo>
                  <a:lnTo>
                    <a:pt x="36" y="71"/>
                  </a:lnTo>
                  <a:lnTo>
                    <a:pt x="88" y="71"/>
                  </a:lnTo>
                  <a:lnTo>
                    <a:pt x="88" y="43"/>
                  </a:lnTo>
                  <a:lnTo>
                    <a:pt x="88" y="43"/>
                  </a:lnTo>
                  <a:close/>
                  <a:moveTo>
                    <a:pt x="126" y="71"/>
                  </a:moveTo>
                  <a:lnTo>
                    <a:pt x="187" y="71"/>
                  </a:lnTo>
                  <a:lnTo>
                    <a:pt x="194" y="71"/>
                  </a:lnTo>
                  <a:lnTo>
                    <a:pt x="197" y="76"/>
                  </a:lnTo>
                  <a:lnTo>
                    <a:pt x="213" y="102"/>
                  </a:lnTo>
                  <a:lnTo>
                    <a:pt x="218" y="109"/>
                  </a:lnTo>
                  <a:lnTo>
                    <a:pt x="213" y="114"/>
                  </a:lnTo>
                  <a:lnTo>
                    <a:pt x="197" y="140"/>
                  </a:lnTo>
                  <a:lnTo>
                    <a:pt x="194" y="147"/>
                  </a:lnTo>
                  <a:lnTo>
                    <a:pt x="187" y="147"/>
                  </a:lnTo>
                  <a:lnTo>
                    <a:pt x="126" y="147"/>
                  </a:lnTo>
                  <a:lnTo>
                    <a:pt x="126" y="180"/>
                  </a:lnTo>
                  <a:lnTo>
                    <a:pt x="180" y="180"/>
                  </a:lnTo>
                  <a:lnTo>
                    <a:pt x="180" y="209"/>
                  </a:lnTo>
                  <a:lnTo>
                    <a:pt x="40" y="209"/>
                  </a:lnTo>
                  <a:lnTo>
                    <a:pt x="40" y="180"/>
                  </a:lnTo>
                  <a:lnTo>
                    <a:pt x="90" y="180"/>
                  </a:lnTo>
                  <a:lnTo>
                    <a:pt x="90" y="95"/>
                  </a:lnTo>
                  <a:lnTo>
                    <a:pt x="29" y="95"/>
                  </a:lnTo>
                  <a:lnTo>
                    <a:pt x="22" y="95"/>
                  </a:lnTo>
                  <a:lnTo>
                    <a:pt x="19" y="88"/>
                  </a:lnTo>
                  <a:lnTo>
                    <a:pt x="3" y="62"/>
                  </a:lnTo>
                  <a:lnTo>
                    <a:pt x="0" y="57"/>
                  </a:lnTo>
                  <a:lnTo>
                    <a:pt x="3" y="50"/>
                  </a:lnTo>
                  <a:lnTo>
                    <a:pt x="19" y="24"/>
                  </a:lnTo>
                  <a:lnTo>
                    <a:pt x="22" y="19"/>
                  </a:lnTo>
                  <a:lnTo>
                    <a:pt x="29" y="19"/>
                  </a:lnTo>
                  <a:lnTo>
                    <a:pt x="90" y="19"/>
                  </a:lnTo>
                  <a:lnTo>
                    <a:pt x="90" y="15"/>
                  </a:lnTo>
                  <a:lnTo>
                    <a:pt x="109" y="0"/>
                  </a:lnTo>
                  <a:lnTo>
                    <a:pt x="126" y="15"/>
                  </a:lnTo>
                  <a:lnTo>
                    <a:pt x="126" y="71"/>
                  </a:lnTo>
                  <a:lnTo>
                    <a:pt x="126" y="71"/>
                  </a:lnTo>
                  <a:close/>
                  <a:moveTo>
                    <a:pt x="182" y="93"/>
                  </a:moveTo>
                  <a:lnTo>
                    <a:pt x="128" y="93"/>
                  </a:lnTo>
                  <a:lnTo>
                    <a:pt x="128" y="123"/>
                  </a:lnTo>
                  <a:lnTo>
                    <a:pt x="182" y="123"/>
                  </a:lnTo>
                  <a:lnTo>
                    <a:pt x="192" y="109"/>
                  </a:lnTo>
                  <a:lnTo>
                    <a:pt x="182" y="93"/>
                  </a:lnTo>
                  <a:close/>
                </a:path>
              </a:pathLst>
            </a:custGeom>
            <a:solidFill>
              <a:srgbClr val="7030A0"/>
            </a:solidFill>
            <a:ln>
              <a:noFill/>
            </a:ln>
            <a:extLst/>
          </p:spPr>
          <p:txBody>
            <a:bodyPr lIns="121920" tIns="60960" rIns="121920" bIns="60960"/>
            <a:lstStyle/>
            <a:p>
              <a:pPr defTabSz="914332" fontAlgn="auto">
                <a:spcBef>
                  <a:spcPts val="0"/>
                </a:spcBef>
                <a:spcAft>
                  <a:spcPts val="0"/>
                </a:spcAft>
                <a:defRPr/>
              </a:pPr>
              <a:endParaRPr lang="zh-CN" altLang="en-US" sz="2489">
                <a:latin typeface="Arial" panose="020B0604020202020204" pitchFamily="34" charset="0"/>
                <a:ea typeface="微软雅黑" panose="020B0503020204020204" pitchFamily="34" charset="-122"/>
                <a:cs typeface="Arial" panose="020B0604020202020204" pitchFamily="34" charset="0"/>
              </a:endParaRPr>
            </a:p>
          </p:txBody>
        </p:sp>
      </p:grpSp>
      <p:grpSp>
        <p:nvGrpSpPr>
          <p:cNvPr id="53" name="组合 52"/>
          <p:cNvGrpSpPr/>
          <p:nvPr/>
        </p:nvGrpSpPr>
        <p:grpSpPr>
          <a:xfrm>
            <a:off x="3996846" y="3864636"/>
            <a:ext cx="858956" cy="858956"/>
            <a:chOff x="3996846" y="3864636"/>
            <a:chExt cx="858956" cy="858956"/>
          </a:xfrm>
        </p:grpSpPr>
        <p:grpSp>
          <p:nvGrpSpPr>
            <p:cNvPr id="54" name="组合 53"/>
            <p:cNvGrpSpPr/>
            <p:nvPr/>
          </p:nvGrpSpPr>
          <p:grpSpPr>
            <a:xfrm>
              <a:off x="3996846" y="3864636"/>
              <a:ext cx="858956" cy="858956"/>
              <a:chOff x="304800" y="673100"/>
              <a:chExt cx="4000500" cy="4000500"/>
            </a:xfrm>
            <a:effectLst>
              <a:outerShdw blurRad="444500" dist="254000" dir="8100000" algn="tr" rotWithShape="0">
                <a:prstClr val="black">
                  <a:alpha val="50000"/>
                </a:prstClr>
              </a:outerShdw>
            </a:effectLst>
          </p:grpSpPr>
          <p:sp>
            <p:nvSpPr>
              <p:cNvPr id="56" name="同心圆 55"/>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7" name="椭圆 56"/>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5" name="Freeform 110"/>
            <p:cNvSpPr>
              <a:spLocks noChangeAspect="1" noEditPoints="1"/>
            </p:cNvSpPr>
            <p:nvPr/>
          </p:nvSpPr>
          <p:spPr bwMode="auto">
            <a:xfrm>
              <a:off x="4211960" y="4064356"/>
              <a:ext cx="424516" cy="376344"/>
            </a:xfrm>
            <a:custGeom>
              <a:avLst/>
              <a:gdLst>
                <a:gd name="T0" fmla="*/ 55 w 100"/>
                <a:gd name="T1" fmla="*/ 4 h 88"/>
                <a:gd name="T2" fmla="*/ 76 w 100"/>
                <a:gd name="T3" fmla="*/ 41 h 88"/>
                <a:gd name="T4" fmla="*/ 76 w 100"/>
                <a:gd name="T5" fmla="*/ 41 h 88"/>
                <a:gd name="T6" fmla="*/ 98 w 100"/>
                <a:gd name="T7" fmla="*/ 79 h 88"/>
                <a:gd name="T8" fmla="*/ 96 w 100"/>
                <a:gd name="T9" fmla="*/ 87 h 88"/>
                <a:gd name="T10" fmla="*/ 92 w 100"/>
                <a:gd name="T11" fmla="*/ 88 h 88"/>
                <a:gd name="T12" fmla="*/ 92 w 100"/>
                <a:gd name="T13" fmla="*/ 88 h 88"/>
                <a:gd name="T14" fmla="*/ 49 w 100"/>
                <a:gd name="T15" fmla="*/ 88 h 88"/>
                <a:gd name="T16" fmla="*/ 7 w 100"/>
                <a:gd name="T17" fmla="*/ 88 h 88"/>
                <a:gd name="T18" fmla="*/ 0 w 100"/>
                <a:gd name="T19" fmla="*/ 82 h 88"/>
                <a:gd name="T20" fmla="*/ 1 w 100"/>
                <a:gd name="T21" fmla="*/ 78 h 88"/>
                <a:gd name="T22" fmla="*/ 23 w 100"/>
                <a:gd name="T23" fmla="*/ 41 h 88"/>
                <a:gd name="T24" fmla="*/ 23 w 100"/>
                <a:gd name="T25" fmla="*/ 41 h 88"/>
                <a:gd name="T26" fmla="*/ 44 w 100"/>
                <a:gd name="T27" fmla="*/ 4 h 88"/>
                <a:gd name="T28" fmla="*/ 53 w 100"/>
                <a:gd name="T29" fmla="*/ 2 h 88"/>
                <a:gd name="T30" fmla="*/ 55 w 100"/>
                <a:gd name="T31" fmla="*/ 4 h 88"/>
                <a:gd name="T32" fmla="*/ 44 w 100"/>
                <a:gd name="T33" fmla="*/ 34 h 88"/>
                <a:gd name="T34" fmla="*/ 44 w 100"/>
                <a:gd name="T35" fmla="*/ 37 h 88"/>
                <a:gd name="T36" fmla="*/ 46 w 100"/>
                <a:gd name="T37" fmla="*/ 62 h 88"/>
                <a:gd name="T38" fmla="*/ 52 w 100"/>
                <a:gd name="T39" fmla="*/ 62 h 88"/>
                <a:gd name="T40" fmla="*/ 54 w 100"/>
                <a:gd name="T41" fmla="*/ 37 h 88"/>
                <a:gd name="T42" fmla="*/ 54 w 100"/>
                <a:gd name="T43" fmla="*/ 34 h 88"/>
                <a:gd name="T44" fmla="*/ 44 w 100"/>
                <a:gd name="T45" fmla="*/ 34 h 88"/>
                <a:gd name="T46" fmla="*/ 49 w 100"/>
                <a:gd name="T47" fmla="*/ 72 h 88"/>
                <a:gd name="T48" fmla="*/ 53 w 100"/>
                <a:gd name="T49" fmla="*/ 69 h 88"/>
                <a:gd name="T50" fmla="*/ 49 w 100"/>
                <a:gd name="T51" fmla="*/ 65 h 88"/>
                <a:gd name="T52" fmla="*/ 45 w 100"/>
                <a:gd name="T53" fmla="*/ 69 h 88"/>
                <a:gd name="T54" fmla="*/ 49 w 100"/>
                <a:gd name="T55" fmla="*/ 72 h 88"/>
                <a:gd name="T56" fmla="*/ 65 w 100"/>
                <a:gd name="T57" fmla="*/ 48 h 88"/>
                <a:gd name="T58" fmla="*/ 49 w 100"/>
                <a:gd name="T59" fmla="*/ 20 h 88"/>
                <a:gd name="T60" fmla="*/ 34 w 100"/>
                <a:gd name="T61" fmla="*/ 47 h 88"/>
                <a:gd name="T62" fmla="*/ 33 w 100"/>
                <a:gd name="T63" fmla="*/ 48 h 88"/>
                <a:gd name="T64" fmla="*/ 17 w 100"/>
                <a:gd name="T65" fmla="*/ 75 h 88"/>
                <a:gd name="T66" fmla="*/ 49 w 100"/>
                <a:gd name="T67" fmla="*/ 75 h 88"/>
                <a:gd name="T68" fmla="*/ 81 w 100"/>
                <a:gd name="T69" fmla="*/ 75 h 88"/>
                <a:gd name="T70" fmla="*/ 65 w 100"/>
                <a:gd name="T71" fmla="*/ 48 h 88"/>
                <a:gd name="T72" fmla="*/ 65 w 100"/>
                <a:gd name="T73" fmla="*/ 4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0" h="88">
                  <a:moveTo>
                    <a:pt x="55" y="4"/>
                  </a:moveTo>
                  <a:cubicBezTo>
                    <a:pt x="76" y="41"/>
                    <a:pt x="76" y="41"/>
                    <a:pt x="76" y="41"/>
                  </a:cubicBezTo>
                  <a:cubicBezTo>
                    <a:pt x="76" y="41"/>
                    <a:pt x="76" y="41"/>
                    <a:pt x="76" y="41"/>
                  </a:cubicBezTo>
                  <a:cubicBezTo>
                    <a:pt x="98" y="79"/>
                    <a:pt x="98" y="79"/>
                    <a:pt x="98" y="79"/>
                  </a:cubicBezTo>
                  <a:cubicBezTo>
                    <a:pt x="100" y="82"/>
                    <a:pt x="99" y="85"/>
                    <a:pt x="96" y="87"/>
                  </a:cubicBezTo>
                  <a:cubicBezTo>
                    <a:pt x="95" y="88"/>
                    <a:pt x="93" y="88"/>
                    <a:pt x="92" y="88"/>
                  </a:cubicBezTo>
                  <a:cubicBezTo>
                    <a:pt x="92" y="88"/>
                    <a:pt x="92" y="88"/>
                    <a:pt x="92" y="88"/>
                  </a:cubicBezTo>
                  <a:cubicBezTo>
                    <a:pt x="49" y="88"/>
                    <a:pt x="49" y="88"/>
                    <a:pt x="49" y="88"/>
                  </a:cubicBezTo>
                  <a:cubicBezTo>
                    <a:pt x="7" y="88"/>
                    <a:pt x="7" y="88"/>
                    <a:pt x="7" y="88"/>
                  </a:cubicBezTo>
                  <a:cubicBezTo>
                    <a:pt x="3" y="88"/>
                    <a:pt x="0" y="85"/>
                    <a:pt x="0" y="82"/>
                  </a:cubicBezTo>
                  <a:cubicBezTo>
                    <a:pt x="0" y="80"/>
                    <a:pt x="1" y="79"/>
                    <a:pt x="1" y="78"/>
                  </a:cubicBezTo>
                  <a:cubicBezTo>
                    <a:pt x="23" y="41"/>
                    <a:pt x="23" y="41"/>
                    <a:pt x="23" y="41"/>
                  </a:cubicBezTo>
                  <a:cubicBezTo>
                    <a:pt x="23" y="41"/>
                    <a:pt x="23" y="41"/>
                    <a:pt x="23" y="41"/>
                  </a:cubicBezTo>
                  <a:cubicBezTo>
                    <a:pt x="44" y="4"/>
                    <a:pt x="44" y="4"/>
                    <a:pt x="44" y="4"/>
                  </a:cubicBezTo>
                  <a:cubicBezTo>
                    <a:pt x="46" y="1"/>
                    <a:pt x="50" y="0"/>
                    <a:pt x="53" y="2"/>
                  </a:cubicBezTo>
                  <a:cubicBezTo>
                    <a:pt x="54" y="3"/>
                    <a:pt x="54" y="3"/>
                    <a:pt x="55" y="4"/>
                  </a:cubicBezTo>
                  <a:close/>
                  <a:moveTo>
                    <a:pt x="44" y="34"/>
                  </a:moveTo>
                  <a:cubicBezTo>
                    <a:pt x="44" y="37"/>
                    <a:pt x="44" y="37"/>
                    <a:pt x="44" y="37"/>
                  </a:cubicBezTo>
                  <a:cubicBezTo>
                    <a:pt x="46" y="62"/>
                    <a:pt x="46" y="62"/>
                    <a:pt x="46" y="62"/>
                  </a:cubicBezTo>
                  <a:cubicBezTo>
                    <a:pt x="52" y="62"/>
                    <a:pt x="52" y="62"/>
                    <a:pt x="52" y="62"/>
                  </a:cubicBezTo>
                  <a:cubicBezTo>
                    <a:pt x="54" y="37"/>
                    <a:pt x="54" y="37"/>
                    <a:pt x="54" y="37"/>
                  </a:cubicBezTo>
                  <a:cubicBezTo>
                    <a:pt x="54" y="34"/>
                    <a:pt x="54" y="34"/>
                    <a:pt x="54" y="34"/>
                  </a:cubicBezTo>
                  <a:cubicBezTo>
                    <a:pt x="44" y="34"/>
                    <a:pt x="44" y="34"/>
                    <a:pt x="44" y="34"/>
                  </a:cubicBezTo>
                  <a:close/>
                  <a:moveTo>
                    <a:pt x="49" y="72"/>
                  </a:moveTo>
                  <a:cubicBezTo>
                    <a:pt x="52" y="72"/>
                    <a:pt x="53" y="71"/>
                    <a:pt x="53" y="69"/>
                  </a:cubicBezTo>
                  <a:cubicBezTo>
                    <a:pt x="53" y="66"/>
                    <a:pt x="51" y="65"/>
                    <a:pt x="49" y="65"/>
                  </a:cubicBezTo>
                  <a:cubicBezTo>
                    <a:pt x="47" y="65"/>
                    <a:pt x="45" y="66"/>
                    <a:pt x="45" y="69"/>
                  </a:cubicBezTo>
                  <a:cubicBezTo>
                    <a:pt x="45" y="71"/>
                    <a:pt x="47" y="72"/>
                    <a:pt x="49" y="72"/>
                  </a:cubicBezTo>
                  <a:close/>
                  <a:moveTo>
                    <a:pt x="65" y="48"/>
                  </a:moveTo>
                  <a:cubicBezTo>
                    <a:pt x="49" y="20"/>
                    <a:pt x="49" y="20"/>
                    <a:pt x="49" y="20"/>
                  </a:cubicBezTo>
                  <a:cubicBezTo>
                    <a:pt x="34" y="47"/>
                    <a:pt x="34" y="47"/>
                    <a:pt x="34" y="47"/>
                  </a:cubicBezTo>
                  <a:cubicBezTo>
                    <a:pt x="34" y="48"/>
                    <a:pt x="34" y="48"/>
                    <a:pt x="33" y="48"/>
                  </a:cubicBezTo>
                  <a:cubicBezTo>
                    <a:pt x="17" y="75"/>
                    <a:pt x="17" y="75"/>
                    <a:pt x="17" y="75"/>
                  </a:cubicBezTo>
                  <a:cubicBezTo>
                    <a:pt x="49" y="75"/>
                    <a:pt x="49" y="75"/>
                    <a:pt x="49" y="75"/>
                  </a:cubicBezTo>
                  <a:cubicBezTo>
                    <a:pt x="81" y="75"/>
                    <a:pt x="81" y="75"/>
                    <a:pt x="81" y="75"/>
                  </a:cubicBezTo>
                  <a:cubicBezTo>
                    <a:pt x="65" y="48"/>
                    <a:pt x="65" y="48"/>
                    <a:pt x="65" y="48"/>
                  </a:cubicBezTo>
                  <a:cubicBezTo>
                    <a:pt x="65" y="48"/>
                    <a:pt x="65" y="48"/>
                    <a:pt x="65" y="48"/>
                  </a:cubicBezTo>
                  <a:close/>
                </a:path>
              </a:pathLst>
            </a:custGeom>
            <a:solidFill>
              <a:srgbClr val="7030A0"/>
            </a:solidFill>
            <a:ln>
              <a:noFill/>
            </a:ln>
            <a:extLst/>
          </p:spPr>
          <p:txBody>
            <a:bodyPr lIns="121920" tIns="60960" rIns="121920" bIns="60960"/>
            <a:lstStyle/>
            <a:p>
              <a:pPr defTabSz="914332" fontAlgn="auto">
                <a:spcBef>
                  <a:spcPts val="0"/>
                </a:spcBef>
                <a:spcAft>
                  <a:spcPts val="0"/>
                </a:spcAft>
                <a:defRPr/>
              </a:pPr>
              <a:endParaRPr lang="zh-CN" altLang="en-US" sz="2489">
                <a:latin typeface="Arial" panose="020B0604020202020204" pitchFamily="34" charset="0"/>
                <a:ea typeface="微软雅黑" panose="020B0503020204020204" pitchFamily="34" charset="-122"/>
                <a:cs typeface="Arial" panose="020B0604020202020204" pitchFamily="34" charset="0"/>
              </a:endParaRPr>
            </a:p>
          </p:txBody>
        </p:sp>
      </p:grpSp>
      <p:sp>
        <p:nvSpPr>
          <p:cNvPr id="58" name="矩形 57"/>
          <p:cNvSpPr/>
          <p:nvPr/>
        </p:nvSpPr>
        <p:spPr>
          <a:xfrm>
            <a:off x="5609454" y="1997065"/>
            <a:ext cx="954089" cy="323157"/>
          </a:xfrm>
          <a:prstGeom prst="rect">
            <a:avLst/>
          </a:prstGeom>
        </p:spPr>
        <p:txBody>
          <a:bodyPr wrap="none" lIns="91431" tIns="45716" rIns="91431" bIns="45716">
            <a:spAutoFit/>
          </a:bodyPr>
          <a:lstStyle/>
          <a:p>
            <a:r>
              <a:rPr lang="zh-CN" altLang="en-US" sz="1500" b="1" dirty="0">
                <a:solidFill>
                  <a:srgbClr val="7030A0"/>
                </a:solidFill>
                <a:latin typeface="微软雅黑" pitchFamily="34" charset="-122"/>
                <a:ea typeface="微软雅黑" pitchFamily="34" charset="-122"/>
              </a:rPr>
              <a:t>添加标题</a:t>
            </a:r>
          </a:p>
        </p:txBody>
      </p:sp>
      <p:sp>
        <p:nvSpPr>
          <p:cNvPr id="59" name="矩形 47"/>
          <p:cNvSpPr>
            <a:spLocks noChangeArrowheads="1"/>
          </p:cNvSpPr>
          <p:nvPr/>
        </p:nvSpPr>
        <p:spPr bwMode="auto">
          <a:xfrm>
            <a:off x="5580112" y="2229793"/>
            <a:ext cx="3043238" cy="526803"/>
          </a:xfrm>
          <a:prstGeom prst="rect">
            <a:avLst/>
          </a:prstGeom>
          <a:noFill/>
          <a:ln>
            <a:noFill/>
          </a:ln>
          <a:extLst/>
        </p:spPr>
        <p:txBody>
          <a:bodyPr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50000"/>
              </a:lnSpc>
              <a:buNone/>
            </a:pPr>
            <a:r>
              <a:rPr lang="zh-CN" altLang="en-US" sz="1000" dirty="0">
                <a:solidFill>
                  <a:schemeClr val="tx1">
                    <a:lumMod val="50000"/>
                    <a:lumOff val="50000"/>
                  </a:schemeClr>
                </a:solidFill>
              </a:rPr>
              <a:t>点击输入简要文字内容，文字内容需概括精炼，不用多余的文字修饰，言简意赅的说明该项内容。</a:t>
            </a:r>
            <a:endParaRPr lang="en-US" altLang="zh-CN" sz="1000" dirty="0">
              <a:solidFill>
                <a:schemeClr val="tx1">
                  <a:lumMod val="50000"/>
                  <a:lumOff val="50000"/>
                </a:schemeClr>
              </a:solidFill>
            </a:endParaRPr>
          </a:p>
        </p:txBody>
      </p:sp>
      <p:sp>
        <p:nvSpPr>
          <p:cNvPr id="60" name="矩形 59"/>
          <p:cNvSpPr/>
          <p:nvPr/>
        </p:nvSpPr>
        <p:spPr>
          <a:xfrm>
            <a:off x="5684012" y="3028040"/>
            <a:ext cx="954089" cy="323157"/>
          </a:xfrm>
          <a:prstGeom prst="rect">
            <a:avLst/>
          </a:prstGeom>
        </p:spPr>
        <p:txBody>
          <a:bodyPr wrap="none" lIns="91431" tIns="45716" rIns="91431" bIns="45716">
            <a:spAutoFit/>
          </a:bodyPr>
          <a:lstStyle/>
          <a:p>
            <a:r>
              <a:rPr lang="zh-CN" altLang="en-US" sz="1500" b="1" dirty="0">
                <a:solidFill>
                  <a:srgbClr val="7030A0"/>
                </a:solidFill>
                <a:latin typeface="微软雅黑" pitchFamily="34" charset="-122"/>
                <a:ea typeface="微软雅黑" pitchFamily="34" charset="-122"/>
              </a:rPr>
              <a:t>添加标题</a:t>
            </a:r>
          </a:p>
        </p:txBody>
      </p:sp>
      <p:sp>
        <p:nvSpPr>
          <p:cNvPr id="61" name="矩形 47"/>
          <p:cNvSpPr>
            <a:spLocks noChangeArrowheads="1"/>
          </p:cNvSpPr>
          <p:nvPr/>
        </p:nvSpPr>
        <p:spPr bwMode="auto">
          <a:xfrm>
            <a:off x="5654670" y="3260768"/>
            <a:ext cx="3043238" cy="526803"/>
          </a:xfrm>
          <a:prstGeom prst="rect">
            <a:avLst/>
          </a:prstGeom>
          <a:noFill/>
          <a:ln>
            <a:noFill/>
          </a:ln>
          <a:extLst/>
        </p:spPr>
        <p:txBody>
          <a:bodyPr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50000"/>
              </a:lnSpc>
              <a:buNone/>
            </a:pPr>
            <a:r>
              <a:rPr lang="zh-CN" altLang="en-US" sz="1000" dirty="0">
                <a:solidFill>
                  <a:schemeClr val="tx1">
                    <a:lumMod val="50000"/>
                    <a:lumOff val="50000"/>
                  </a:schemeClr>
                </a:solidFill>
              </a:rPr>
              <a:t>点击输入简要文字内容，文字内容需概括精炼，不用多余的文字修饰，言简意赅的说明该项内容。</a:t>
            </a:r>
            <a:endParaRPr lang="en-US" altLang="zh-CN" sz="1000" dirty="0">
              <a:solidFill>
                <a:schemeClr val="tx1">
                  <a:lumMod val="50000"/>
                  <a:lumOff val="50000"/>
                </a:schemeClr>
              </a:solidFill>
            </a:endParaRPr>
          </a:p>
        </p:txBody>
      </p:sp>
      <p:sp>
        <p:nvSpPr>
          <p:cNvPr id="62" name="矩形 61"/>
          <p:cNvSpPr/>
          <p:nvPr/>
        </p:nvSpPr>
        <p:spPr>
          <a:xfrm>
            <a:off x="5009017" y="3972459"/>
            <a:ext cx="954089" cy="323157"/>
          </a:xfrm>
          <a:prstGeom prst="rect">
            <a:avLst/>
          </a:prstGeom>
        </p:spPr>
        <p:txBody>
          <a:bodyPr wrap="none" lIns="91431" tIns="45716" rIns="91431" bIns="45716">
            <a:spAutoFit/>
          </a:bodyPr>
          <a:lstStyle/>
          <a:p>
            <a:r>
              <a:rPr lang="zh-CN" altLang="en-US" sz="1500" b="1" dirty="0">
                <a:solidFill>
                  <a:srgbClr val="7030A0"/>
                </a:solidFill>
                <a:latin typeface="微软雅黑" pitchFamily="34" charset="-122"/>
                <a:ea typeface="微软雅黑" pitchFamily="34" charset="-122"/>
              </a:rPr>
              <a:t>添加标题</a:t>
            </a:r>
          </a:p>
        </p:txBody>
      </p:sp>
      <p:sp>
        <p:nvSpPr>
          <p:cNvPr id="63" name="矩形 47"/>
          <p:cNvSpPr>
            <a:spLocks noChangeArrowheads="1"/>
          </p:cNvSpPr>
          <p:nvPr/>
        </p:nvSpPr>
        <p:spPr bwMode="auto">
          <a:xfrm>
            <a:off x="4979675" y="4205187"/>
            <a:ext cx="3043238" cy="526803"/>
          </a:xfrm>
          <a:prstGeom prst="rect">
            <a:avLst/>
          </a:prstGeom>
          <a:noFill/>
          <a:ln>
            <a:noFill/>
          </a:ln>
          <a:extLst/>
        </p:spPr>
        <p:txBody>
          <a:bodyPr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50000"/>
              </a:lnSpc>
              <a:buNone/>
            </a:pPr>
            <a:r>
              <a:rPr lang="zh-CN" altLang="en-US" sz="1000" dirty="0">
                <a:solidFill>
                  <a:schemeClr val="tx1">
                    <a:lumMod val="50000"/>
                    <a:lumOff val="50000"/>
                  </a:schemeClr>
                </a:solidFill>
              </a:rPr>
              <a:t>点击输入简要文字内容，文字内容需概括精炼，不用多余的文字修饰，言简意赅的说明该项内容。</a:t>
            </a:r>
            <a:endParaRPr lang="en-US" altLang="zh-CN" sz="1000" dirty="0">
              <a:solidFill>
                <a:schemeClr val="tx1">
                  <a:lumMod val="50000"/>
                  <a:lumOff val="50000"/>
                </a:schemeClr>
              </a:solidFill>
            </a:endParaRPr>
          </a:p>
        </p:txBody>
      </p:sp>
    </p:spTree>
    <p:extLst>
      <p:ext uri="{BB962C8B-B14F-4D97-AF65-F5344CB8AC3E}">
        <p14:creationId xmlns:p14="http://schemas.microsoft.com/office/powerpoint/2010/main" val="800445613"/>
      </p:ext>
    </p:extLst>
  </p:cSld>
  <p:clrMapOvr>
    <a:masterClrMapping/>
  </p:clrMapOvr>
  <p:transition spd="slow" advClick="0" advTm="0">
    <p:wip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8"/>
                                            </p:tgtEl>
                                            <p:attrNameLst>
                                              <p:attrName>style.visibility</p:attrName>
                                            </p:attrNameLst>
                                          </p:cBhvr>
                                          <p:to>
                                            <p:strVal val="visible"/>
                                          </p:to>
                                        </p:set>
                                        <p:animEffect transition="in" filter="fade">
                                          <p:cBhvr>
                                            <p:cTn id="7" dur="500"/>
                                            <p:tgtEl>
                                              <p:spTgt spid="128"/>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131"/>
                                            </p:tgtEl>
                                            <p:attrNameLst>
                                              <p:attrName>style.visibility</p:attrName>
                                            </p:attrNameLst>
                                          </p:cBhvr>
                                          <p:to>
                                            <p:strVal val="visible"/>
                                          </p:to>
                                        </p:set>
                                        <p:animEffect transition="in" filter="wipe(right)">
                                          <p:cBhvr>
                                            <p:cTn id="11" dur="300"/>
                                            <p:tgtEl>
                                              <p:spTgt spid="131"/>
                                            </p:tgtEl>
                                          </p:cBhvr>
                                        </p:animEffect>
                                      </p:childTnLst>
                                    </p:cTn>
                                  </p:par>
                                </p:childTnLst>
                              </p:cTn>
                            </p:par>
                            <p:par>
                              <p:cTn id="12" fill="hold">
                                <p:stCondLst>
                                  <p:cond delay="800"/>
                                </p:stCondLst>
                                <p:childTnLst>
                                  <p:par>
                                    <p:cTn id="13" presetID="22" presetClass="entr" presetSubtype="8" fill="hold" grpId="0" nodeType="afterEffect">
                                      <p:stCondLst>
                                        <p:cond delay="0"/>
                                      </p:stCondLst>
                                      <p:childTnLst>
                                        <p:set>
                                          <p:cBhvr>
                                            <p:cTn id="14" dur="1" fill="hold">
                                              <p:stCondLst>
                                                <p:cond delay="0"/>
                                              </p:stCondLst>
                                            </p:cTn>
                                            <p:tgtEl>
                                              <p:spTgt spid="133"/>
                                            </p:tgtEl>
                                            <p:attrNameLst>
                                              <p:attrName>style.visibility</p:attrName>
                                            </p:attrNameLst>
                                          </p:cBhvr>
                                          <p:to>
                                            <p:strVal val="visible"/>
                                          </p:to>
                                        </p:set>
                                        <p:animEffect transition="in" filter="wipe(left)">
                                          <p:cBhvr>
                                            <p:cTn id="15" dur="500"/>
                                            <p:tgtEl>
                                              <p:spTgt spid="133"/>
                                            </p:tgtEl>
                                          </p:cBhvr>
                                        </p:animEffect>
                                      </p:childTnLst>
                                    </p:cTn>
                                  </p:par>
                                </p:childTnLst>
                              </p:cTn>
                            </p:par>
                            <p:par>
                              <p:cTn id="16" fill="hold">
                                <p:stCondLst>
                                  <p:cond delay="1300"/>
                                </p:stCondLst>
                                <p:childTnLst>
                                  <p:par>
                                    <p:cTn id="17" presetID="14" presetClass="entr" presetSubtype="10" fill="hold" grpId="0" nodeType="after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randombar(horizontal)">
                                          <p:cBhvr>
                                            <p:cTn id="19" dur="500"/>
                                            <p:tgtEl>
                                              <p:spTgt spid="2"/>
                                            </p:tgtEl>
                                          </p:cBhvr>
                                        </p:animEffect>
                                      </p:childTnLst>
                                    </p:cTn>
                                  </p:par>
                                </p:childTnLst>
                              </p:cTn>
                            </p:par>
                            <p:par>
                              <p:cTn id="20" fill="hold">
                                <p:stCondLst>
                                  <p:cond delay="1800"/>
                                </p:stCondLst>
                                <p:childTnLst>
                                  <p:par>
                                    <p:cTn id="21" presetID="53" presetClass="entr" presetSubtype="16" fill="hold" nodeType="afterEffect">
                                      <p:stCondLst>
                                        <p:cond delay="250"/>
                                      </p:stCondLst>
                                      <p:childTnLst>
                                        <p:set>
                                          <p:cBhvr>
                                            <p:cTn id="22" dur="1" fill="hold">
                                              <p:stCondLst>
                                                <p:cond delay="0"/>
                                              </p:stCondLst>
                                            </p:cTn>
                                            <p:tgtEl>
                                              <p:spTgt spid="22"/>
                                            </p:tgtEl>
                                            <p:attrNameLst>
                                              <p:attrName>style.visibility</p:attrName>
                                            </p:attrNameLst>
                                          </p:cBhvr>
                                          <p:to>
                                            <p:strVal val="visible"/>
                                          </p:to>
                                        </p:set>
                                        <p:anim calcmode="lin" valueType="num">
                                          <p:cBhvr>
                                            <p:cTn id="23" dur="400" fill="hold"/>
                                            <p:tgtEl>
                                              <p:spTgt spid="22"/>
                                            </p:tgtEl>
                                            <p:attrNameLst>
                                              <p:attrName>ppt_w</p:attrName>
                                            </p:attrNameLst>
                                          </p:cBhvr>
                                          <p:tavLst>
                                            <p:tav tm="0">
                                              <p:val>
                                                <p:fltVal val="0"/>
                                              </p:val>
                                            </p:tav>
                                            <p:tav tm="100000">
                                              <p:val>
                                                <p:strVal val="#ppt_w"/>
                                              </p:val>
                                            </p:tav>
                                          </p:tavLst>
                                        </p:anim>
                                        <p:anim calcmode="lin" valueType="num">
                                          <p:cBhvr>
                                            <p:cTn id="24" dur="400" fill="hold"/>
                                            <p:tgtEl>
                                              <p:spTgt spid="22"/>
                                            </p:tgtEl>
                                            <p:attrNameLst>
                                              <p:attrName>ppt_h</p:attrName>
                                            </p:attrNameLst>
                                          </p:cBhvr>
                                          <p:tavLst>
                                            <p:tav tm="0">
                                              <p:val>
                                                <p:fltVal val="0"/>
                                              </p:val>
                                            </p:tav>
                                            <p:tav tm="100000">
                                              <p:val>
                                                <p:strVal val="#ppt_h"/>
                                              </p:val>
                                            </p:tav>
                                          </p:tavLst>
                                        </p:anim>
                                        <p:animEffect transition="in" filter="fade">
                                          <p:cBhvr>
                                            <p:cTn id="25" dur="400"/>
                                            <p:tgtEl>
                                              <p:spTgt spid="22"/>
                                            </p:tgtEl>
                                          </p:cBhvr>
                                        </p:animEffect>
                                      </p:childTnLst>
                                    </p:cTn>
                                  </p:par>
                                </p:childTnLst>
                              </p:cTn>
                            </p:par>
                            <p:par>
                              <p:cTn id="26" fill="hold">
                                <p:stCondLst>
                                  <p:cond delay="2450"/>
                                </p:stCondLst>
                                <p:childTnLst>
                                  <p:par>
                                    <p:cTn id="27" presetID="22" presetClass="entr" presetSubtype="1" fill="hold" nodeType="after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wipe(up)">
                                          <p:cBhvr>
                                            <p:cTn id="29" dur="350"/>
                                            <p:tgtEl>
                                              <p:spTgt spid="15"/>
                                            </p:tgtEl>
                                          </p:cBhvr>
                                        </p:animEffect>
                                      </p:childTnLst>
                                    </p:cTn>
                                  </p:par>
                                </p:childTnLst>
                              </p:cTn>
                            </p:par>
                            <p:par>
                              <p:cTn id="30" fill="hold">
                                <p:stCondLst>
                                  <p:cond delay="2800"/>
                                </p:stCondLst>
                                <p:childTnLst>
                                  <p:par>
                                    <p:cTn id="31" presetID="53" presetClass="entr" presetSubtype="16" fill="hold" grpId="0" nodeType="afterEffect">
                                      <p:stCondLst>
                                        <p:cond delay="0"/>
                                      </p:stCondLst>
                                      <p:childTnLst>
                                        <p:set>
                                          <p:cBhvr>
                                            <p:cTn id="32" dur="1" fill="hold">
                                              <p:stCondLst>
                                                <p:cond delay="0"/>
                                              </p:stCondLst>
                                            </p:cTn>
                                            <p:tgtEl>
                                              <p:spTgt spid="25"/>
                                            </p:tgtEl>
                                            <p:attrNameLst>
                                              <p:attrName>style.visibility</p:attrName>
                                            </p:attrNameLst>
                                          </p:cBhvr>
                                          <p:to>
                                            <p:strVal val="visible"/>
                                          </p:to>
                                        </p:set>
                                        <p:anim calcmode="lin" valueType="num">
                                          <p:cBhvr>
                                            <p:cTn id="33" dur="500" fill="hold"/>
                                            <p:tgtEl>
                                              <p:spTgt spid="25"/>
                                            </p:tgtEl>
                                            <p:attrNameLst>
                                              <p:attrName>ppt_w</p:attrName>
                                            </p:attrNameLst>
                                          </p:cBhvr>
                                          <p:tavLst>
                                            <p:tav tm="0">
                                              <p:val>
                                                <p:fltVal val="0"/>
                                              </p:val>
                                            </p:tav>
                                            <p:tav tm="100000">
                                              <p:val>
                                                <p:strVal val="#ppt_w"/>
                                              </p:val>
                                            </p:tav>
                                          </p:tavLst>
                                        </p:anim>
                                        <p:anim calcmode="lin" valueType="num">
                                          <p:cBhvr>
                                            <p:cTn id="34" dur="500" fill="hold"/>
                                            <p:tgtEl>
                                              <p:spTgt spid="25"/>
                                            </p:tgtEl>
                                            <p:attrNameLst>
                                              <p:attrName>ppt_h</p:attrName>
                                            </p:attrNameLst>
                                          </p:cBhvr>
                                          <p:tavLst>
                                            <p:tav tm="0">
                                              <p:val>
                                                <p:fltVal val="0"/>
                                              </p:val>
                                            </p:tav>
                                            <p:tav tm="100000">
                                              <p:val>
                                                <p:strVal val="#ppt_h"/>
                                              </p:val>
                                            </p:tav>
                                          </p:tavLst>
                                        </p:anim>
                                        <p:animEffect transition="in" filter="fade">
                                          <p:cBhvr>
                                            <p:cTn id="35" dur="500"/>
                                            <p:tgtEl>
                                              <p:spTgt spid="25"/>
                                            </p:tgtEl>
                                          </p:cBhvr>
                                        </p:animEffect>
                                      </p:childTnLst>
                                    </p:cTn>
                                  </p:par>
                                </p:childTnLst>
                              </p:cTn>
                            </p:par>
                            <p:par>
                              <p:cTn id="36" fill="hold">
                                <p:stCondLst>
                                  <p:cond delay="3300"/>
                                </p:stCondLst>
                                <p:childTnLst>
                                  <p:par>
                                    <p:cTn id="37" presetID="22" presetClass="entr" presetSubtype="8" fill="hold" nodeType="after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wipe(left)">
                                          <p:cBhvr>
                                            <p:cTn id="39" dur="500"/>
                                            <p:tgtEl>
                                              <p:spTgt spid="16"/>
                                            </p:tgtEl>
                                          </p:cBhvr>
                                        </p:animEffect>
                                      </p:childTnLst>
                                    </p:cTn>
                                  </p:par>
                                </p:childTnLst>
                              </p:cTn>
                            </p:par>
                            <p:par>
                              <p:cTn id="40" fill="hold">
                                <p:stCondLst>
                                  <p:cond delay="3800"/>
                                </p:stCondLst>
                                <p:childTnLst>
                                  <p:par>
                                    <p:cTn id="41" presetID="2" presetClass="entr" presetSubtype="2" fill="hold" nodeType="afterEffect" p14:presetBounceEnd="40000">
                                      <p:stCondLst>
                                        <p:cond delay="0"/>
                                      </p:stCondLst>
                                      <p:childTnLst>
                                        <p:set>
                                          <p:cBhvr>
                                            <p:cTn id="42" dur="1" fill="hold">
                                              <p:stCondLst>
                                                <p:cond delay="0"/>
                                              </p:stCondLst>
                                            </p:cTn>
                                            <p:tgtEl>
                                              <p:spTgt spid="29"/>
                                            </p:tgtEl>
                                            <p:attrNameLst>
                                              <p:attrName>style.visibility</p:attrName>
                                            </p:attrNameLst>
                                          </p:cBhvr>
                                          <p:to>
                                            <p:strVal val="visible"/>
                                          </p:to>
                                        </p:set>
                                        <p:anim calcmode="lin" valueType="num" p14:bounceEnd="40000">
                                          <p:cBhvr additive="base">
                                            <p:cTn id="43" dur="500" fill="hold"/>
                                            <p:tgtEl>
                                              <p:spTgt spid="29"/>
                                            </p:tgtEl>
                                            <p:attrNameLst>
                                              <p:attrName>ppt_x</p:attrName>
                                            </p:attrNameLst>
                                          </p:cBhvr>
                                          <p:tavLst>
                                            <p:tav tm="0">
                                              <p:val>
                                                <p:strVal val="1+#ppt_w/2"/>
                                              </p:val>
                                            </p:tav>
                                            <p:tav tm="100000">
                                              <p:val>
                                                <p:strVal val="#ppt_x"/>
                                              </p:val>
                                            </p:tav>
                                          </p:tavLst>
                                        </p:anim>
                                        <p:anim calcmode="lin" valueType="num" p14:bounceEnd="40000">
                                          <p:cBhvr additive="base">
                                            <p:cTn id="44" dur="500" fill="hold"/>
                                            <p:tgtEl>
                                              <p:spTgt spid="29"/>
                                            </p:tgtEl>
                                            <p:attrNameLst>
                                              <p:attrName>ppt_y</p:attrName>
                                            </p:attrNameLst>
                                          </p:cBhvr>
                                          <p:tavLst>
                                            <p:tav tm="0">
                                              <p:val>
                                                <p:strVal val="#ppt_y"/>
                                              </p:val>
                                            </p:tav>
                                            <p:tav tm="100000">
                                              <p:val>
                                                <p:strVal val="#ppt_y"/>
                                              </p:val>
                                            </p:tav>
                                          </p:tavLst>
                                        </p:anim>
                                      </p:childTnLst>
                                    </p:cTn>
                                  </p:par>
                                </p:childTnLst>
                              </p:cTn>
                            </p:par>
                            <p:par>
                              <p:cTn id="45" fill="hold">
                                <p:stCondLst>
                                  <p:cond delay="4300"/>
                                </p:stCondLst>
                                <p:childTnLst>
                                  <p:par>
                                    <p:cTn id="46" presetID="22" presetClass="entr" presetSubtype="8" fill="hold" grpId="0" nodeType="afterEffect">
                                      <p:stCondLst>
                                        <p:cond delay="0"/>
                                      </p:stCondLst>
                                      <p:childTnLst>
                                        <p:set>
                                          <p:cBhvr>
                                            <p:cTn id="47" dur="1" fill="hold">
                                              <p:stCondLst>
                                                <p:cond delay="0"/>
                                              </p:stCondLst>
                                            </p:cTn>
                                            <p:tgtEl>
                                              <p:spTgt spid="20"/>
                                            </p:tgtEl>
                                            <p:attrNameLst>
                                              <p:attrName>style.visibility</p:attrName>
                                            </p:attrNameLst>
                                          </p:cBhvr>
                                          <p:to>
                                            <p:strVal val="visible"/>
                                          </p:to>
                                        </p:set>
                                        <p:animEffect transition="in" filter="wipe(left)">
                                          <p:cBhvr>
                                            <p:cTn id="48" dur="500"/>
                                            <p:tgtEl>
                                              <p:spTgt spid="20"/>
                                            </p:tgtEl>
                                          </p:cBhvr>
                                        </p:animEffect>
                                      </p:childTnLst>
                                    </p:cTn>
                                  </p:par>
                                  <p:par>
                                    <p:cTn id="49" presetID="22" presetClass="entr" presetSubtype="8" fill="hold" grpId="0" nodeType="withEffect">
                                      <p:stCondLst>
                                        <p:cond delay="0"/>
                                      </p:stCondLst>
                                      <p:childTnLst>
                                        <p:set>
                                          <p:cBhvr>
                                            <p:cTn id="50" dur="1" fill="hold">
                                              <p:stCondLst>
                                                <p:cond delay="0"/>
                                              </p:stCondLst>
                                            </p:cTn>
                                            <p:tgtEl>
                                              <p:spTgt spid="21"/>
                                            </p:tgtEl>
                                            <p:attrNameLst>
                                              <p:attrName>style.visibility</p:attrName>
                                            </p:attrNameLst>
                                          </p:cBhvr>
                                          <p:to>
                                            <p:strVal val="visible"/>
                                          </p:to>
                                        </p:set>
                                        <p:animEffect transition="in" filter="wipe(left)">
                                          <p:cBhvr>
                                            <p:cTn id="51" dur="500"/>
                                            <p:tgtEl>
                                              <p:spTgt spid="21"/>
                                            </p:tgtEl>
                                          </p:cBhvr>
                                        </p:animEffect>
                                      </p:childTnLst>
                                    </p:cTn>
                                  </p:par>
                                  <p:par>
                                    <p:cTn id="52" presetID="53" presetClass="entr" presetSubtype="16" fill="hold" grpId="0" nodeType="withEffect">
                                      <p:stCondLst>
                                        <p:cond delay="750"/>
                                      </p:stCondLst>
                                      <p:childTnLst>
                                        <p:set>
                                          <p:cBhvr>
                                            <p:cTn id="53" dur="1" fill="hold">
                                              <p:stCondLst>
                                                <p:cond delay="0"/>
                                              </p:stCondLst>
                                            </p:cTn>
                                            <p:tgtEl>
                                              <p:spTgt spid="26"/>
                                            </p:tgtEl>
                                            <p:attrNameLst>
                                              <p:attrName>style.visibility</p:attrName>
                                            </p:attrNameLst>
                                          </p:cBhvr>
                                          <p:to>
                                            <p:strVal val="visible"/>
                                          </p:to>
                                        </p:set>
                                        <p:anim calcmode="lin" valueType="num">
                                          <p:cBhvr>
                                            <p:cTn id="54" dur="500" fill="hold"/>
                                            <p:tgtEl>
                                              <p:spTgt spid="26"/>
                                            </p:tgtEl>
                                            <p:attrNameLst>
                                              <p:attrName>ppt_w</p:attrName>
                                            </p:attrNameLst>
                                          </p:cBhvr>
                                          <p:tavLst>
                                            <p:tav tm="0">
                                              <p:val>
                                                <p:fltVal val="0"/>
                                              </p:val>
                                            </p:tav>
                                            <p:tav tm="100000">
                                              <p:val>
                                                <p:strVal val="#ppt_w"/>
                                              </p:val>
                                            </p:tav>
                                          </p:tavLst>
                                        </p:anim>
                                        <p:anim calcmode="lin" valueType="num">
                                          <p:cBhvr>
                                            <p:cTn id="55" dur="500" fill="hold"/>
                                            <p:tgtEl>
                                              <p:spTgt spid="26"/>
                                            </p:tgtEl>
                                            <p:attrNameLst>
                                              <p:attrName>ppt_h</p:attrName>
                                            </p:attrNameLst>
                                          </p:cBhvr>
                                          <p:tavLst>
                                            <p:tav tm="0">
                                              <p:val>
                                                <p:fltVal val="0"/>
                                              </p:val>
                                            </p:tav>
                                            <p:tav tm="100000">
                                              <p:val>
                                                <p:strVal val="#ppt_h"/>
                                              </p:val>
                                            </p:tav>
                                          </p:tavLst>
                                        </p:anim>
                                        <p:animEffect transition="in" filter="fade">
                                          <p:cBhvr>
                                            <p:cTn id="56" dur="500"/>
                                            <p:tgtEl>
                                              <p:spTgt spid="26"/>
                                            </p:tgtEl>
                                          </p:cBhvr>
                                        </p:animEffect>
                                      </p:childTnLst>
                                    </p:cTn>
                                  </p:par>
                                </p:childTnLst>
                              </p:cTn>
                            </p:par>
                            <p:par>
                              <p:cTn id="57" fill="hold">
                                <p:stCondLst>
                                  <p:cond delay="5550"/>
                                </p:stCondLst>
                                <p:childTnLst>
                                  <p:par>
                                    <p:cTn id="58" presetID="22" presetClass="entr" presetSubtype="8" fill="hold" nodeType="afterEffect">
                                      <p:stCondLst>
                                        <p:cond delay="0"/>
                                      </p:stCondLst>
                                      <p:childTnLst>
                                        <p:set>
                                          <p:cBhvr>
                                            <p:cTn id="59" dur="1" fill="hold">
                                              <p:stCondLst>
                                                <p:cond delay="0"/>
                                              </p:stCondLst>
                                            </p:cTn>
                                            <p:tgtEl>
                                              <p:spTgt spid="18"/>
                                            </p:tgtEl>
                                            <p:attrNameLst>
                                              <p:attrName>style.visibility</p:attrName>
                                            </p:attrNameLst>
                                          </p:cBhvr>
                                          <p:to>
                                            <p:strVal val="visible"/>
                                          </p:to>
                                        </p:set>
                                        <p:animEffect transition="in" filter="wipe(left)">
                                          <p:cBhvr>
                                            <p:cTn id="60" dur="500"/>
                                            <p:tgtEl>
                                              <p:spTgt spid="18"/>
                                            </p:tgtEl>
                                          </p:cBhvr>
                                        </p:animEffect>
                                      </p:childTnLst>
                                    </p:cTn>
                                  </p:par>
                                </p:childTnLst>
                              </p:cTn>
                            </p:par>
                            <p:par>
                              <p:cTn id="61" fill="hold">
                                <p:stCondLst>
                                  <p:cond delay="6050"/>
                                </p:stCondLst>
                                <p:childTnLst>
                                  <p:par>
                                    <p:cTn id="62" presetID="2" presetClass="entr" presetSubtype="2" fill="hold" nodeType="afterEffect" p14:presetBounceEnd="40000">
                                      <p:stCondLst>
                                        <p:cond delay="0"/>
                                      </p:stCondLst>
                                      <p:childTnLst>
                                        <p:set>
                                          <p:cBhvr>
                                            <p:cTn id="63" dur="1" fill="hold">
                                              <p:stCondLst>
                                                <p:cond delay="0"/>
                                              </p:stCondLst>
                                            </p:cTn>
                                            <p:tgtEl>
                                              <p:spTgt spid="36"/>
                                            </p:tgtEl>
                                            <p:attrNameLst>
                                              <p:attrName>style.visibility</p:attrName>
                                            </p:attrNameLst>
                                          </p:cBhvr>
                                          <p:to>
                                            <p:strVal val="visible"/>
                                          </p:to>
                                        </p:set>
                                        <p:anim calcmode="lin" valueType="num" p14:bounceEnd="40000">
                                          <p:cBhvr additive="base">
                                            <p:cTn id="64" dur="500" fill="hold"/>
                                            <p:tgtEl>
                                              <p:spTgt spid="36"/>
                                            </p:tgtEl>
                                            <p:attrNameLst>
                                              <p:attrName>ppt_x</p:attrName>
                                            </p:attrNameLst>
                                          </p:cBhvr>
                                          <p:tavLst>
                                            <p:tav tm="0">
                                              <p:val>
                                                <p:strVal val="1+#ppt_w/2"/>
                                              </p:val>
                                            </p:tav>
                                            <p:tav tm="100000">
                                              <p:val>
                                                <p:strVal val="#ppt_x"/>
                                              </p:val>
                                            </p:tav>
                                          </p:tavLst>
                                        </p:anim>
                                        <p:anim calcmode="lin" valueType="num" p14:bounceEnd="40000">
                                          <p:cBhvr additive="base">
                                            <p:cTn id="65" dur="500" fill="hold"/>
                                            <p:tgtEl>
                                              <p:spTgt spid="36"/>
                                            </p:tgtEl>
                                            <p:attrNameLst>
                                              <p:attrName>ppt_y</p:attrName>
                                            </p:attrNameLst>
                                          </p:cBhvr>
                                          <p:tavLst>
                                            <p:tav tm="0">
                                              <p:val>
                                                <p:strVal val="#ppt_y"/>
                                              </p:val>
                                            </p:tav>
                                            <p:tav tm="100000">
                                              <p:val>
                                                <p:strVal val="#ppt_y"/>
                                              </p:val>
                                            </p:tav>
                                          </p:tavLst>
                                        </p:anim>
                                      </p:childTnLst>
                                    </p:cTn>
                                  </p:par>
                                </p:childTnLst>
                              </p:cTn>
                            </p:par>
                            <p:par>
                              <p:cTn id="66" fill="hold">
                                <p:stCondLst>
                                  <p:cond delay="6550"/>
                                </p:stCondLst>
                                <p:childTnLst>
                                  <p:par>
                                    <p:cTn id="67" presetID="22" presetClass="entr" presetSubtype="8" fill="hold" grpId="0" nodeType="afterEffect">
                                      <p:stCondLst>
                                        <p:cond delay="0"/>
                                      </p:stCondLst>
                                      <p:childTnLst>
                                        <p:set>
                                          <p:cBhvr>
                                            <p:cTn id="68" dur="1" fill="hold">
                                              <p:stCondLst>
                                                <p:cond delay="0"/>
                                              </p:stCondLst>
                                            </p:cTn>
                                            <p:tgtEl>
                                              <p:spTgt spid="58"/>
                                            </p:tgtEl>
                                            <p:attrNameLst>
                                              <p:attrName>style.visibility</p:attrName>
                                            </p:attrNameLst>
                                          </p:cBhvr>
                                          <p:to>
                                            <p:strVal val="visible"/>
                                          </p:to>
                                        </p:set>
                                        <p:animEffect transition="in" filter="wipe(left)">
                                          <p:cBhvr>
                                            <p:cTn id="69" dur="500"/>
                                            <p:tgtEl>
                                              <p:spTgt spid="58"/>
                                            </p:tgtEl>
                                          </p:cBhvr>
                                        </p:animEffect>
                                      </p:childTnLst>
                                    </p:cTn>
                                  </p:par>
                                  <p:par>
                                    <p:cTn id="70" presetID="22" presetClass="entr" presetSubtype="8" fill="hold" grpId="0" nodeType="withEffect">
                                      <p:stCondLst>
                                        <p:cond delay="0"/>
                                      </p:stCondLst>
                                      <p:childTnLst>
                                        <p:set>
                                          <p:cBhvr>
                                            <p:cTn id="71" dur="1" fill="hold">
                                              <p:stCondLst>
                                                <p:cond delay="0"/>
                                              </p:stCondLst>
                                            </p:cTn>
                                            <p:tgtEl>
                                              <p:spTgt spid="59"/>
                                            </p:tgtEl>
                                            <p:attrNameLst>
                                              <p:attrName>style.visibility</p:attrName>
                                            </p:attrNameLst>
                                          </p:cBhvr>
                                          <p:to>
                                            <p:strVal val="visible"/>
                                          </p:to>
                                        </p:set>
                                        <p:animEffect transition="in" filter="wipe(left)">
                                          <p:cBhvr>
                                            <p:cTn id="72" dur="500"/>
                                            <p:tgtEl>
                                              <p:spTgt spid="59"/>
                                            </p:tgtEl>
                                          </p:cBhvr>
                                        </p:animEffect>
                                      </p:childTnLst>
                                    </p:cTn>
                                  </p:par>
                                  <p:par>
                                    <p:cTn id="73" presetID="53" presetClass="entr" presetSubtype="16" fill="hold" grpId="0" nodeType="withEffect">
                                      <p:stCondLst>
                                        <p:cond delay="750"/>
                                      </p:stCondLst>
                                      <p:childTnLst>
                                        <p:set>
                                          <p:cBhvr>
                                            <p:cTn id="74" dur="1" fill="hold">
                                              <p:stCondLst>
                                                <p:cond delay="0"/>
                                              </p:stCondLst>
                                            </p:cTn>
                                            <p:tgtEl>
                                              <p:spTgt spid="27"/>
                                            </p:tgtEl>
                                            <p:attrNameLst>
                                              <p:attrName>style.visibility</p:attrName>
                                            </p:attrNameLst>
                                          </p:cBhvr>
                                          <p:to>
                                            <p:strVal val="visible"/>
                                          </p:to>
                                        </p:set>
                                        <p:anim calcmode="lin" valueType="num">
                                          <p:cBhvr>
                                            <p:cTn id="75" dur="500" fill="hold"/>
                                            <p:tgtEl>
                                              <p:spTgt spid="27"/>
                                            </p:tgtEl>
                                            <p:attrNameLst>
                                              <p:attrName>ppt_w</p:attrName>
                                            </p:attrNameLst>
                                          </p:cBhvr>
                                          <p:tavLst>
                                            <p:tav tm="0">
                                              <p:val>
                                                <p:fltVal val="0"/>
                                              </p:val>
                                            </p:tav>
                                            <p:tav tm="100000">
                                              <p:val>
                                                <p:strVal val="#ppt_w"/>
                                              </p:val>
                                            </p:tav>
                                          </p:tavLst>
                                        </p:anim>
                                        <p:anim calcmode="lin" valueType="num">
                                          <p:cBhvr>
                                            <p:cTn id="76" dur="500" fill="hold"/>
                                            <p:tgtEl>
                                              <p:spTgt spid="27"/>
                                            </p:tgtEl>
                                            <p:attrNameLst>
                                              <p:attrName>ppt_h</p:attrName>
                                            </p:attrNameLst>
                                          </p:cBhvr>
                                          <p:tavLst>
                                            <p:tav tm="0">
                                              <p:val>
                                                <p:fltVal val="0"/>
                                              </p:val>
                                            </p:tav>
                                            <p:tav tm="100000">
                                              <p:val>
                                                <p:strVal val="#ppt_h"/>
                                              </p:val>
                                            </p:tav>
                                          </p:tavLst>
                                        </p:anim>
                                        <p:animEffect transition="in" filter="fade">
                                          <p:cBhvr>
                                            <p:cTn id="77" dur="500"/>
                                            <p:tgtEl>
                                              <p:spTgt spid="27"/>
                                            </p:tgtEl>
                                          </p:cBhvr>
                                        </p:animEffect>
                                      </p:childTnLst>
                                    </p:cTn>
                                  </p:par>
                                </p:childTnLst>
                              </p:cTn>
                            </p:par>
                            <p:par>
                              <p:cTn id="78" fill="hold">
                                <p:stCondLst>
                                  <p:cond delay="7800"/>
                                </p:stCondLst>
                                <p:childTnLst>
                                  <p:par>
                                    <p:cTn id="79" presetID="22" presetClass="entr" presetSubtype="8" fill="hold" nodeType="afterEffect">
                                      <p:stCondLst>
                                        <p:cond delay="0"/>
                                      </p:stCondLst>
                                      <p:childTnLst>
                                        <p:set>
                                          <p:cBhvr>
                                            <p:cTn id="80" dur="1" fill="hold">
                                              <p:stCondLst>
                                                <p:cond delay="0"/>
                                              </p:stCondLst>
                                            </p:cTn>
                                            <p:tgtEl>
                                              <p:spTgt spid="19"/>
                                            </p:tgtEl>
                                            <p:attrNameLst>
                                              <p:attrName>style.visibility</p:attrName>
                                            </p:attrNameLst>
                                          </p:cBhvr>
                                          <p:to>
                                            <p:strVal val="visible"/>
                                          </p:to>
                                        </p:set>
                                        <p:animEffect transition="in" filter="wipe(left)">
                                          <p:cBhvr>
                                            <p:cTn id="81" dur="500"/>
                                            <p:tgtEl>
                                              <p:spTgt spid="19"/>
                                            </p:tgtEl>
                                          </p:cBhvr>
                                        </p:animEffect>
                                      </p:childTnLst>
                                    </p:cTn>
                                  </p:par>
                                </p:childTnLst>
                              </p:cTn>
                            </p:par>
                            <p:par>
                              <p:cTn id="82" fill="hold">
                                <p:stCondLst>
                                  <p:cond delay="8300"/>
                                </p:stCondLst>
                                <p:childTnLst>
                                  <p:par>
                                    <p:cTn id="83" presetID="2" presetClass="entr" presetSubtype="2" fill="hold" nodeType="afterEffect" p14:presetBounceEnd="40000">
                                      <p:stCondLst>
                                        <p:cond delay="0"/>
                                      </p:stCondLst>
                                      <p:childTnLst>
                                        <p:set>
                                          <p:cBhvr>
                                            <p:cTn id="84" dur="1" fill="hold">
                                              <p:stCondLst>
                                                <p:cond delay="0"/>
                                              </p:stCondLst>
                                            </p:cTn>
                                            <p:tgtEl>
                                              <p:spTgt spid="41"/>
                                            </p:tgtEl>
                                            <p:attrNameLst>
                                              <p:attrName>style.visibility</p:attrName>
                                            </p:attrNameLst>
                                          </p:cBhvr>
                                          <p:to>
                                            <p:strVal val="visible"/>
                                          </p:to>
                                        </p:set>
                                        <p:anim calcmode="lin" valueType="num" p14:bounceEnd="40000">
                                          <p:cBhvr additive="base">
                                            <p:cTn id="85" dur="500" fill="hold"/>
                                            <p:tgtEl>
                                              <p:spTgt spid="41"/>
                                            </p:tgtEl>
                                            <p:attrNameLst>
                                              <p:attrName>ppt_x</p:attrName>
                                            </p:attrNameLst>
                                          </p:cBhvr>
                                          <p:tavLst>
                                            <p:tav tm="0">
                                              <p:val>
                                                <p:strVal val="1+#ppt_w/2"/>
                                              </p:val>
                                            </p:tav>
                                            <p:tav tm="100000">
                                              <p:val>
                                                <p:strVal val="#ppt_x"/>
                                              </p:val>
                                            </p:tav>
                                          </p:tavLst>
                                        </p:anim>
                                        <p:anim calcmode="lin" valueType="num" p14:bounceEnd="40000">
                                          <p:cBhvr additive="base">
                                            <p:cTn id="86" dur="500" fill="hold"/>
                                            <p:tgtEl>
                                              <p:spTgt spid="41"/>
                                            </p:tgtEl>
                                            <p:attrNameLst>
                                              <p:attrName>ppt_y</p:attrName>
                                            </p:attrNameLst>
                                          </p:cBhvr>
                                          <p:tavLst>
                                            <p:tav tm="0">
                                              <p:val>
                                                <p:strVal val="#ppt_y"/>
                                              </p:val>
                                            </p:tav>
                                            <p:tav tm="100000">
                                              <p:val>
                                                <p:strVal val="#ppt_y"/>
                                              </p:val>
                                            </p:tav>
                                          </p:tavLst>
                                        </p:anim>
                                      </p:childTnLst>
                                    </p:cTn>
                                  </p:par>
                                </p:childTnLst>
                              </p:cTn>
                            </p:par>
                            <p:par>
                              <p:cTn id="87" fill="hold">
                                <p:stCondLst>
                                  <p:cond delay="8800"/>
                                </p:stCondLst>
                                <p:childTnLst>
                                  <p:par>
                                    <p:cTn id="88" presetID="22" presetClass="entr" presetSubtype="8" fill="hold" grpId="0" nodeType="afterEffect">
                                      <p:stCondLst>
                                        <p:cond delay="0"/>
                                      </p:stCondLst>
                                      <p:childTnLst>
                                        <p:set>
                                          <p:cBhvr>
                                            <p:cTn id="89" dur="1" fill="hold">
                                              <p:stCondLst>
                                                <p:cond delay="0"/>
                                              </p:stCondLst>
                                            </p:cTn>
                                            <p:tgtEl>
                                              <p:spTgt spid="60"/>
                                            </p:tgtEl>
                                            <p:attrNameLst>
                                              <p:attrName>style.visibility</p:attrName>
                                            </p:attrNameLst>
                                          </p:cBhvr>
                                          <p:to>
                                            <p:strVal val="visible"/>
                                          </p:to>
                                        </p:set>
                                        <p:animEffect transition="in" filter="wipe(left)">
                                          <p:cBhvr>
                                            <p:cTn id="90" dur="500"/>
                                            <p:tgtEl>
                                              <p:spTgt spid="60"/>
                                            </p:tgtEl>
                                          </p:cBhvr>
                                        </p:animEffect>
                                      </p:childTnLst>
                                    </p:cTn>
                                  </p:par>
                                  <p:par>
                                    <p:cTn id="91" presetID="22" presetClass="entr" presetSubtype="8" fill="hold" grpId="0" nodeType="withEffect">
                                      <p:stCondLst>
                                        <p:cond delay="0"/>
                                      </p:stCondLst>
                                      <p:childTnLst>
                                        <p:set>
                                          <p:cBhvr>
                                            <p:cTn id="92" dur="1" fill="hold">
                                              <p:stCondLst>
                                                <p:cond delay="0"/>
                                              </p:stCondLst>
                                            </p:cTn>
                                            <p:tgtEl>
                                              <p:spTgt spid="61"/>
                                            </p:tgtEl>
                                            <p:attrNameLst>
                                              <p:attrName>style.visibility</p:attrName>
                                            </p:attrNameLst>
                                          </p:cBhvr>
                                          <p:to>
                                            <p:strVal val="visible"/>
                                          </p:to>
                                        </p:set>
                                        <p:animEffect transition="in" filter="wipe(left)">
                                          <p:cBhvr>
                                            <p:cTn id="93" dur="500"/>
                                            <p:tgtEl>
                                              <p:spTgt spid="61"/>
                                            </p:tgtEl>
                                          </p:cBhvr>
                                        </p:animEffect>
                                      </p:childTnLst>
                                    </p:cTn>
                                  </p:par>
                                  <p:par>
                                    <p:cTn id="94" presetID="53" presetClass="entr" presetSubtype="16" fill="hold" grpId="0" nodeType="withEffect">
                                      <p:stCondLst>
                                        <p:cond delay="750"/>
                                      </p:stCondLst>
                                      <p:childTnLst>
                                        <p:set>
                                          <p:cBhvr>
                                            <p:cTn id="95" dur="1" fill="hold">
                                              <p:stCondLst>
                                                <p:cond delay="0"/>
                                              </p:stCondLst>
                                            </p:cTn>
                                            <p:tgtEl>
                                              <p:spTgt spid="28"/>
                                            </p:tgtEl>
                                            <p:attrNameLst>
                                              <p:attrName>style.visibility</p:attrName>
                                            </p:attrNameLst>
                                          </p:cBhvr>
                                          <p:to>
                                            <p:strVal val="visible"/>
                                          </p:to>
                                        </p:set>
                                        <p:anim calcmode="lin" valueType="num">
                                          <p:cBhvr>
                                            <p:cTn id="96" dur="500" fill="hold"/>
                                            <p:tgtEl>
                                              <p:spTgt spid="28"/>
                                            </p:tgtEl>
                                            <p:attrNameLst>
                                              <p:attrName>ppt_w</p:attrName>
                                            </p:attrNameLst>
                                          </p:cBhvr>
                                          <p:tavLst>
                                            <p:tav tm="0">
                                              <p:val>
                                                <p:fltVal val="0"/>
                                              </p:val>
                                            </p:tav>
                                            <p:tav tm="100000">
                                              <p:val>
                                                <p:strVal val="#ppt_w"/>
                                              </p:val>
                                            </p:tav>
                                          </p:tavLst>
                                        </p:anim>
                                        <p:anim calcmode="lin" valueType="num">
                                          <p:cBhvr>
                                            <p:cTn id="97" dur="500" fill="hold"/>
                                            <p:tgtEl>
                                              <p:spTgt spid="28"/>
                                            </p:tgtEl>
                                            <p:attrNameLst>
                                              <p:attrName>ppt_h</p:attrName>
                                            </p:attrNameLst>
                                          </p:cBhvr>
                                          <p:tavLst>
                                            <p:tav tm="0">
                                              <p:val>
                                                <p:fltVal val="0"/>
                                              </p:val>
                                            </p:tav>
                                            <p:tav tm="100000">
                                              <p:val>
                                                <p:strVal val="#ppt_h"/>
                                              </p:val>
                                            </p:tav>
                                          </p:tavLst>
                                        </p:anim>
                                        <p:animEffect transition="in" filter="fade">
                                          <p:cBhvr>
                                            <p:cTn id="98" dur="500"/>
                                            <p:tgtEl>
                                              <p:spTgt spid="28"/>
                                            </p:tgtEl>
                                          </p:cBhvr>
                                        </p:animEffect>
                                      </p:childTnLst>
                                    </p:cTn>
                                  </p:par>
                                </p:childTnLst>
                              </p:cTn>
                            </p:par>
                            <p:par>
                              <p:cTn id="99" fill="hold">
                                <p:stCondLst>
                                  <p:cond delay="10050"/>
                                </p:stCondLst>
                                <p:childTnLst>
                                  <p:par>
                                    <p:cTn id="100" presetID="22" presetClass="entr" presetSubtype="8" fill="hold" nodeType="afterEffect">
                                      <p:stCondLst>
                                        <p:cond delay="0"/>
                                      </p:stCondLst>
                                      <p:childTnLst>
                                        <p:set>
                                          <p:cBhvr>
                                            <p:cTn id="101" dur="1" fill="hold">
                                              <p:stCondLst>
                                                <p:cond delay="0"/>
                                              </p:stCondLst>
                                            </p:cTn>
                                            <p:tgtEl>
                                              <p:spTgt spid="17"/>
                                            </p:tgtEl>
                                            <p:attrNameLst>
                                              <p:attrName>style.visibility</p:attrName>
                                            </p:attrNameLst>
                                          </p:cBhvr>
                                          <p:to>
                                            <p:strVal val="visible"/>
                                          </p:to>
                                        </p:set>
                                        <p:animEffect transition="in" filter="wipe(left)">
                                          <p:cBhvr>
                                            <p:cTn id="102" dur="500"/>
                                            <p:tgtEl>
                                              <p:spTgt spid="17"/>
                                            </p:tgtEl>
                                          </p:cBhvr>
                                        </p:animEffect>
                                      </p:childTnLst>
                                    </p:cTn>
                                  </p:par>
                                </p:childTnLst>
                              </p:cTn>
                            </p:par>
                            <p:par>
                              <p:cTn id="103" fill="hold">
                                <p:stCondLst>
                                  <p:cond delay="10550"/>
                                </p:stCondLst>
                                <p:childTnLst>
                                  <p:par>
                                    <p:cTn id="104" presetID="2" presetClass="entr" presetSubtype="2" fill="hold" nodeType="afterEffect" p14:presetBounceEnd="40000">
                                      <p:stCondLst>
                                        <p:cond delay="0"/>
                                      </p:stCondLst>
                                      <p:childTnLst>
                                        <p:set>
                                          <p:cBhvr>
                                            <p:cTn id="105" dur="1" fill="hold">
                                              <p:stCondLst>
                                                <p:cond delay="0"/>
                                              </p:stCondLst>
                                            </p:cTn>
                                            <p:tgtEl>
                                              <p:spTgt spid="53"/>
                                            </p:tgtEl>
                                            <p:attrNameLst>
                                              <p:attrName>style.visibility</p:attrName>
                                            </p:attrNameLst>
                                          </p:cBhvr>
                                          <p:to>
                                            <p:strVal val="visible"/>
                                          </p:to>
                                        </p:set>
                                        <p:anim calcmode="lin" valueType="num" p14:bounceEnd="40000">
                                          <p:cBhvr additive="base">
                                            <p:cTn id="106" dur="500" fill="hold"/>
                                            <p:tgtEl>
                                              <p:spTgt spid="53"/>
                                            </p:tgtEl>
                                            <p:attrNameLst>
                                              <p:attrName>ppt_x</p:attrName>
                                            </p:attrNameLst>
                                          </p:cBhvr>
                                          <p:tavLst>
                                            <p:tav tm="0">
                                              <p:val>
                                                <p:strVal val="1+#ppt_w/2"/>
                                              </p:val>
                                            </p:tav>
                                            <p:tav tm="100000">
                                              <p:val>
                                                <p:strVal val="#ppt_x"/>
                                              </p:val>
                                            </p:tav>
                                          </p:tavLst>
                                        </p:anim>
                                        <p:anim calcmode="lin" valueType="num" p14:bounceEnd="40000">
                                          <p:cBhvr additive="base">
                                            <p:cTn id="107" dur="500" fill="hold"/>
                                            <p:tgtEl>
                                              <p:spTgt spid="53"/>
                                            </p:tgtEl>
                                            <p:attrNameLst>
                                              <p:attrName>ppt_y</p:attrName>
                                            </p:attrNameLst>
                                          </p:cBhvr>
                                          <p:tavLst>
                                            <p:tav tm="0">
                                              <p:val>
                                                <p:strVal val="#ppt_y"/>
                                              </p:val>
                                            </p:tav>
                                            <p:tav tm="100000">
                                              <p:val>
                                                <p:strVal val="#ppt_y"/>
                                              </p:val>
                                            </p:tav>
                                          </p:tavLst>
                                        </p:anim>
                                      </p:childTnLst>
                                    </p:cTn>
                                  </p:par>
                                </p:childTnLst>
                              </p:cTn>
                            </p:par>
                            <p:par>
                              <p:cTn id="108" fill="hold">
                                <p:stCondLst>
                                  <p:cond delay="11050"/>
                                </p:stCondLst>
                                <p:childTnLst>
                                  <p:par>
                                    <p:cTn id="109" presetID="22" presetClass="entr" presetSubtype="8" fill="hold" grpId="0" nodeType="afterEffect">
                                      <p:stCondLst>
                                        <p:cond delay="0"/>
                                      </p:stCondLst>
                                      <p:childTnLst>
                                        <p:set>
                                          <p:cBhvr>
                                            <p:cTn id="110" dur="1" fill="hold">
                                              <p:stCondLst>
                                                <p:cond delay="0"/>
                                              </p:stCondLst>
                                            </p:cTn>
                                            <p:tgtEl>
                                              <p:spTgt spid="62"/>
                                            </p:tgtEl>
                                            <p:attrNameLst>
                                              <p:attrName>style.visibility</p:attrName>
                                            </p:attrNameLst>
                                          </p:cBhvr>
                                          <p:to>
                                            <p:strVal val="visible"/>
                                          </p:to>
                                        </p:set>
                                        <p:animEffect transition="in" filter="wipe(left)">
                                          <p:cBhvr>
                                            <p:cTn id="111" dur="500"/>
                                            <p:tgtEl>
                                              <p:spTgt spid="62"/>
                                            </p:tgtEl>
                                          </p:cBhvr>
                                        </p:animEffect>
                                      </p:childTnLst>
                                    </p:cTn>
                                  </p:par>
                                  <p:par>
                                    <p:cTn id="112" presetID="22" presetClass="entr" presetSubtype="8" fill="hold" grpId="0" nodeType="withEffect">
                                      <p:stCondLst>
                                        <p:cond delay="0"/>
                                      </p:stCondLst>
                                      <p:childTnLst>
                                        <p:set>
                                          <p:cBhvr>
                                            <p:cTn id="113" dur="1" fill="hold">
                                              <p:stCondLst>
                                                <p:cond delay="0"/>
                                              </p:stCondLst>
                                            </p:cTn>
                                            <p:tgtEl>
                                              <p:spTgt spid="63"/>
                                            </p:tgtEl>
                                            <p:attrNameLst>
                                              <p:attrName>style.visibility</p:attrName>
                                            </p:attrNameLst>
                                          </p:cBhvr>
                                          <p:to>
                                            <p:strVal val="visible"/>
                                          </p:to>
                                        </p:set>
                                        <p:animEffect transition="in" filter="wipe(left)">
                                          <p:cBhvr>
                                            <p:cTn id="114"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33" grpId="0"/>
          <p:bldP spid="20" grpId="0"/>
          <p:bldP spid="21" grpId="0"/>
          <p:bldP spid="25" grpId="0" animBg="1"/>
          <p:bldP spid="26" grpId="0" animBg="1"/>
          <p:bldP spid="27" grpId="0" animBg="1"/>
          <p:bldP spid="28" grpId="0" animBg="1"/>
          <p:bldP spid="58" grpId="0"/>
          <p:bldP spid="59" grpId="0"/>
          <p:bldP spid="60" grpId="0"/>
          <p:bldP spid="61" grpId="0"/>
          <p:bldP spid="62" grpId="0"/>
          <p:bldP spid="63"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8"/>
                                            </p:tgtEl>
                                            <p:attrNameLst>
                                              <p:attrName>style.visibility</p:attrName>
                                            </p:attrNameLst>
                                          </p:cBhvr>
                                          <p:to>
                                            <p:strVal val="visible"/>
                                          </p:to>
                                        </p:set>
                                        <p:animEffect transition="in" filter="fade">
                                          <p:cBhvr>
                                            <p:cTn id="7" dur="500"/>
                                            <p:tgtEl>
                                              <p:spTgt spid="128"/>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131"/>
                                            </p:tgtEl>
                                            <p:attrNameLst>
                                              <p:attrName>style.visibility</p:attrName>
                                            </p:attrNameLst>
                                          </p:cBhvr>
                                          <p:to>
                                            <p:strVal val="visible"/>
                                          </p:to>
                                        </p:set>
                                        <p:animEffect transition="in" filter="wipe(right)">
                                          <p:cBhvr>
                                            <p:cTn id="11" dur="300"/>
                                            <p:tgtEl>
                                              <p:spTgt spid="131"/>
                                            </p:tgtEl>
                                          </p:cBhvr>
                                        </p:animEffect>
                                      </p:childTnLst>
                                    </p:cTn>
                                  </p:par>
                                </p:childTnLst>
                              </p:cTn>
                            </p:par>
                            <p:par>
                              <p:cTn id="12" fill="hold">
                                <p:stCondLst>
                                  <p:cond delay="800"/>
                                </p:stCondLst>
                                <p:childTnLst>
                                  <p:par>
                                    <p:cTn id="13" presetID="22" presetClass="entr" presetSubtype="8" fill="hold" grpId="0" nodeType="afterEffect">
                                      <p:stCondLst>
                                        <p:cond delay="0"/>
                                      </p:stCondLst>
                                      <p:childTnLst>
                                        <p:set>
                                          <p:cBhvr>
                                            <p:cTn id="14" dur="1" fill="hold">
                                              <p:stCondLst>
                                                <p:cond delay="0"/>
                                              </p:stCondLst>
                                            </p:cTn>
                                            <p:tgtEl>
                                              <p:spTgt spid="133"/>
                                            </p:tgtEl>
                                            <p:attrNameLst>
                                              <p:attrName>style.visibility</p:attrName>
                                            </p:attrNameLst>
                                          </p:cBhvr>
                                          <p:to>
                                            <p:strVal val="visible"/>
                                          </p:to>
                                        </p:set>
                                        <p:animEffect transition="in" filter="wipe(left)">
                                          <p:cBhvr>
                                            <p:cTn id="15" dur="500"/>
                                            <p:tgtEl>
                                              <p:spTgt spid="133"/>
                                            </p:tgtEl>
                                          </p:cBhvr>
                                        </p:animEffect>
                                      </p:childTnLst>
                                    </p:cTn>
                                  </p:par>
                                </p:childTnLst>
                              </p:cTn>
                            </p:par>
                            <p:par>
                              <p:cTn id="16" fill="hold">
                                <p:stCondLst>
                                  <p:cond delay="1300"/>
                                </p:stCondLst>
                                <p:childTnLst>
                                  <p:par>
                                    <p:cTn id="17" presetID="14" presetClass="entr" presetSubtype="10" fill="hold" grpId="0" nodeType="after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randombar(horizontal)">
                                          <p:cBhvr>
                                            <p:cTn id="19" dur="500"/>
                                            <p:tgtEl>
                                              <p:spTgt spid="2"/>
                                            </p:tgtEl>
                                          </p:cBhvr>
                                        </p:animEffect>
                                      </p:childTnLst>
                                    </p:cTn>
                                  </p:par>
                                </p:childTnLst>
                              </p:cTn>
                            </p:par>
                            <p:par>
                              <p:cTn id="20" fill="hold">
                                <p:stCondLst>
                                  <p:cond delay="1800"/>
                                </p:stCondLst>
                                <p:childTnLst>
                                  <p:par>
                                    <p:cTn id="21" presetID="53" presetClass="entr" presetSubtype="16" fill="hold" nodeType="afterEffect">
                                      <p:stCondLst>
                                        <p:cond delay="250"/>
                                      </p:stCondLst>
                                      <p:childTnLst>
                                        <p:set>
                                          <p:cBhvr>
                                            <p:cTn id="22" dur="1" fill="hold">
                                              <p:stCondLst>
                                                <p:cond delay="0"/>
                                              </p:stCondLst>
                                            </p:cTn>
                                            <p:tgtEl>
                                              <p:spTgt spid="22"/>
                                            </p:tgtEl>
                                            <p:attrNameLst>
                                              <p:attrName>style.visibility</p:attrName>
                                            </p:attrNameLst>
                                          </p:cBhvr>
                                          <p:to>
                                            <p:strVal val="visible"/>
                                          </p:to>
                                        </p:set>
                                        <p:anim calcmode="lin" valueType="num">
                                          <p:cBhvr>
                                            <p:cTn id="23" dur="400" fill="hold"/>
                                            <p:tgtEl>
                                              <p:spTgt spid="22"/>
                                            </p:tgtEl>
                                            <p:attrNameLst>
                                              <p:attrName>ppt_w</p:attrName>
                                            </p:attrNameLst>
                                          </p:cBhvr>
                                          <p:tavLst>
                                            <p:tav tm="0">
                                              <p:val>
                                                <p:fltVal val="0"/>
                                              </p:val>
                                            </p:tav>
                                            <p:tav tm="100000">
                                              <p:val>
                                                <p:strVal val="#ppt_w"/>
                                              </p:val>
                                            </p:tav>
                                          </p:tavLst>
                                        </p:anim>
                                        <p:anim calcmode="lin" valueType="num">
                                          <p:cBhvr>
                                            <p:cTn id="24" dur="400" fill="hold"/>
                                            <p:tgtEl>
                                              <p:spTgt spid="22"/>
                                            </p:tgtEl>
                                            <p:attrNameLst>
                                              <p:attrName>ppt_h</p:attrName>
                                            </p:attrNameLst>
                                          </p:cBhvr>
                                          <p:tavLst>
                                            <p:tav tm="0">
                                              <p:val>
                                                <p:fltVal val="0"/>
                                              </p:val>
                                            </p:tav>
                                            <p:tav tm="100000">
                                              <p:val>
                                                <p:strVal val="#ppt_h"/>
                                              </p:val>
                                            </p:tav>
                                          </p:tavLst>
                                        </p:anim>
                                        <p:animEffect transition="in" filter="fade">
                                          <p:cBhvr>
                                            <p:cTn id="25" dur="400"/>
                                            <p:tgtEl>
                                              <p:spTgt spid="22"/>
                                            </p:tgtEl>
                                          </p:cBhvr>
                                        </p:animEffect>
                                      </p:childTnLst>
                                    </p:cTn>
                                  </p:par>
                                </p:childTnLst>
                              </p:cTn>
                            </p:par>
                            <p:par>
                              <p:cTn id="26" fill="hold">
                                <p:stCondLst>
                                  <p:cond delay="2450"/>
                                </p:stCondLst>
                                <p:childTnLst>
                                  <p:par>
                                    <p:cTn id="27" presetID="22" presetClass="entr" presetSubtype="1" fill="hold" nodeType="after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wipe(up)">
                                          <p:cBhvr>
                                            <p:cTn id="29" dur="350"/>
                                            <p:tgtEl>
                                              <p:spTgt spid="15"/>
                                            </p:tgtEl>
                                          </p:cBhvr>
                                        </p:animEffect>
                                      </p:childTnLst>
                                    </p:cTn>
                                  </p:par>
                                </p:childTnLst>
                              </p:cTn>
                            </p:par>
                            <p:par>
                              <p:cTn id="30" fill="hold">
                                <p:stCondLst>
                                  <p:cond delay="2800"/>
                                </p:stCondLst>
                                <p:childTnLst>
                                  <p:par>
                                    <p:cTn id="31" presetID="53" presetClass="entr" presetSubtype="16" fill="hold" grpId="0" nodeType="afterEffect">
                                      <p:stCondLst>
                                        <p:cond delay="0"/>
                                      </p:stCondLst>
                                      <p:childTnLst>
                                        <p:set>
                                          <p:cBhvr>
                                            <p:cTn id="32" dur="1" fill="hold">
                                              <p:stCondLst>
                                                <p:cond delay="0"/>
                                              </p:stCondLst>
                                            </p:cTn>
                                            <p:tgtEl>
                                              <p:spTgt spid="25"/>
                                            </p:tgtEl>
                                            <p:attrNameLst>
                                              <p:attrName>style.visibility</p:attrName>
                                            </p:attrNameLst>
                                          </p:cBhvr>
                                          <p:to>
                                            <p:strVal val="visible"/>
                                          </p:to>
                                        </p:set>
                                        <p:anim calcmode="lin" valueType="num">
                                          <p:cBhvr>
                                            <p:cTn id="33" dur="500" fill="hold"/>
                                            <p:tgtEl>
                                              <p:spTgt spid="25"/>
                                            </p:tgtEl>
                                            <p:attrNameLst>
                                              <p:attrName>ppt_w</p:attrName>
                                            </p:attrNameLst>
                                          </p:cBhvr>
                                          <p:tavLst>
                                            <p:tav tm="0">
                                              <p:val>
                                                <p:fltVal val="0"/>
                                              </p:val>
                                            </p:tav>
                                            <p:tav tm="100000">
                                              <p:val>
                                                <p:strVal val="#ppt_w"/>
                                              </p:val>
                                            </p:tav>
                                          </p:tavLst>
                                        </p:anim>
                                        <p:anim calcmode="lin" valueType="num">
                                          <p:cBhvr>
                                            <p:cTn id="34" dur="500" fill="hold"/>
                                            <p:tgtEl>
                                              <p:spTgt spid="25"/>
                                            </p:tgtEl>
                                            <p:attrNameLst>
                                              <p:attrName>ppt_h</p:attrName>
                                            </p:attrNameLst>
                                          </p:cBhvr>
                                          <p:tavLst>
                                            <p:tav tm="0">
                                              <p:val>
                                                <p:fltVal val="0"/>
                                              </p:val>
                                            </p:tav>
                                            <p:tav tm="100000">
                                              <p:val>
                                                <p:strVal val="#ppt_h"/>
                                              </p:val>
                                            </p:tav>
                                          </p:tavLst>
                                        </p:anim>
                                        <p:animEffect transition="in" filter="fade">
                                          <p:cBhvr>
                                            <p:cTn id="35" dur="500"/>
                                            <p:tgtEl>
                                              <p:spTgt spid="25"/>
                                            </p:tgtEl>
                                          </p:cBhvr>
                                        </p:animEffect>
                                      </p:childTnLst>
                                    </p:cTn>
                                  </p:par>
                                </p:childTnLst>
                              </p:cTn>
                            </p:par>
                            <p:par>
                              <p:cTn id="36" fill="hold">
                                <p:stCondLst>
                                  <p:cond delay="3300"/>
                                </p:stCondLst>
                                <p:childTnLst>
                                  <p:par>
                                    <p:cTn id="37" presetID="22" presetClass="entr" presetSubtype="8" fill="hold" nodeType="after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wipe(left)">
                                          <p:cBhvr>
                                            <p:cTn id="39" dur="500"/>
                                            <p:tgtEl>
                                              <p:spTgt spid="16"/>
                                            </p:tgtEl>
                                          </p:cBhvr>
                                        </p:animEffect>
                                      </p:childTnLst>
                                    </p:cTn>
                                  </p:par>
                                </p:childTnLst>
                              </p:cTn>
                            </p:par>
                            <p:par>
                              <p:cTn id="40" fill="hold">
                                <p:stCondLst>
                                  <p:cond delay="3800"/>
                                </p:stCondLst>
                                <p:childTnLst>
                                  <p:par>
                                    <p:cTn id="41" presetID="2" presetClass="entr" presetSubtype="2" fill="hold" nodeType="afterEffect">
                                      <p:stCondLst>
                                        <p:cond delay="0"/>
                                      </p:stCondLst>
                                      <p:childTnLst>
                                        <p:set>
                                          <p:cBhvr>
                                            <p:cTn id="42" dur="1" fill="hold">
                                              <p:stCondLst>
                                                <p:cond delay="0"/>
                                              </p:stCondLst>
                                            </p:cTn>
                                            <p:tgtEl>
                                              <p:spTgt spid="29"/>
                                            </p:tgtEl>
                                            <p:attrNameLst>
                                              <p:attrName>style.visibility</p:attrName>
                                            </p:attrNameLst>
                                          </p:cBhvr>
                                          <p:to>
                                            <p:strVal val="visible"/>
                                          </p:to>
                                        </p:set>
                                        <p:anim calcmode="lin" valueType="num">
                                          <p:cBhvr additive="base">
                                            <p:cTn id="43" dur="500" fill="hold"/>
                                            <p:tgtEl>
                                              <p:spTgt spid="29"/>
                                            </p:tgtEl>
                                            <p:attrNameLst>
                                              <p:attrName>ppt_x</p:attrName>
                                            </p:attrNameLst>
                                          </p:cBhvr>
                                          <p:tavLst>
                                            <p:tav tm="0">
                                              <p:val>
                                                <p:strVal val="1+#ppt_w/2"/>
                                              </p:val>
                                            </p:tav>
                                            <p:tav tm="100000">
                                              <p:val>
                                                <p:strVal val="#ppt_x"/>
                                              </p:val>
                                            </p:tav>
                                          </p:tavLst>
                                        </p:anim>
                                        <p:anim calcmode="lin" valueType="num">
                                          <p:cBhvr additive="base">
                                            <p:cTn id="44" dur="500" fill="hold"/>
                                            <p:tgtEl>
                                              <p:spTgt spid="29"/>
                                            </p:tgtEl>
                                            <p:attrNameLst>
                                              <p:attrName>ppt_y</p:attrName>
                                            </p:attrNameLst>
                                          </p:cBhvr>
                                          <p:tavLst>
                                            <p:tav tm="0">
                                              <p:val>
                                                <p:strVal val="#ppt_y"/>
                                              </p:val>
                                            </p:tav>
                                            <p:tav tm="100000">
                                              <p:val>
                                                <p:strVal val="#ppt_y"/>
                                              </p:val>
                                            </p:tav>
                                          </p:tavLst>
                                        </p:anim>
                                      </p:childTnLst>
                                    </p:cTn>
                                  </p:par>
                                </p:childTnLst>
                              </p:cTn>
                            </p:par>
                            <p:par>
                              <p:cTn id="45" fill="hold">
                                <p:stCondLst>
                                  <p:cond delay="4300"/>
                                </p:stCondLst>
                                <p:childTnLst>
                                  <p:par>
                                    <p:cTn id="46" presetID="22" presetClass="entr" presetSubtype="8" fill="hold" grpId="0" nodeType="afterEffect">
                                      <p:stCondLst>
                                        <p:cond delay="0"/>
                                      </p:stCondLst>
                                      <p:childTnLst>
                                        <p:set>
                                          <p:cBhvr>
                                            <p:cTn id="47" dur="1" fill="hold">
                                              <p:stCondLst>
                                                <p:cond delay="0"/>
                                              </p:stCondLst>
                                            </p:cTn>
                                            <p:tgtEl>
                                              <p:spTgt spid="20"/>
                                            </p:tgtEl>
                                            <p:attrNameLst>
                                              <p:attrName>style.visibility</p:attrName>
                                            </p:attrNameLst>
                                          </p:cBhvr>
                                          <p:to>
                                            <p:strVal val="visible"/>
                                          </p:to>
                                        </p:set>
                                        <p:animEffect transition="in" filter="wipe(left)">
                                          <p:cBhvr>
                                            <p:cTn id="48" dur="500"/>
                                            <p:tgtEl>
                                              <p:spTgt spid="20"/>
                                            </p:tgtEl>
                                          </p:cBhvr>
                                        </p:animEffect>
                                      </p:childTnLst>
                                    </p:cTn>
                                  </p:par>
                                  <p:par>
                                    <p:cTn id="49" presetID="22" presetClass="entr" presetSubtype="8" fill="hold" grpId="0" nodeType="withEffect">
                                      <p:stCondLst>
                                        <p:cond delay="0"/>
                                      </p:stCondLst>
                                      <p:childTnLst>
                                        <p:set>
                                          <p:cBhvr>
                                            <p:cTn id="50" dur="1" fill="hold">
                                              <p:stCondLst>
                                                <p:cond delay="0"/>
                                              </p:stCondLst>
                                            </p:cTn>
                                            <p:tgtEl>
                                              <p:spTgt spid="21"/>
                                            </p:tgtEl>
                                            <p:attrNameLst>
                                              <p:attrName>style.visibility</p:attrName>
                                            </p:attrNameLst>
                                          </p:cBhvr>
                                          <p:to>
                                            <p:strVal val="visible"/>
                                          </p:to>
                                        </p:set>
                                        <p:animEffect transition="in" filter="wipe(left)">
                                          <p:cBhvr>
                                            <p:cTn id="51" dur="500"/>
                                            <p:tgtEl>
                                              <p:spTgt spid="21"/>
                                            </p:tgtEl>
                                          </p:cBhvr>
                                        </p:animEffect>
                                      </p:childTnLst>
                                    </p:cTn>
                                  </p:par>
                                  <p:par>
                                    <p:cTn id="52" presetID="53" presetClass="entr" presetSubtype="16" fill="hold" grpId="0" nodeType="withEffect">
                                      <p:stCondLst>
                                        <p:cond delay="750"/>
                                      </p:stCondLst>
                                      <p:childTnLst>
                                        <p:set>
                                          <p:cBhvr>
                                            <p:cTn id="53" dur="1" fill="hold">
                                              <p:stCondLst>
                                                <p:cond delay="0"/>
                                              </p:stCondLst>
                                            </p:cTn>
                                            <p:tgtEl>
                                              <p:spTgt spid="26"/>
                                            </p:tgtEl>
                                            <p:attrNameLst>
                                              <p:attrName>style.visibility</p:attrName>
                                            </p:attrNameLst>
                                          </p:cBhvr>
                                          <p:to>
                                            <p:strVal val="visible"/>
                                          </p:to>
                                        </p:set>
                                        <p:anim calcmode="lin" valueType="num">
                                          <p:cBhvr>
                                            <p:cTn id="54" dur="500" fill="hold"/>
                                            <p:tgtEl>
                                              <p:spTgt spid="26"/>
                                            </p:tgtEl>
                                            <p:attrNameLst>
                                              <p:attrName>ppt_w</p:attrName>
                                            </p:attrNameLst>
                                          </p:cBhvr>
                                          <p:tavLst>
                                            <p:tav tm="0">
                                              <p:val>
                                                <p:fltVal val="0"/>
                                              </p:val>
                                            </p:tav>
                                            <p:tav tm="100000">
                                              <p:val>
                                                <p:strVal val="#ppt_w"/>
                                              </p:val>
                                            </p:tav>
                                          </p:tavLst>
                                        </p:anim>
                                        <p:anim calcmode="lin" valueType="num">
                                          <p:cBhvr>
                                            <p:cTn id="55" dur="500" fill="hold"/>
                                            <p:tgtEl>
                                              <p:spTgt spid="26"/>
                                            </p:tgtEl>
                                            <p:attrNameLst>
                                              <p:attrName>ppt_h</p:attrName>
                                            </p:attrNameLst>
                                          </p:cBhvr>
                                          <p:tavLst>
                                            <p:tav tm="0">
                                              <p:val>
                                                <p:fltVal val="0"/>
                                              </p:val>
                                            </p:tav>
                                            <p:tav tm="100000">
                                              <p:val>
                                                <p:strVal val="#ppt_h"/>
                                              </p:val>
                                            </p:tav>
                                          </p:tavLst>
                                        </p:anim>
                                        <p:animEffect transition="in" filter="fade">
                                          <p:cBhvr>
                                            <p:cTn id="56" dur="500"/>
                                            <p:tgtEl>
                                              <p:spTgt spid="26"/>
                                            </p:tgtEl>
                                          </p:cBhvr>
                                        </p:animEffect>
                                      </p:childTnLst>
                                    </p:cTn>
                                  </p:par>
                                </p:childTnLst>
                              </p:cTn>
                            </p:par>
                            <p:par>
                              <p:cTn id="57" fill="hold">
                                <p:stCondLst>
                                  <p:cond delay="5550"/>
                                </p:stCondLst>
                                <p:childTnLst>
                                  <p:par>
                                    <p:cTn id="58" presetID="22" presetClass="entr" presetSubtype="8" fill="hold" nodeType="afterEffect">
                                      <p:stCondLst>
                                        <p:cond delay="0"/>
                                      </p:stCondLst>
                                      <p:childTnLst>
                                        <p:set>
                                          <p:cBhvr>
                                            <p:cTn id="59" dur="1" fill="hold">
                                              <p:stCondLst>
                                                <p:cond delay="0"/>
                                              </p:stCondLst>
                                            </p:cTn>
                                            <p:tgtEl>
                                              <p:spTgt spid="18"/>
                                            </p:tgtEl>
                                            <p:attrNameLst>
                                              <p:attrName>style.visibility</p:attrName>
                                            </p:attrNameLst>
                                          </p:cBhvr>
                                          <p:to>
                                            <p:strVal val="visible"/>
                                          </p:to>
                                        </p:set>
                                        <p:animEffect transition="in" filter="wipe(left)">
                                          <p:cBhvr>
                                            <p:cTn id="60" dur="500"/>
                                            <p:tgtEl>
                                              <p:spTgt spid="18"/>
                                            </p:tgtEl>
                                          </p:cBhvr>
                                        </p:animEffect>
                                      </p:childTnLst>
                                    </p:cTn>
                                  </p:par>
                                </p:childTnLst>
                              </p:cTn>
                            </p:par>
                            <p:par>
                              <p:cTn id="61" fill="hold">
                                <p:stCondLst>
                                  <p:cond delay="6050"/>
                                </p:stCondLst>
                                <p:childTnLst>
                                  <p:par>
                                    <p:cTn id="62" presetID="2" presetClass="entr" presetSubtype="2" fill="hold" nodeType="afterEffect">
                                      <p:stCondLst>
                                        <p:cond delay="0"/>
                                      </p:stCondLst>
                                      <p:childTnLst>
                                        <p:set>
                                          <p:cBhvr>
                                            <p:cTn id="63" dur="1" fill="hold">
                                              <p:stCondLst>
                                                <p:cond delay="0"/>
                                              </p:stCondLst>
                                            </p:cTn>
                                            <p:tgtEl>
                                              <p:spTgt spid="36"/>
                                            </p:tgtEl>
                                            <p:attrNameLst>
                                              <p:attrName>style.visibility</p:attrName>
                                            </p:attrNameLst>
                                          </p:cBhvr>
                                          <p:to>
                                            <p:strVal val="visible"/>
                                          </p:to>
                                        </p:set>
                                        <p:anim calcmode="lin" valueType="num">
                                          <p:cBhvr additive="base">
                                            <p:cTn id="64" dur="500" fill="hold"/>
                                            <p:tgtEl>
                                              <p:spTgt spid="36"/>
                                            </p:tgtEl>
                                            <p:attrNameLst>
                                              <p:attrName>ppt_x</p:attrName>
                                            </p:attrNameLst>
                                          </p:cBhvr>
                                          <p:tavLst>
                                            <p:tav tm="0">
                                              <p:val>
                                                <p:strVal val="1+#ppt_w/2"/>
                                              </p:val>
                                            </p:tav>
                                            <p:tav tm="100000">
                                              <p:val>
                                                <p:strVal val="#ppt_x"/>
                                              </p:val>
                                            </p:tav>
                                          </p:tavLst>
                                        </p:anim>
                                        <p:anim calcmode="lin" valueType="num">
                                          <p:cBhvr additive="base">
                                            <p:cTn id="65" dur="500" fill="hold"/>
                                            <p:tgtEl>
                                              <p:spTgt spid="36"/>
                                            </p:tgtEl>
                                            <p:attrNameLst>
                                              <p:attrName>ppt_y</p:attrName>
                                            </p:attrNameLst>
                                          </p:cBhvr>
                                          <p:tavLst>
                                            <p:tav tm="0">
                                              <p:val>
                                                <p:strVal val="#ppt_y"/>
                                              </p:val>
                                            </p:tav>
                                            <p:tav tm="100000">
                                              <p:val>
                                                <p:strVal val="#ppt_y"/>
                                              </p:val>
                                            </p:tav>
                                          </p:tavLst>
                                        </p:anim>
                                      </p:childTnLst>
                                    </p:cTn>
                                  </p:par>
                                </p:childTnLst>
                              </p:cTn>
                            </p:par>
                            <p:par>
                              <p:cTn id="66" fill="hold">
                                <p:stCondLst>
                                  <p:cond delay="6550"/>
                                </p:stCondLst>
                                <p:childTnLst>
                                  <p:par>
                                    <p:cTn id="67" presetID="22" presetClass="entr" presetSubtype="8" fill="hold" grpId="0" nodeType="afterEffect">
                                      <p:stCondLst>
                                        <p:cond delay="0"/>
                                      </p:stCondLst>
                                      <p:childTnLst>
                                        <p:set>
                                          <p:cBhvr>
                                            <p:cTn id="68" dur="1" fill="hold">
                                              <p:stCondLst>
                                                <p:cond delay="0"/>
                                              </p:stCondLst>
                                            </p:cTn>
                                            <p:tgtEl>
                                              <p:spTgt spid="58"/>
                                            </p:tgtEl>
                                            <p:attrNameLst>
                                              <p:attrName>style.visibility</p:attrName>
                                            </p:attrNameLst>
                                          </p:cBhvr>
                                          <p:to>
                                            <p:strVal val="visible"/>
                                          </p:to>
                                        </p:set>
                                        <p:animEffect transition="in" filter="wipe(left)">
                                          <p:cBhvr>
                                            <p:cTn id="69" dur="500"/>
                                            <p:tgtEl>
                                              <p:spTgt spid="58"/>
                                            </p:tgtEl>
                                          </p:cBhvr>
                                        </p:animEffect>
                                      </p:childTnLst>
                                    </p:cTn>
                                  </p:par>
                                  <p:par>
                                    <p:cTn id="70" presetID="22" presetClass="entr" presetSubtype="8" fill="hold" grpId="0" nodeType="withEffect">
                                      <p:stCondLst>
                                        <p:cond delay="0"/>
                                      </p:stCondLst>
                                      <p:childTnLst>
                                        <p:set>
                                          <p:cBhvr>
                                            <p:cTn id="71" dur="1" fill="hold">
                                              <p:stCondLst>
                                                <p:cond delay="0"/>
                                              </p:stCondLst>
                                            </p:cTn>
                                            <p:tgtEl>
                                              <p:spTgt spid="59"/>
                                            </p:tgtEl>
                                            <p:attrNameLst>
                                              <p:attrName>style.visibility</p:attrName>
                                            </p:attrNameLst>
                                          </p:cBhvr>
                                          <p:to>
                                            <p:strVal val="visible"/>
                                          </p:to>
                                        </p:set>
                                        <p:animEffect transition="in" filter="wipe(left)">
                                          <p:cBhvr>
                                            <p:cTn id="72" dur="500"/>
                                            <p:tgtEl>
                                              <p:spTgt spid="59"/>
                                            </p:tgtEl>
                                          </p:cBhvr>
                                        </p:animEffect>
                                      </p:childTnLst>
                                    </p:cTn>
                                  </p:par>
                                  <p:par>
                                    <p:cTn id="73" presetID="53" presetClass="entr" presetSubtype="16" fill="hold" grpId="0" nodeType="withEffect">
                                      <p:stCondLst>
                                        <p:cond delay="750"/>
                                      </p:stCondLst>
                                      <p:childTnLst>
                                        <p:set>
                                          <p:cBhvr>
                                            <p:cTn id="74" dur="1" fill="hold">
                                              <p:stCondLst>
                                                <p:cond delay="0"/>
                                              </p:stCondLst>
                                            </p:cTn>
                                            <p:tgtEl>
                                              <p:spTgt spid="27"/>
                                            </p:tgtEl>
                                            <p:attrNameLst>
                                              <p:attrName>style.visibility</p:attrName>
                                            </p:attrNameLst>
                                          </p:cBhvr>
                                          <p:to>
                                            <p:strVal val="visible"/>
                                          </p:to>
                                        </p:set>
                                        <p:anim calcmode="lin" valueType="num">
                                          <p:cBhvr>
                                            <p:cTn id="75" dur="500" fill="hold"/>
                                            <p:tgtEl>
                                              <p:spTgt spid="27"/>
                                            </p:tgtEl>
                                            <p:attrNameLst>
                                              <p:attrName>ppt_w</p:attrName>
                                            </p:attrNameLst>
                                          </p:cBhvr>
                                          <p:tavLst>
                                            <p:tav tm="0">
                                              <p:val>
                                                <p:fltVal val="0"/>
                                              </p:val>
                                            </p:tav>
                                            <p:tav tm="100000">
                                              <p:val>
                                                <p:strVal val="#ppt_w"/>
                                              </p:val>
                                            </p:tav>
                                          </p:tavLst>
                                        </p:anim>
                                        <p:anim calcmode="lin" valueType="num">
                                          <p:cBhvr>
                                            <p:cTn id="76" dur="500" fill="hold"/>
                                            <p:tgtEl>
                                              <p:spTgt spid="27"/>
                                            </p:tgtEl>
                                            <p:attrNameLst>
                                              <p:attrName>ppt_h</p:attrName>
                                            </p:attrNameLst>
                                          </p:cBhvr>
                                          <p:tavLst>
                                            <p:tav tm="0">
                                              <p:val>
                                                <p:fltVal val="0"/>
                                              </p:val>
                                            </p:tav>
                                            <p:tav tm="100000">
                                              <p:val>
                                                <p:strVal val="#ppt_h"/>
                                              </p:val>
                                            </p:tav>
                                          </p:tavLst>
                                        </p:anim>
                                        <p:animEffect transition="in" filter="fade">
                                          <p:cBhvr>
                                            <p:cTn id="77" dur="500"/>
                                            <p:tgtEl>
                                              <p:spTgt spid="27"/>
                                            </p:tgtEl>
                                          </p:cBhvr>
                                        </p:animEffect>
                                      </p:childTnLst>
                                    </p:cTn>
                                  </p:par>
                                </p:childTnLst>
                              </p:cTn>
                            </p:par>
                            <p:par>
                              <p:cTn id="78" fill="hold">
                                <p:stCondLst>
                                  <p:cond delay="7800"/>
                                </p:stCondLst>
                                <p:childTnLst>
                                  <p:par>
                                    <p:cTn id="79" presetID="22" presetClass="entr" presetSubtype="8" fill="hold" nodeType="afterEffect">
                                      <p:stCondLst>
                                        <p:cond delay="0"/>
                                      </p:stCondLst>
                                      <p:childTnLst>
                                        <p:set>
                                          <p:cBhvr>
                                            <p:cTn id="80" dur="1" fill="hold">
                                              <p:stCondLst>
                                                <p:cond delay="0"/>
                                              </p:stCondLst>
                                            </p:cTn>
                                            <p:tgtEl>
                                              <p:spTgt spid="19"/>
                                            </p:tgtEl>
                                            <p:attrNameLst>
                                              <p:attrName>style.visibility</p:attrName>
                                            </p:attrNameLst>
                                          </p:cBhvr>
                                          <p:to>
                                            <p:strVal val="visible"/>
                                          </p:to>
                                        </p:set>
                                        <p:animEffect transition="in" filter="wipe(left)">
                                          <p:cBhvr>
                                            <p:cTn id="81" dur="500"/>
                                            <p:tgtEl>
                                              <p:spTgt spid="19"/>
                                            </p:tgtEl>
                                          </p:cBhvr>
                                        </p:animEffect>
                                      </p:childTnLst>
                                    </p:cTn>
                                  </p:par>
                                </p:childTnLst>
                              </p:cTn>
                            </p:par>
                            <p:par>
                              <p:cTn id="82" fill="hold">
                                <p:stCondLst>
                                  <p:cond delay="8300"/>
                                </p:stCondLst>
                                <p:childTnLst>
                                  <p:par>
                                    <p:cTn id="83" presetID="2" presetClass="entr" presetSubtype="2" fill="hold" nodeType="afterEffect">
                                      <p:stCondLst>
                                        <p:cond delay="0"/>
                                      </p:stCondLst>
                                      <p:childTnLst>
                                        <p:set>
                                          <p:cBhvr>
                                            <p:cTn id="84" dur="1" fill="hold">
                                              <p:stCondLst>
                                                <p:cond delay="0"/>
                                              </p:stCondLst>
                                            </p:cTn>
                                            <p:tgtEl>
                                              <p:spTgt spid="41"/>
                                            </p:tgtEl>
                                            <p:attrNameLst>
                                              <p:attrName>style.visibility</p:attrName>
                                            </p:attrNameLst>
                                          </p:cBhvr>
                                          <p:to>
                                            <p:strVal val="visible"/>
                                          </p:to>
                                        </p:set>
                                        <p:anim calcmode="lin" valueType="num">
                                          <p:cBhvr additive="base">
                                            <p:cTn id="85" dur="500" fill="hold"/>
                                            <p:tgtEl>
                                              <p:spTgt spid="41"/>
                                            </p:tgtEl>
                                            <p:attrNameLst>
                                              <p:attrName>ppt_x</p:attrName>
                                            </p:attrNameLst>
                                          </p:cBhvr>
                                          <p:tavLst>
                                            <p:tav tm="0">
                                              <p:val>
                                                <p:strVal val="1+#ppt_w/2"/>
                                              </p:val>
                                            </p:tav>
                                            <p:tav tm="100000">
                                              <p:val>
                                                <p:strVal val="#ppt_x"/>
                                              </p:val>
                                            </p:tav>
                                          </p:tavLst>
                                        </p:anim>
                                        <p:anim calcmode="lin" valueType="num">
                                          <p:cBhvr additive="base">
                                            <p:cTn id="86" dur="500" fill="hold"/>
                                            <p:tgtEl>
                                              <p:spTgt spid="41"/>
                                            </p:tgtEl>
                                            <p:attrNameLst>
                                              <p:attrName>ppt_y</p:attrName>
                                            </p:attrNameLst>
                                          </p:cBhvr>
                                          <p:tavLst>
                                            <p:tav tm="0">
                                              <p:val>
                                                <p:strVal val="#ppt_y"/>
                                              </p:val>
                                            </p:tav>
                                            <p:tav tm="100000">
                                              <p:val>
                                                <p:strVal val="#ppt_y"/>
                                              </p:val>
                                            </p:tav>
                                          </p:tavLst>
                                        </p:anim>
                                      </p:childTnLst>
                                    </p:cTn>
                                  </p:par>
                                </p:childTnLst>
                              </p:cTn>
                            </p:par>
                            <p:par>
                              <p:cTn id="87" fill="hold">
                                <p:stCondLst>
                                  <p:cond delay="8800"/>
                                </p:stCondLst>
                                <p:childTnLst>
                                  <p:par>
                                    <p:cTn id="88" presetID="22" presetClass="entr" presetSubtype="8" fill="hold" grpId="0" nodeType="afterEffect">
                                      <p:stCondLst>
                                        <p:cond delay="0"/>
                                      </p:stCondLst>
                                      <p:childTnLst>
                                        <p:set>
                                          <p:cBhvr>
                                            <p:cTn id="89" dur="1" fill="hold">
                                              <p:stCondLst>
                                                <p:cond delay="0"/>
                                              </p:stCondLst>
                                            </p:cTn>
                                            <p:tgtEl>
                                              <p:spTgt spid="60"/>
                                            </p:tgtEl>
                                            <p:attrNameLst>
                                              <p:attrName>style.visibility</p:attrName>
                                            </p:attrNameLst>
                                          </p:cBhvr>
                                          <p:to>
                                            <p:strVal val="visible"/>
                                          </p:to>
                                        </p:set>
                                        <p:animEffect transition="in" filter="wipe(left)">
                                          <p:cBhvr>
                                            <p:cTn id="90" dur="500"/>
                                            <p:tgtEl>
                                              <p:spTgt spid="60"/>
                                            </p:tgtEl>
                                          </p:cBhvr>
                                        </p:animEffect>
                                      </p:childTnLst>
                                    </p:cTn>
                                  </p:par>
                                  <p:par>
                                    <p:cTn id="91" presetID="22" presetClass="entr" presetSubtype="8" fill="hold" grpId="0" nodeType="withEffect">
                                      <p:stCondLst>
                                        <p:cond delay="0"/>
                                      </p:stCondLst>
                                      <p:childTnLst>
                                        <p:set>
                                          <p:cBhvr>
                                            <p:cTn id="92" dur="1" fill="hold">
                                              <p:stCondLst>
                                                <p:cond delay="0"/>
                                              </p:stCondLst>
                                            </p:cTn>
                                            <p:tgtEl>
                                              <p:spTgt spid="61"/>
                                            </p:tgtEl>
                                            <p:attrNameLst>
                                              <p:attrName>style.visibility</p:attrName>
                                            </p:attrNameLst>
                                          </p:cBhvr>
                                          <p:to>
                                            <p:strVal val="visible"/>
                                          </p:to>
                                        </p:set>
                                        <p:animEffect transition="in" filter="wipe(left)">
                                          <p:cBhvr>
                                            <p:cTn id="93" dur="500"/>
                                            <p:tgtEl>
                                              <p:spTgt spid="61"/>
                                            </p:tgtEl>
                                          </p:cBhvr>
                                        </p:animEffect>
                                      </p:childTnLst>
                                    </p:cTn>
                                  </p:par>
                                  <p:par>
                                    <p:cTn id="94" presetID="53" presetClass="entr" presetSubtype="16" fill="hold" grpId="0" nodeType="withEffect">
                                      <p:stCondLst>
                                        <p:cond delay="750"/>
                                      </p:stCondLst>
                                      <p:childTnLst>
                                        <p:set>
                                          <p:cBhvr>
                                            <p:cTn id="95" dur="1" fill="hold">
                                              <p:stCondLst>
                                                <p:cond delay="0"/>
                                              </p:stCondLst>
                                            </p:cTn>
                                            <p:tgtEl>
                                              <p:spTgt spid="28"/>
                                            </p:tgtEl>
                                            <p:attrNameLst>
                                              <p:attrName>style.visibility</p:attrName>
                                            </p:attrNameLst>
                                          </p:cBhvr>
                                          <p:to>
                                            <p:strVal val="visible"/>
                                          </p:to>
                                        </p:set>
                                        <p:anim calcmode="lin" valueType="num">
                                          <p:cBhvr>
                                            <p:cTn id="96" dur="500" fill="hold"/>
                                            <p:tgtEl>
                                              <p:spTgt spid="28"/>
                                            </p:tgtEl>
                                            <p:attrNameLst>
                                              <p:attrName>ppt_w</p:attrName>
                                            </p:attrNameLst>
                                          </p:cBhvr>
                                          <p:tavLst>
                                            <p:tav tm="0">
                                              <p:val>
                                                <p:fltVal val="0"/>
                                              </p:val>
                                            </p:tav>
                                            <p:tav tm="100000">
                                              <p:val>
                                                <p:strVal val="#ppt_w"/>
                                              </p:val>
                                            </p:tav>
                                          </p:tavLst>
                                        </p:anim>
                                        <p:anim calcmode="lin" valueType="num">
                                          <p:cBhvr>
                                            <p:cTn id="97" dur="500" fill="hold"/>
                                            <p:tgtEl>
                                              <p:spTgt spid="28"/>
                                            </p:tgtEl>
                                            <p:attrNameLst>
                                              <p:attrName>ppt_h</p:attrName>
                                            </p:attrNameLst>
                                          </p:cBhvr>
                                          <p:tavLst>
                                            <p:tav tm="0">
                                              <p:val>
                                                <p:fltVal val="0"/>
                                              </p:val>
                                            </p:tav>
                                            <p:tav tm="100000">
                                              <p:val>
                                                <p:strVal val="#ppt_h"/>
                                              </p:val>
                                            </p:tav>
                                          </p:tavLst>
                                        </p:anim>
                                        <p:animEffect transition="in" filter="fade">
                                          <p:cBhvr>
                                            <p:cTn id="98" dur="500"/>
                                            <p:tgtEl>
                                              <p:spTgt spid="28"/>
                                            </p:tgtEl>
                                          </p:cBhvr>
                                        </p:animEffect>
                                      </p:childTnLst>
                                    </p:cTn>
                                  </p:par>
                                </p:childTnLst>
                              </p:cTn>
                            </p:par>
                            <p:par>
                              <p:cTn id="99" fill="hold">
                                <p:stCondLst>
                                  <p:cond delay="10050"/>
                                </p:stCondLst>
                                <p:childTnLst>
                                  <p:par>
                                    <p:cTn id="100" presetID="22" presetClass="entr" presetSubtype="8" fill="hold" nodeType="afterEffect">
                                      <p:stCondLst>
                                        <p:cond delay="0"/>
                                      </p:stCondLst>
                                      <p:childTnLst>
                                        <p:set>
                                          <p:cBhvr>
                                            <p:cTn id="101" dur="1" fill="hold">
                                              <p:stCondLst>
                                                <p:cond delay="0"/>
                                              </p:stCondLst>
                                            </p:cTn>
                                            <p:tgtEl>
                                              <p:spTgt spid="17"/>
                                            </p:tgtEl>
                                            <p:attrNameLst>
                                              <p:attrName>style.visibility</p:attrName>
                                            </p:attrNameLst>
                                          </p:cBhvr>
                                          <p:to>
                                            <p:strVal val="visible"/>
                                          </p:to>
                                        </p:set>
                                        <p:animEffect transition="in" filter="wipe(left)">
                                          <p:cBhvr>
                                            <p:cTn id="102" dur="500"/>
                                            <p:tgtEl>
                                              <p:spTgt spid="17"/>
                                            </p:tgtEl>
                                          </p:cBhvr>
                                        </p:animEffect>
                                      </p:childTnLst>
                                    </p:cTn>
                                  </p:par>
                                </p:childTnLst>
                              </p:cTn>
                            </p:par>
                            <p:par>
                              <p:cTn id="103" fill="hold">
                                <p:stCondLst>
                                  <p:cond delay="10550"/>
                                </p:stCondLst>
                                <p:childTnLst>
                                  <p:par>
                                    <p:cTn id="104" presetID="2" presetClass="entr" presetSubtype="2" fill="hold" nodeType="afterEffect">
                                      <p:stCondLst>
                                        <p:cond delay="0"/>
                                      </p:stCondLst>
                                      <p:childTnLst>
                                        <p:set>
                                          <p:cBhvr>
                                            <p:cTn id="105" dur="1" fill="hold">
                                              <p:stCondLst>
                                                <p:cond delay="0"/>
                                              </p:stCondLst>
                                            </p:cTn>
                                            <p:tgtEl>
                                              <p:spTgt spid="53"/>
                                            </p:tgtEl>
                                            <p:attrNameLst>
                                              <p:attrName>style.visibility</p:attrName>
                                            </p:attrNameLst>
                                          </p:cBhvr>
                                          <p:to>
                                            <p:strVal val="visible"/>
                                          </p:to>
                                        </p:set>
                                        <p:anim calcmode="lin" valueType="num">
                                          <p:cBhvr additive="base">
                                            <p:cTn id="106" dur="500" fill="hold"/>
                                            <p:tgtEl>
                                              <p:spTgt spid="53"/>
                                            </p:tgtEl>
                                            <p:attrNameLst>
                                              <p:attrName>ppt_x</p:attrName>
                                            </p:attrNameLst>
                                          </p:cBhvr>
                                          <p:tavLst>
                                            <p:tav tm="0">
                                              <p:val>
                                                <p:strVal val="1+#ppt_w/2"/>
                                              </p:val>
                                            </p:tav>
                                            <p:tav tm="100000">
                                              <p:val>
                                                <p:strVal val="#ppt_x"/>
                                              </p:val>
                                            </p:tav>
                                          </p:tavLst>
                                        </p:anim>
                                        <p:anim calcmode="lin" valueType="num">
                                          <p:cBhvr additive="base">
                                            <p:cTn id="107" dur="500" fill="hold"/>
                                            <p:tgtEl>
                                              <p:spTgt spid="53"/>
                                            </p:tgtEl>
                                            <p:attrNameLst>
                                              <p:attrName>ppt_y</p:attrName>
                                            </p:attrNameLst>
                                          </p:cBhvr>
                                          <p:tavLst>
                                            <p:tav tm="0">
                                              <p:val>
                                                <p:strVal val="#ppt_y"/>
                                              </p:val>
                                            </p:tav>
                                            <p:tav tm="100000">
                                              <p:val>
                                                <p:strVal val="#ppt_y"/>
                                              </p:val>
                                            </p:tav>
                                          </p:tavLst>
                                        </p:anim>
                                      </p:childTnLst>
                                    </p:cTn>
                                  </p:par>
                                </p:childTnLst>
                              </p:cTn>
                            </p:par>
                            <p:par>
                              <p:cTn id="108" fill="hold">
                                <p:stCondLst>
                                  <p:cond delay="11050"/>
                                </p:stCondLst>
                                <p:childTnLst>
                                  <p:par>
                                    <p:cTn id="109" presetID="22" presetClass="entr" presetSubtype="8" fill="hold" grpId="0" nodeType="afterEffect">
                                      <p:stCondLst>
                                        <p:cond delay="0"/>
                                      </p:stCondLst>
                                      <p:childTnLst>
                                        <p:set>
                                          <p:cBhvr>
                                            <p:cTn id="110" dur="1" fill="hold">
                                              <p:stCondLst>
                                                <p:cond delay="0"/>
                                              </p:stCondLst>
                                            </p:cTn>
                                            <p:tgtEl>
                                              <p:spTgt spid="62"/>
                                            </p:tgtEl>
                                            <p:attrNameLst>
                                              <p:attrName>style.visibility</p:attrName>
                                            </p:attrNameLst>
                                          </p:cBhvr>
                                          <p:to>
                                            <p:strVal val="visible"/>
                                          </p:to>
                                        </p:set>
                                        <p:animEffect transition="in" filter="wipe(left)">
                                          <p:cBhvr>
                                            <p:cTn id="111" dur="500"/>
                                            <p:tgtEl>
                                              <p:spTgt spid="62"/>
                                            </p:tgtEl>
                                          </p:cBhvr>
                                        </p:animEffect>
                                      </p:childTnLst>
                                    </p:cTn>
                                  </p:par>
                                  <p:par>
                                    <p:cTn id="112" presetID="22" presetClass="entr" presetSubtype="8" fill="hold" grpId="0" nodeType="withEffect">
                                      <p:stCondLst>
                                        <p:cond delay="0"/>
                                      </p:stCondLst>
                                      <p:childTnLst>
                                        <p:set>
                                          <p:cBhvr>
                                            <p:cTn id="113" dur="1" fill="hold">
                                              <p:stCondLst>
                                                <p:cond delay="0"/>
                                              </p:stCondLst>
                                            </p:cTn>
                                            <p:tgtEl>
                                              <p:spTgt spid="63"/>
                                            </p:tgtEl>
                                            <p:attrNameLst>
                                              <p:attrName>style.visibility</p:attrName>
                                            </p:attrNameLst>
                                          </p:cBhvr>
                                          <p:to>
                                            <p:strVal val="visible"/>
                                          </p:to>
                                        </p:set>
                                        <p:animEffect transition="in" filter="wipe(left)">
                                          <p:cBhvr>
                                            <p:cTn id="114"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33" grpId="0"/>
          <p:bldP spid="20" grpId="0"/>
          <p:bldP spid="21" grpId="0"/>
          <p:bldP spid="25" grpId="0" animBg="1"/>
          <p:bldP spid="26" grpId="0" animBg="1"/>
          <p:bldP spid="27" grpId="0" animBg="1"/>
          <p:bldP spid="28" grpId="0" animBg="1"/>
          <p:bldP spid="58" grpId="0"/>
          <p:bldP spid="59" grpId="0"/>
          <p:bldP spid="60" grpId="0"/>
          <p:bldP spid="61" grpId="0"/>
          <p:bldP spid="62" grpId="0"/>
          <p:bldP spid="63" grpId="0"/>
        </p:bldLst>
      </p:timing>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8" name="组合 127"/>
          <p:cNvGrpSpPr>
            <a:grpSpLocks noChangeAspect="1"/>
          </p:cNvGrpSpPr>
          <p:nvPr/>
        </p:nvGrpSpPr>
        <p:grpSpPr>
          <a:xfrm>
            <a:off x="359581" y="328252"/>
            <a:ext cx="411518" cy="411464"/>
            <a:chOff x="304800" y="673100"/>
            <a:chExt cx="4000500" cy="4000500"/>
          </a:xfrm>
          <a:effectLst>
            <a:outerShdw blurRad="444500" dist="254000" dir="8100000" algn="tr" rotWithShape="0">
              <a:prstClr val="black">
                <a:alpha val="24000"/>
              </a:prstClr>
            </a:outerShdw>
          </a:effectLst>
        </p:grpSpPr>
        <p:sp>
          <p:nvSpPr>
            <p:cNvPr id="129" name="同心圆 128"/>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微软雅黑"/>
              </a:endParaRPr>
            </a:p>
          </p:txBody>
        </p:sp>
        <p:sp>
          <p:nvSpPr>
            <p:cNvPr id="130" name="椭圆 129"/>
            <p:cNvSpPr/>
            <p:nvPr/>
          </p:nvSpPr>
          <p:spPr>
            <a:xfrm>
              <a:off x="392100" y="760400"/>
              <a:ext cx="3825879" cy="3825879"/>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a:endParaRPr>
            </a:p>
          </p:txBody>
        </p:sp>
      </p:grpSp>
      <p:cxnSp>
        <p:nvCxnSpPr>
          <p:cNvPr id="131" name="直接连接符 130"/>
          <p:cNvCxnSpPr/>
          <p:nvPr/>
        </p:nvCxnSpPr>
        <p:spPr>
          <a:xfrm>
            <a:off x="898771" y="611565"/>
            <a:ext cx="7084961" cy="0"/>
          </a:xfrm>
          <a:prstGeom prst="line">
            <a:avLst/>
          </a:prstGeom>
          <a:ln w="158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7885677" y="411510"/>
            <a:ext cx="1150819" cy="400110"/>
          </a:xfrm>
          <a:prstGeom prst="rect">
            <a:avLst/>
          </a:prstGeom>
          <a:noFill/>
        </p:spPr>
        <p:txBody>
          <a:bodyPr wrap="square" rtlCol="0">
            <a:spAutoFit/>
          </a:bodyPr>
          <a:lstStyle/>
          <a:p>
            <a:pPr algn="ctr"/>
            <a:r>
              <a:rPr lang="en-US" altLang="zh-CN" sz="2000" b="1" dirty="0" smtClean="0">
                <a:solidFill>
                  <a:schemeClr val="tx1">
                    <a:lumMod val="50000"/>
                    <a:lumOff val="50000"/>
                  </a:schemeClr>
                </a:solidFill>
                <a:ea typeface="微软雅黑"/>
              </a:rPr>
              <a:t>LOGO</a:t>
            </a:r>
            <a:endParaRPr lang="zh-CN" altLang="en-US" sz="2000" b="1" dirty="0">
              <a:solidFill>
                <a:schemeClr val="tx1">
                  <a:lumMod val="50000"/>
                  <a:lumOff val="50000"/>
                </a:schemeClr>
              </a:solidFill>
              <a:ea typeface="微软雅黑"/>
            </a:endParaRPr>
          </a:p>
        </p:txBody>
      </p:sp>
      <p:sp>
        <p:nvSpPr>
          <p:cNvPr id="133" name="Text Box 18"/>
          <p:cNvSpPr txBox="1">
            <a:spLocks noChangeArrowheads="1"/>
          </p:cNvSpPr>
          <p:nvPr/>
        </p:nvSpPr>
        <p:spPr bwMode="gray">
          <a:xfrm>
            <a:off x="970779" y="288980"/>
            <a:ext cx="281044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zh-CN" altLang="en-US" sz="1600" b="1" dirty="0">
                <a:solidFill>
                  <a:schemeClr val="tx1">
                    <a:lumMod val="75000"/>
                    <a:lumOff val="25000"/>
                  </a:schemeClr>
                </a:solidFill>
                <a:latin typeface="微软雅黑"/>
                <a:ea typeface="微软雅黑"/>
              </a:rPr>
              <a:t>添加您想要的标题</a:t>
            </a:r>
          </a:p>
        </p:txBody>
      </p:sp>
      <p:sp>
        <p:nvSpPr>
          <p:cNvPr id="50" name="燕尾形 49"/>
          <p:cNvSpPr/>
          <p:nvPr/>
        </p:nvSpPr>
        <p:spPr>
          <a:xfrm>
            <a:off x="899592" y="2480499"/>
            <a:ext cx="816998" cy="887723"/>
          </a:xfrm>
          <a:prstGeom prst="chevron">
            <a:avLst>
              <a:gd name="adj" fmla="val 54429"/>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1" tIns="45716" rIns="91431" bIns="45716" anchor="ctr"/>
          <a:lstStyle/>
          <a:p>
            <a:pPr algn="ctr" defTabSz="914332" fontAlgn="auto">
              <a:spcBef>
                <a:spcPts val="0"/>
              </a:spcBef>
              <a:spcAft>
                <a:spcPts val="0"/>
              </a:spcAft>
              <a:defRPr/>
            </a:pPr>
            <a:endParaRPr lang="zh-CN" altLang="en-US" sz="2489"/>
          </a:p>
        </p:txBody>
      </p:sp>
      <p:sp>
        <p:nvSpPr>
          <p:cNvPr id="51" name="燕尾形 50"/>
          <p:cNvSpPr/>
          <p:nvPr/>
        </p:nvSpPr>
        <p:spPr>
          <a:xfrm>
            <a:off x="1619672" y="2480499"/>
            <a:ext cx="818217" cy="887723"/>
          </a:xfrm>
          <a:prstGeom prst="chevron">
            <a:avLst>
              <a:gd name="adj" fmla="val 54429"/>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1" tIns="45716" rIns="91431" bIns="45716" anchor="ctr"/>
          <a:lstStyle/>
          <a:p>
            <a:pPr algn="ctr" defTabSz="914332" fontAlgn="auto">
              <a:spcBef>
                <a:spcPts val="0"/>
              </a:spcBef>
              <a:spcAft>
                <a:spcPts val="0"/>
              </a:spcAft>
              <a:defRPr/>
            </a:pPr>
            <a:endParaRPr lang="zh-CN" altLang="en-US" sz="2489"/>
          </a:p>
        </p:txBody>
      </p:sp>
      <p:sp>
        <p:nvSpPr>
          <p:cNvPr id="52" name="燕尾形 51"/>
          <p:cNvSpPr/>
          <p:nvPr/>
        </p:nvSpPr>
        <p:spPr>
          <a:xfrm>
            <a:off x="2339752" y="2480499"/>
            <a:ext cx="818217" cy="887723"/>
          </a:xfrm>
          <a:prstGeom prst="chevron">
            <a:avLst>
              <a:gd name="adj" fmla="val 54429"/>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1" tIns="45716" rIns="91431" bIns="45716" anchor="ctr"/>
          <a:lstStyle/>
          <a:p>
            <a:pPr algn="ctr" defTabSz="914332" fontAlgn="auto">
              <a:spcBef>
                <a:spcPts val="0"/>
              </a:spcBef>
              <a:spcAft>
                <a:spcPts val="0"/>
              </a:spcAft>
              <a:defRPr/>
            </a:pPr>
            <a:endParaRPr lang="zh-CN" altLang="en-US" sz="2489"/>
          </a:p>
        </p:txBody>
      </p:sp>
      <p:sp>
        <p:nvSpPr>
          <p:cNvPr id="64" name="燕尾形 63"/>
          <p:cNvSpPr/>
          <p:nvPr/>
        </p:nvSpPr>
        <p:spPr>
          <a:xfrm>
            <a:off x="3033703" y="2480499"/>
            <a:ext cx="818217" cy="887723"/>
          </a:xfrm>
          <a:prstGeom prst="chevron">
            <a:avLst>
              <a:gd name="adj" fmla="val 54429"/>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1" tIns="45716" rIns="91431" bIns="45716" anchor="ctr"/>
          <a:lstStyle/>
          <a:p>
            <a:pPr algn="ctr" defTabSz="914332" fontAlgn="auto">
              <a:spcBef>
                <a:spcPts val="0"/>
              </a:spcBef>
              <a:spcAft>
                <a:spcPts val="0"/>
              </a:spcAft>
              <a:defRPr/>
            </a:pPr>
            <a:endParaRPr lang="zh-CN" altLang="en-US" sz="2489"/>
          </a:p>
        </p:txBody>
      </p:sp>
      <p:cxnSp>
        <p:nvCxnSpPr>
          <p:cNvPr id="65" name="直接连接符 64"/>
          <p:cNvCxnSpPr/>
          <p:nvPr/>
        </p:nvCxnSpPr>
        <p:spPr>
          <a:xfrm>
            <a:off x="2555776" y="2057728"/>
            <a:ext cx="0" cy="413246"/>
          </a:xfrm>
          <a:prstGeom prst="line">
            <a:avLst/>
          </a:prstGeom>
          <a:ln w="12700">
            <a:solidFill>
              <a:schemeClr val="bg1">
                <a:lumMod val="65000"/>
              </a:schemeClr>
            </a:solidFill>
            <a:headEnd type="stealth"/>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a:off x="1115616" y="1563638"/>
            <a:ext cx="0" cy="910511"/>
          </a:xfrm>
          <a:prstGeom prst="line">
            <a:avLst/>
          </a:prstGeom>
          <a:ln w="12700">
            <a:solidFill>
              <a:schemeClr val="bg1">
                <a:lumMod val="65000"/>
              </a:schemeClr>
            </a:solidFill>
            <a:headEnd type="stealth"/>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flipH="1" flipV="1">
            <a:off x="3275856" y="3353874"/>
            <a:ext cx="29068" cy="946068"/>
          </a:xfrm>
          <a:prstGeom prst="line">
            <a:avLst/>
          </a:prstGeom>
          <a:ln w="12700">
            <a:solidFill>
              <a:schemeClr val="bg1">
                <a:lumMod val="65000"/>
              </a:schemeClr>
            </a:solidFill>
            <a:headEnd type="stealth"/>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flipV="1">
            <a:off x="1763688" y="3353872"/>
            <a:ext cx="0" cy="370006"/>
          </a:xfrm>
          <a:prstGeom prst="line">
            <a:avLst/>
          </a:prstGeom>
          <a:ln w="12700">
            <a:solidFill>
              <a:schemeClr val="bg1">
                <a:lumMod val="65000"/>
              </a:schemeClr>
            </a:solidFill>
            <a:headEnd type="stealth"/>
          </a:ln>
        </p:spPr>
        <p:style>
          <a:lnRef idx="1">
            <a:schemeClr val="accent1"/>
          </a:lnRef>
          <a:fillRef idx="0">
            <a:schemeClr val="accent1"/>
          </a:fillRef>
          <a:effectRef idx="0">
            <a:schemeClr val="accent1"/>
          </a:effectRef>
          <a:fontRef idx="minor">
            <a:schemeClr val="tx1"/>
          </a:fontRef>
        </p:style>
      </p:cxnSp>
      <p:sp>
        <p:nvSpPr>
          <p:cNvPr id="69" name="五边形 68"/>
          <p:cNvSpPr/>
          <p:nvPr/>
        </p:nvSpPr>
        <p:spPr>
          <a:xfrm>
            <a:off x="-36512" y="2473083"/>
            <a:ext cx="5904655" cy="892732"/>
          </a:xfrm>
          <a:prstGeom prst="homePlate">
            <a:avLst>
              <a:gd name="adj" fmla="val 47961"/>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lIns="91431" tIns="45716" rIns="91431" bIns="45716" anchor="ctr"/>
          <a:lstStyle/>
          <a:p>
            <a:pPr algn="ctr" defTabSz="914332" fontAlgn="auto">
              <a:spcBef>
                <a:spcPts val="0"/>
              </a:spcBef>
              <a:spcAft>
                <a:spcPts val="0"/>
              </a:spcAft>
              <a:defRPr/>
            </a:pPr>
            <a:endParaRPr lang="zh-CN" altLang="en-US" sz="2489"/>
          </a:p>
        </p:txBody>
      </p:sp>
      <p:sp>
        <p:nvSpPr>
          <p:cNvPr id="70" name="TextBox 69"/>
          <p:cNvSpPr txBox="1"/>
          <p:nvPr/>
        </p:nvSpPr>
        <p:spPr>
          <a:xfrm>
            <a:off x="6194938" y="1914093"/>
            <a:ext cx="2160240" cy="2169825"/>
          </a:xfrm>
          <a:prstGeom prst="rect">
            <a:avLst/>
          </a:prstGeom>
          <a:noFill/>
        </p:spPr>
        <p:txBody>
          <a:bodyPr wrap="square" rtlCol="0">
            <a:spAutoFit/>
          </a:bodyPr>
          <a:lstStyle/>
          <a:p>
            <a:pPr>
              <a:lnSpc>
                <a:spcPct val="150000"/>
              </a:lnSpc>
            </a:pPr>
            <a:r>
              <a:rPr lang="zh-CN" altLang="en-US" sz="1000" dirty="0" smtClean="0">
                <a:solidFill>
                  <a:schemeClr val="tx1">
                    <a:lumMod val="65000"/>
                    <a:lumOff val="35000"/>
                  </a:schemeClr>
                </a:solidFill>
                <a:latin typeface="微软雅黑" pitchFamily="34" charset="-122"/>
                <a:ea typeface="微软雅黑" pitchFamily="34" charset="-122"/>
                <a:sym typeface="Calibri" pitchFamily="34" charset="0"/>
              </a:rPr>
              <a:t>      点击</a:t>
            </a:r>
            <a:r>
              <a:rPr lang="zh-CN" altLang="en-US" sz="1000" dirty="0">
                <a:solidFill>
                  <a:schemeClr val="tx1">
                    <a:lumMod val="65000"/>
                    <a:lumOff val="35000"/>
                  </a:schemeClr>
                </a:solidFill>
                <a:latin typeface="微软雅黑" pitchFamily="34" charset="-122"/>
                <a:ea typeface="微软雅黑" pitchFamily="34" charset="-122"/>
                <a:sym typeface="Calibri" pitchFamily="34" charset="0"/>
              </a:rPr>
              <a:t>输入简要文字内容，文字内容需概括精炼，不用多余的文字修饰，言简意赅的说明该项内容</a:t>
            </a:r>
            <a:r>
              <a:rPr lang="zh-CN" altLang="en-US" sz="1000" dirty="0" smtClean="0">
                <a:solidFill>
                  <a:schemeClr val="tx1">
                    <a:lumMod val="65000"/>
                    <a:lumOff val="35000"/>
                  </a:schemeClr>
                </a:solidFill>
                <a:latin typeface="微软雅黑" pitchFamily="34" charset="-122"/>
                <a:ea typeface="微软雅黑" pitchFamily="34" charset="-122"/>
                <a:sym typeface="Calibri" pitchFamily="34" charset="0"/>
              </a:rPr>
              <a:t>。</a:t>
            </a:r>
            <a:r>
              <a:rPr lang="zh-CN" altLang="en-US" sz="1000" dirty="0">
                <a:solidFill>
                  <a:schemeClr val="tx1">
                    <a:lumMod val="65000"/>
                    <a:lumOff val="35000"/>
                  </a:schemeClr>
                </a:solidFill>
                <a:latin typeface="微软雅黑" pitchFamily="34" charset="-122"/>
                <a:ea typeface="微软雅黑" pitchFamily="34" charset="-122"/>
                <a:sym typeface="Calibri" pitchFamily="34" charset="0"/>
              </a:rPr>
              <a:t>点击输入简要文字内容，文字内容需概括精炼，不用多余的文字修饰，言简意赅的说明该项内容。</a:t>
            </a:r>
            <a:endParaRPr lang="en-US" altLang="zh-CN" sz="1000" dirty="0">
              <a:solidFill>
                <a:schemeClr val="tx1">
                  <a:lumMod val="65000"/>
                  <a:lumOff val="35000"/>
                </a:schemeClr>
              </a:solidFill>
              <a:latin typeface="微软雅黑" pitchFamily="34" charset="-122"/>
              <a:ea typeface="微软雅黑" pitchFamily="34" charset="-122"/>
              <a:sym typeface="Calibri" pitchFamily="34" charset="0"/>
            </a:endParaRPr>
          </a:p>
          <a:p>
            <a:pPr>
              <a:lnSpc>
                <a:spcPct val="150000"/>
              </a:lnSpc>
            </a:pPr>
            <a:r>
              <a:rPr lang="zh-CN" altLang="en-US" sz="1000" dirty="0" smtClean="0">
                <a:solidFill>
                  <a:schemeClr val="tx1">
                    <a:lumMod val="65000"/>
                    <a:lumOff val="35000"/>
                  </a:schemeClr>
                </a:solidFill>
                <a:latin typeface="微软雅黑" pitchFamily="34" charset="-122"/>
                <a:ea typeface="微软雅黑" pitchFamily="34" charset="-122"/>
                <a:sym typeface="Calibri" pitchFamily="34" charset="0"/>
              </a:rPr>
              <a:t>       点击</a:t>
            </a:r>
            <a:r>
              <a:rPr lang="zh-CN" altLang="en-US" sz="1000" dirty="0">
                <a:solidFill>
                  <a:schemeClr val="tx1">
                    <a:lumMod val="65000"/>
                    <a:lumOff val="35000"/>
                  </a:schemeClr>
                </a:solidFill>
                <a:latin typeface="微软雅黑" pitchFamily="34" charset="-122"/>
                <a:ea typeface="微软雅黑" pitchFamily="34" charset="-122"/>
                <a:sym typeface="Calibri" pitchFamily="34" charset="0"/>
              </a:rPr>
              <a:t>输入简要文字内容，文字内容需概括精炼，不用多余的文字修饰，言简意赅的说明该项内容</a:t>
            </a:r>
            <a:r>
              <a:rPr lang="zh-CN" altLang="en-US" sz="1000" dirty="0" smtClean="0">
                <a:solidFill>
                  <a:schemeClr val="tx1">
                    <a:lumMod val="65000"/>
                    <a:lumOff val="35000"/>
                  </a:schemeClr>
                </a:solidFill>
                <a:latin typeface="微软雅黑" pitchFamily="34" charset="-122"/>
                <a:ea typeface="微软雅黑" pitchFamily="34" charset="-122"/>
                <a:sym typeface="Calibri" pitchFamily="34" charset="0"/>
              </a:rPr>
              <a:t>。</a:t>
            </a:r>
            <a:endParaRPr lang="en-US" altLang="zh-CN" sz="1000" dirty="0">
              <a:solidFill>
                <a:schemeClr val="tx1">
                  <a:lumMod val="65000"/>
                  <a:lumOff val="35000"/>
                </a:schemeClr>
              </a:solidFill>
              <a:latin typeface="微软雅黑" pitchFamily="34" charset="-122"/>
              <a:ea typeface="微软雅黑" pitchFamily="34" charset="-122"/>
              <a:sym typeface="Calibri" pitchFamily="34" charset="0"/>
            </a:endParaRPr>
          </a:p>
        </p:txBody>
      </p:sp>
      <p:grpSp>
        <p:nvGrpSpPr>
          <p:cNvPr id="71" name="组合 70"/>
          <p:cNvGrpSpPr/>
          <p:nvPr/>
        </p:nvGrpSpPr>
        <p:grpSpPr>
          <a:xfrm>
            <a:off x="899592" y="1119451"/>
            <a:ext cx="2327891" cy="444187"/>
            <a:chOff x="814328" y="3219334"/>
            <a:chExt cx="2266827" cy="432536"/>
          </a:xfrm>
        </p:grpSpPr>
        <p:grpSp>
          <p:nvGrpSpPr>
            <p:cNvPr id="72" name="组合 71"/>
            <p:cNvGrpSpPr/>
            <p:nvPr/>
          </p:nvGrpSpPr>
          <p:grpSpPr>
            <a:xfrm>
              <a:off x="814328" y="3219334"/>
              <a:ext cx="2266827" cy="432536"/>
              <a:chOff x="2173927" y="3285519"/>
              <a:chExt cx="2876394" cy="548848"/>
            </a:xfrm>
          </p:grpSpPr>
          <p:grpSp>
            <p:nvGrpSpPr>
              <p:cNvPr id="74" name="组合 73"/>
              <p:cNvGrpSpPr/>
              <p:nvPr/>
            </p:nvGrpSpPr>
            <p:grpSpPr>
              <a:xfrm>
                <a:off x="2173927" y="3285519"/>
                <a:ext cx="2876394" cy="548848"/>
                <a:chOff x="4304043" y="1286668"/>
                <a:chExt cx="6414044" cy="2757793"/>
              </a:xfrm>
              <a:effectLst>
                <a:outerShdw blurRad="381000" dist="254000" dir="8100000" algn="tr" rotWithShape="0">
                  <a:prstClr val="black">
                    <a:alpha val="40000"/>
                  </a:prstClr>
                </a:outerShdw>
              </a:effectLst>
            </p:grpSpPr>
            <p:sp>
              <p:nvSpPr>
                <p:cNvPr id="76" name="圆角矩形 75"/>
                <p:cNvSpPr/>
                <p:nvPr/>
              </p:nvSpPr>
              <p:spPr>
                <a:xfrm>
                  <a:off x="4304043" y="1286668"/>
                  <a:ext cx="64140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圆角矩形 76"/>
                <p:cNvSpPr/>
                <p:nvPr/>
              </p:nvSpPr>
              <p:spPr>
                <a:xfrm>
                  <a:off x="4351923" y="1373339"/>
                  <a:ext cx="6323887" cy="2584450"/>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5" name="椭圆 74"/>
              <p:cNvSpPr/>
              <p:nvPr/>
            </p:nvSpPr>
            <p:spPr>
              <a:xfrm>
                <a:off x="2270357" y="3351544"/>
                <a:ext cx="394740" cy="394741"/>
              </a:xfrm>
              <a:prstGeom prst="ellipse">
                <a:avLst/>
              </a:prstGeom>
              <a:solidFill>
                <a:srgbClr val="7030A0"/>
              </a:solidFill>
              <a:ln>
                <a:noFill/>
              </a:ln>
              <a:effectLst>
                <a:outerShdw blurRad="88900" dist="63500" dir="8100000" algn="tr" rotWithShape="0">
                  <a:prstClr val="black">
                    <a:alpha val="5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rPr>
                  <a:t>1</a:t>
                </a:r>
                <a:endParaRPr lang="zh-CN" altLang="en-US" dirty="0">
                  <a:solidFill>
                    <a:schemeClr val="bg1"/>
                  </a:solidFill>
                </a:endParaRPr>
              </a:p>
            </p:txBody>
          </p:sp>
        </p:grpSp>
        <p:sp>
          <p:nvSpPr>
            <p:cNvPr id="73" name="TextBox 72"/>
            <p:cNvSpPr txBox="1"/>
            <p:nvPr/>
          </p:nvSpPr>
          <p:spPr>
            <a:xfrm>
              <a:off x="1139540" y="3319207"/>
              <a:ext cx="1926672" cy="194808"/>
            </a:xfrm>
            <a:prstGeom prst="rect">
              <a:avLst/>
            </a:prstGeom>
            <a:noFill/>
          </p:spPr>
          <p:txBody>
            <a:bodyPr wrap="square" lIns="0" tIns="0" rIns="0" bIns="0" rtlCol="0">
              <a:spAutoFit/>
            </a:bodyPr>
            <a:lstStyle>
              <a:defPPr>
                <a:defRPr lang="zh-CN"/>
              </a:defPPr>
              <a:lvl1pPr algn="ctr">
                <a:defRPr sz="1400" b="1">
                  <a:solidFill>
                    <a:schemeClr val="bg1"/>
                  </a:solidFill>
                  <a:latin typeface="微软雅黑" pitchFamily="34" charset="-122"/>
                  <a:ea typeface="微软雅黑" pitchFamily="34" charset="-122"/>
                </a:defRPr>
              </a:lvl1pPr>
            </a:lstStyle>
            <a:p>
              <a:r>
                <a:rPr lang="zh-CN" altLang="en-US" sz="1300" dirty="0" smtClean="0">
                  <a:solidFill>
                    <a:srgbClr val="7030A0"/>
                  </a:solidFill>
                </a:rPr>
                <a:t>添加文本内容</a:t>
              </a:r>
              <a:endParaRPr lang="zh-CN" altLang="en-US" sz="1300" dirty="0">
                <a:solidFill>
                  <a:srgbClr val="7030A0"/>
                </a:solidFill>
                <a:latin typeface="+mn-ea"/>
              </a:endParaRPr>
            </a:p>
          </p:txBody>
        </p:sp>
      </p:grpSp>
      <p:grpSp>
        <p:nvGrpSpPr>
          <p:cNvPr id="78" name="组合 77"/>
          <p:cNvGrpSpPr/>
          <p:nvPr/>
        </p:nvGrpSpPr>
        <p:grpSpPr>
          <a:xfrm>
            <a:off x="1547664" y="3723878"/>
            <a:ext cx="2327891" cy="444187"/>
            <a:chOff x="814325" y="3219334"/>
            <a:chExt cx="2266826" cy="432536"/>
          </a:xfrm>
        </p:grpSpPr>
        <p:grpSp>
          <p:nvGrpSpPr>
            <p:cNvPr id="79" name="组合 78"/>
            <p:cNvGrpSpPr/>
            <p:nvPr/>
          </p:nvGrpSpPr>
          <p:grpSpPr>
            <a:xfrm>
              <a:off x="814325" y="3219334"/>
              <a:ext cx="2266826" cy="432536"/>
              <a:chOff x="2173923" y="3285519"/>
              <a:chExt cx="2876392" cy="548848"/>
            </a:xfrm>
          </p:grpSpPr>
          <p:grpSp>
            <p:nvGrpSpPr>
              <p:cNvPr id="81" name="组合 80"/>
              <p:cNvGrpSpPr/>
              <p:nvPr/>
            </p:nvGrpSpPr>
            <p:grpSpPr>
              <a:xfrm>
                <a:off x="2173923" y="3285519"/>
                <a:ext cx="2876392" cy="548848"/>
                <a:chOff x="4304035" y="1286668"/>
                <a:chExt cx="6414035" cy="2757793"/>
              </a:xfrm>
              <a:effectLst>
                <a:outerShdw blurRad="381000" dist="254000" dir="8100000" algn="tr" rotWithShape="0">
                  <a:prstClr val="black">
                    <a:alpha val="40000"/>
                  </a:prstClr>
                </a:outerShdw>
              </a:effectLst>
            </p:grpSpPr>
            <p:sp>
              <p:nvSpPr>
                <p:cNvPr id="83" name="圆角矩形 82"/>
                <p:cNvSpPr/>
                <p:nvPr/>
              </p:nvSpPr>
              <p:spPr>
                <a:xfrm>
                  <a:off x="4304035" y="1286668"/>
                  <a:ext cx="6414035"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圆角矩形 83"/>
                <p:cNvSpPr/>
                <p:nvPr/>
              </p:nvSpPr>
              <p:spPr>
                <a:xfrm>
                  <a:off x="4351922" y="1373339"/>
                  <a:ext cx="6323878" cy="2584450"/>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2" name="椭圆 81"/>
              <p:cNvSpPr/>
              <p:nvPr/>
            </p:nvSpPr>
            <p:spPr>
              <a:xfrm>
                <a:off x="2288027" y="3372244"/>
                <a:ext cx="392760" cy="392761"/>
              </a:xfrm>
              <a:prstGeom prst="ellipse">
                <a:avLst/>
              </a:prstGeom>
              <a:solidFill>
                <a:srgbClr val="7030A0"/>
              </a:solidFill>
              <a:ln>
                <a:noFill/>
              </a:ln>
              <a:effectLst>
                <a:outerShdw blurRad="88900" dist="63500" dir="8100000" algn="tr" rotWithShape="0">
                  <a:prstClr val="black">
                    <a:alpha val="5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rPr>
                  <a:t>2</a:t>
                </a:r>
                <a:endParaRPr lang="zh-CN" altLang="en-US" dirty="0">
                  <a:solidFill>
                    <a:schemeClr val="bg1"/>
                  </a:solidFill>
                </a:endParaRPr>
              </a:p>
            </p:txBody>
          </p:sp>
        </p:grpSp>
        <p:sp>
          <p:nvSpPr>
            <p:cNvPr id="80" name="TextBox 79"/>
            <p:cNvSpPr txBox="1"/>
            <p:nvPr/>
          </p:nvSpPr>
          <p:spPr>
            <a:xfrm>
              <a:off x="1249617" y="3331792"/>
              <a:ext cx="1808518" cy="194808"/>
            </a:xfrm>
            <a:prstGeom prst="rect">
              <a:avLst/>
            </a:prstGeom>
            <a:noFill/>
          </p:spPr>
          <p:txBody>
            <a:bodyPr wrap="square" lIns="0" tIns="0" rIns="0" bIns="0" rtlCol="0">
              <a:spAutoFit/>
            </a:bodyPr>
            <a:lstStyle>
              <a:defPPr>
                <a:defRPr lang="zh-CN"/>
              </a:defPPr>
              <a:lvl1pPr algn="ctr">
                <a:defRPr sz="1400" b="1">
                  <a:solidFill>
                    <a:schemeClr val="bg1"/>
                  </a:solidFill>
                  <a:latin typeface="微软雅黑" pitchFamily="34" charset="-122"/>
                  <a:ea typeface="微软雅黑" pitchFamily="34" charset="-122"/>
                </a:defRPr>
              </a:lvl1pPr>
            </a:lstStyle>
            <a:p>
              <a:r>
                <a:rPr lang="zh-CN" altLang="en-US" sz="1300" dirty="0">
                  <a:solidFill>
                    <a:srgbClr val="7030A0"/>
                  </a:solidFill>
                </a:rPr>
                <a:t>添加文本内容</a:t>
              </a:r>
              <a:endParaRPr lang="zh-CN" altLang="en-US" sz="1300" dirty="0">
                <a:solidFill>
                  <a:srgbClr val="7030A0"/>
                </a:solidFill>
                <a:latin typeface="+mn-ea"/>
              </a:endParaRPr>
            </a:p>
          </p:txBody>
        </p:sp>
      </p:grpSp>
      <p:grpSp>
        <p:nvGrpSpPr>
          <p:cNvPr id="85" name="组合 84"/>
          <p:cNvGrpSpPr/>
          <p:nvPr/>
        </p:nvGrpSpPr>
        <p:grpSpPr>
          <a:xfrm>
            <a:off x="2295244" y="1623507"/>
            <a:ext cx="2327891" cy="444187"/>
            <a:chOff x="814328" y="3219334"/>
            <a:chExt cx="2266829" cy="432536"/>
          </a:xfrm>
        </p:grpSpPr>
        <p:grpSp>
          <p:nvGrpSpPr>
            <p:cNvPr id="86" name="组合 85"/>
            <p:cNvGrpSpPr/>
            <p:nvPr/>
          </p:nvGrpSpPr>
          <p:grpSpPr>
            <a:xfrm>
              <a:off x="814328" y="3219334"/>
              <a:ext cx="2266829" cy="432536"/>
              <a:chOff x="2173927" y="3285519"/>
              <a:chExt cx="2876396" cy="548848"/>
            </a:xfrm>
          </p:grpSpPr>
          <p:grpSp>
            <p:nvGrpSpPr>
              <p:cNvPr id="88" name="组合 87"/>
              <p:cNvGrpSpPr/>
              <p:nvPr/>
            </p:nvGrpSpPr>
            <p:grpSpPr>
              <a:xfrm>
                <a:off x="2173927" y="3285519"/>
                <a:ext cx="2876396" cy="548848"/>
                <a:chOff x="4304043" y="1286668"/>
                <a:chExt cx="6414045" cy="2757793"/>
              </a:xfrm>
              <a:effectLst>
                <a:outerShdw blurRad="381000" dist="254000" dir="8100000" algn="tr" rotWithShape="0">
                  <a:prstClr val="black">
                    <a:alpha val="40000"/>
                  </a:prstClr>
                </a:outerShdw>
              </a:effectLst>
            </p:grpSpPr>
            <p:sp>
              <p:nvSpPr>
                <p:cNvPr id="90" name="圆角矩形 89"/>
                <p:cNvSpPr/>
                <p:nvPr/>
              </p:nvSpPr>
              <p:spPr>
                <a:xfrm>
                  <a:off x="4304043" y="1286668"/>
                  <a:ext cx="6414045"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圆角矩形 90"/>
                <p:cNvSpPr/>
                <p:nvPr/>
              </p:nvSpPr>
              <p:spPr>
                <a:xfrm>
                  <a:off x="4351923" y="1373339"/>
                  <a:ext cx="6323888" cy="2584450"/>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9" name="椭圆 88"/>
              <p:cNvSpPr>
                <a:spLocks/>
              </p:cNvSpPr>
              <p:nvPr/>
            </p:nvSpPr>
            <p:spPr>
              <a:xfrm>
                <a:off x="2307129" y="3376773"/>
                <a:ext cx="392761" cy="392761"/>
              </a:xfrm>
              <a:prstGeom prst="ellipse">
                <a:avLst/>
              </a:prstGeom>
              <a:solidFill>
                <a:srgbClr val="7030A0"/>
              </a:solidFill>
              <a:ln>
                <a:noFill/>
              </a:ln>
              <a:effectLst>
                <a:outerShdw blurRad="88900" dist="63500" dir="8100000" algn="tr" rotWithShape="0">
                  <a:prstClr val="black">
                    <a:alpha val="5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rPr>
                  <a:t>3</a:t>
                </a:r>
                <a:endParaRPr lang="zh-CN" altLang="en-US" dirty="0">
                  <a:solidFill>
                    <a:schemeClr val="bg1"/>
                  </a:solidFill>
                </a:endParaRPr>
              </a:p>
            </p:txBody>
          </p:sp>
        </p:grpSp>
        <p:sp>
          <p:nvSpPr>
            <p:cNvPr id="87" name="TextBox 86"/>
            <p:cNvSpPr txBox="1"/>
            <p:nvPr/>
          </p:nvSpPr>
          <p:spPr>
            <a:xfrm>
              <a:off x="1183671" y="3331792"/>
              <a:ext cx="1847692" cy="194808"/>
            </a:xfrm>
            <a:prstGeom prst="rect">
              <a:avLst/>
            </a:prstGeom>
            <a:noFill/>
          </p:spPr>
          <p:txBody>
            <a:bodyPr wrap="square" lIns="0" tIns="0" rIns="0" bIns="0" rtlCol="0">
              <a:spAutoFit/>
            </a:bodyPr>
            <a:lstStyle>
              <a:defPPr>
                <a:defRPr lang="zh-CN"/>
              </a:defPPr>
              <a:lvl1pPr algn="ctr">
                <a:defRPr sz="1400" b="1">
                  <a:solidFill>
                    <a:schemeClr val="bg1"/>
                  </a:solidFill>
                  <a:latin typeface="微软雅黑" pitchFamily="34" charset="-122"/>
                  <a:ea typeface="微软雅黑" pitchFamily="34" charset="-122"/>
                </a:defRPr>
              </a:lvl1pPr>
            </a:lstStyle>
            <a:p>
              <a:r>
                <a:rPr lang="zh-CN" altLang="en-US" sz="1300" dirty="0">
                  <a:solidFill>
                    <a:srgbClr val="7030A0"/>
                  </a:solidFill>
                </a:rPr>
                <a:t>添加文本内容</a:t>
              </a:r>
              <a:endParaRPr lang="zh-CN" altLang="en-US" sz="1300" dirty="0">
                <a:solidFill>
                  <a:srgbClr val="7030A0"/>
                </a:solidFill>
                <a:latin typeface="+mn-ea"/>
              </a:endParaRPr>
            </a:p>
          </p:txBody>
        </p:sp>
      </p:grpSp>
      <p:grpSp>
        <p:nvGrpSpPr>
          <p:cNvPr id="92" name="组合 91"/>
          <p:cNvGrpSpPr/>
          <p:nvPr/>
        </p:nvGrpSpPr>
        <p:grpSpPr>
          <a:xfrm>
            <a:off x="3059832" y="4299942"/>
            <a:ext cx="2327891" cy="444187"/>
            <a:chOff x="814328" y="3219334"/>
            <a:chExt cx="2266828" cy="432536"/>
          </a:xfrm>
        </p:grpSpPr>
        <p:grpSp>
          <p:nvGrpSpPr>
            <p:cNvPr id="93" name="组合 92"/>
            <p:cNvGrpSpPr/>
            <p:nvPr/>
          </p:nvGrpSpPr>
          <p:grpSpPr>
            <a:xfrm>
              <a:off x="814328" y="3219334"/>
              <a:ext cx="2266828" cy="432536"/>
              <a:chOff x="2173927" y="3285519"/>
              <a:chExt cx="2876395" cy="548848"/>
            </a:xfrm>
          </p:grpSpPr>
          <p:grpSp>
            <p:nvGrpSpPr>
              <p:cNvPr id="95" name="组合 94"/>
              <p:cNvGrpSpPr/>
              <p:nvPr/>
            </p:nvGrpSpPr>
            <p:grpSpPr>
              <a:xfrm>
                <a:off x="2173927" y="3285519"/>
                <a:ext cx="2876395" cy="548848"/>
                <a:chOff x="4304043" y="1286668"/>
                <a:chExt cx="6414045" cy="2757793"/>
              </a:xfrm>
              <a:effectLst>
                <a:outerShdw blurRad="381000" dist="254000" dir="8100000" algn="tr" rotWithShape="0">
                  <a:prstClr val="black">
                    <a:alpha val="40000"/>
                  </a:prstClr>
                </a:outerShdw>
              </a:effectLst>
            </p:grpSpPr>
            <p:sp>
              <p:nvSpPr>
                <p:cNvPr id="97" name="圆角矩形 96"/>
                <p:cNvSpPr/>
                <p:nvPr/>
              </p:nvSpPr>
              <p:spPr>
                <a:xfrm>
                  <a:off x="4304043" y="1286668"/>
                  <a:ext cx="6414045"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圆角矩形 97"/>
                <p:cNvSpPr/>
                <p:nvPr/>
              </p:nvSpPr>
              <p:spPr>
                <a:xfrm>
                  <a:off x="4351923" y="1373339"/>
                  <a:ext cx="6323888" cy="2584450"/>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6" name="椭圆 95"/>
              <p:cNvSpPr/>
              <p:nvPr/>
            </p:nvSpPr>
            <p:spPr>
              <a:xfrm>
                <a:off x="2280388" y="3389371"/>
                <a:ext cx="392761" cy="392761"/>
              </a:xfrm>
              <a:prstGeom prst="ellipse">
                <a:avLst/>
              </a:prstGeom>
              <a:solidFill>
                <a:srgbClr val="7030A0"/>
              </a:solidFill>
              <a:ln>
                <a:noFill/>
              </a:ln>
              <a:effectLst>
                <a:outerShdw blurRad="88900" dist="63500" dir="8100000" algn="tr" rotWithShape="0">
                  <a:prstClr val="black">
                    <a:alpha val="5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rPr>
                  <a:t>4</a:t>
                </a:r>
                <a:endParaRPr lang="zh-CN" altLang="en-US" dirty="0">
                  <a:solidFill>
                    <a:schemeClr val="bg1"/>
                  </a:solidFill>
                </a:endParaRPr>
              </a:p>
            </p:txBody>
          </p:sp>
        </p:grpSp>
        <p:sp>
          <p:nvSpPr>
            <p:cNvPr id="94" name="TextBox 93"/>
            <p:cNvSpPr txBox="1"/>
            <p:nvPr/>
          </p:nvSpPr>
          <p:spPr>
            <a:xfrm>
              <a:off x="1085352" y="3345963"/>
              <a:ext cx="1926671" cy="194808"/>
            </a:xfrm>
            <a:prstGeom prst="rect">
              <a:avLst/>
            </a:prstGeom>
            <a:noFill/>
          </p:spPr>
          <p:txBody>
            <a:bodyPr wrap="square" lIns="0" tIns="0" rIns="0" bIns="0" rtlCol="0">
              <a:spAutoFit/>
            </a:bodyPr>
            <a:lstStyle>
              <a:defPPr>
                <a:defRPr lang="zh-CN"/>
              </a:defPPr>
              <a:lvl1pPr algn="ctr">
                <a:defRPr sz="1400" b="1">
                  <a:solidFill>
                    <a:schemeClr val="bg1"/>
                  </a:solidFill>
                  <a:latin typeface="微软雅黑" pitchFamily="34" charset="-122"/>
                  <a:ea typeface="微软雅黑" pitchFamily="34" charset="-122"/>
                </a:defRPr>
              </a:lvl1pPr>
            </a:lstStyle>
            <a:p>
              <a:r>
                <a:rPr lang="zh-CN" altLang="en-US" sz="1300" dirty="0">
                  <a:solidFill>
                    <a:srgbClr val="7030A0"/>
                  </a:solidFill>
                </a:rPr>
                <a:t>添加文本内容</a:t>
              </a:r>
              <a:endParaRPr lang="zh-CN" altLang="en-US" sz="1300" dirty="0">
                <a:solidFill>
                  <a:srgbClr val="7030A0"/>
                </a:solidFill>
                <a:latin typeface="+mn-ea"/>
              </a:endParaRPr>
            </a:p>
          </p:txBody>
        </p:sp>
      </p:grpSp>
      <p:grpSp>
        <p:nvGrpSpPr>
          <p:cNvPr id="99" name="组合 98"/>
          <p:cNvGrpSpPr>
            <a:grpSpLocks noChangeAspect="1"/>
          </p:cNvGrpSpPr>
          <p:nvPr/>
        </p:nvGrpSpPr>
        <p:grpSpPr>
          <a:xfrm>
            <a:off x="3779912" y="2057728"/>
            <a:ext cx="1698901" cy="1620807"/>
            <a:chOff x="3197225" y="3458369"/>
            <a:chExt cx="533400" cy="487363"/>
          </a:xfrm>
          <a:solidFill>
            <a:srgbClr val="7030A0"/>
          </a:solidFill>
        </p:grpSpPr>
        <p:sp>
          <p:nvSpPr>
            <p:cNvPr id="100" name="Oval 312"/>
            <p:cNvSpPr>
              <a:spLocks noChangeArrowheads="1"/>
            </p:cNvSpPr>
            <p:nvPr/>
          </p:nvSpPr>
          <p:spPr bwMode="auto">
            <a:xfrm>
              <a:off x="3568700" y="3458369"/>
              <a:ext cx="93663" cy="88900"/>
            </a:xfrm>
            <a:prstGeom prst="ellipse">
              <a:avLst/>
            </a:pr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332" fontAlgn="auto">
                <a:spcBef>
                  <a:spcPts val="0"/>
                </a:spcBef>
                <a:spcAft>
                  <a:spcPts val="0"/>
                </a:spcAft>
                <a:defRPr/>
              </a:pPr>
              <a:endParaRPr lang="zh-CN" altLang="en-US" sz="2489"/>
            </a:p>
          </p:txBody>
        </p:sp>
        <p:sp>
          <p:nvSpPr>
            <p:cNvPr id="101" name="Freeform 313"/>
            <p:cNvSpPr>
              <a:spLocks/>
            </p:cNvSpPr>
            <p:nvPr/>
          </p:nvSpPr>
          <p:spPr bwMode="auto">
            <a:xfrm>
              <a:off x="3197225" y="3513932"/>
              <a:ext cx="533400" cy="431800"/>
            </a:xfrm>
            <a:custGeom>
              <a:avLst/>
              <a:gdLst>
                <a:gd name="T0" fmla="*/ 7 w 142"/>
                <a:gd name="T1" fmla="*/ 60 h 115"/>
                <a:gd name="T2" fmla="*/ 9 w 142"/>
                <a:gd name="T3" fmla="*/ 60 h 115"/>
                <a:gd name="T4" fmla="*/ 36 w 142"/>
                <a:gd name="T5" fmla="*/ 60 h 115"/>
                <a:gd name="T6" fmla="*/ 77 w 142"/>
                <a:gd name="T7" fmla="*/ 12 h 115"/>
                <a:gd name="T8" fmla="*/ 67 w 142"/>
                <a:gd name="T9" fmla="*/ 12 h 115"/>
                <a:gd name="T10" fmla="*/ 48 w 142"/>
                <a:gd name="T11" fmla="*/ 34 h 115"/>
                <a:gd name="T12" fmla="*/ 43 w 142"/>
                <a:gd name="T13" fmla="*/ 36 h 115"/>
                <a:gd name="T14" fmla="*/ 37 w 142"/>
                <a:gd name="T15" fmla="*/ 30 h 115"/>
                <a:gd name="T16" fmla="*/ 39 w 142"/>
                <a:gd name="T17" fmla="*/ 25 h 115"/>
                <a:gd name="T18" fmla="*/ 59 w 142"/>
                <a:gd name="T19" fmla="*/ 2 h 115"/>
                <a:gd name="T20" fmla="*/ 64 w 142"/>
                <a:gd name="T21" fmla="*/ 0 h 115"/>
                <a:gd name="T22" fmla="*/ 93 w 142"/>
                <a:gd name="T23" fmla="*/ 0 h 115"/>
                <a:gd name="T24" fmla="*/ 114 w 142"/>
                <a:gd name="T25" fmla="*/ 15 h 115"/>
                <a:gd name="T26" fmla="*/ 114 w 142"/>
                <a:gd name="T27" fmla="*/ 32 h 115"/>
                <a:gd name="T28" fmla="*/ 135 w 142"/>
                <a:gd name="T29" fmla="*/ 32 h 115"/>
                <a:gd name="T30" fmla="*/ 139 w 142"/>
                <a:gd name="T31" fmla="*/ 34 h 115"/>
                <a:gd name="T32" fmla="*/ 139 w 142"/>
                <a:gd name="T33" fmla="*/ 43 h 115"/>
                <a:gd name="T34" fmla="*/ 135 w 142"/>
                <a:gd name="T35" fmla="*/ 45 h 115"/>
                <a:gd name="T36" fmla="*/ 109 w 142"/>
                <a:gd name="T37" fmla="*/ 45 h 115"/>
                <a:gd name="T38" fmla="*/ 101 w 142"/>
                <a:gd name="T39" fmla="*/ 38 h 115"/>
                <a:gd name="T40" fmla="*/ 101 w 142"/>
                <a:gd name="T41" fmla="*/ 27 h 115"/>
                <a:gd name="T42" fmla="*/ 86 w 142"/>
                <a:gd name="T43" fmla="*/ 45 h 115"/>
                <a:gd name="T44" fmla="*/ 100 w 142"/>
                <a:gd name="T45" fmla="*/ 59 h 115"/>
                <a:gd name="T46" fmla="*/ 101 w 142"/>
                <a:gd name="T47" fmla="*/ 69 h 115"/>
                <a:gd name="T48" fmla="*/ 92 w 142"/>
                <a:gd name="T49" fmla="*/ 109 h 115"/>
                <a:gd name="T50" fmla="*/ 85 w 142"/>
                <a:gd name="T51" fmla="*/ 115 h 115"/>
                <a:gd name="T52" fmla="*/ 77 w 142"/>
                <a:gd name="T53" fmla="*/ 108 h 115"/>
                <a:gd name="T54" fmla="*/ 77 w 142"/>
                <a:gd name="T55" fmla="*/ 106 h 115"/>
                <a:gd name="T56" fmla="*/ 85 w 142"/>
                <a:gd name="T57" fmla="*/ 72 h 115"/>
                <a:gd name="T58" fmla="*/ 66 w 142"/>
                <a:gd name="T59" fmla="*/ 54 h 115"/>
                <a:gd name="T60" fmla="*/ 50 w 142"/>
                <a:gd name="T61" fmla="*/ 72 h 115"/>
                <a:gd name="T62" fmla="*/ 41 w 142"/>
                <a:gd name="T63" fmla="*/ 75 h 115"/>
                <a:gd name="T64" fmla="*/ 8 w 142"/>
                <a:gd name="T65" fmla="*/ 75 h 115"/>
                <a:gd name="T66" fmla="*/ 1 w 142"/>
                <a:gd name="T67" fmla="*/ 69 h 115"/>
                <a:gd name="T68" fmla="*/ 7 w 142"/>
                <a:gd name="T69" fmla="*/ 6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2" h="115">
                  <a:moveTo>
                    <a:pt x="7" y="60"/>
                  </a:moveTo>
                  <a:cubicBezTo>
                    <a:pt x="7" y="60"/>
                    <a:pt x="8" y="60"/>
                    <a:pt x="9" y="60"/>
                  </a:cubicBezTo>
                  <a:cubicBezTo>
                    <a:pt x="36" y="60"/>
                    <a:pt x="36" y="60"/>
                    <a:pt x="36" y="60"/>
                  </a:cubicBezTo>
                  <a:cubicBezTo>
                    <a:pt x="77" y="12"/>
                    <a:pt x="77" y="12"/>
                    <a:pt x="77" y="12"/>
                  </a:cubicBezTo>
                  <a:cubicBezTo>
                    <a:pt x="67" y="12"/>
                    <a:pt x="67" y="12"/>
                    <a:pt x="67" y="12"/>
                  </a:cubicBezTo>
                  <a:cubicBezTo>
                    <a:pt x="48" y="34"/>
                    <a:pt x="48" y="34"/>
                    <a:pt x="48" y="34"/>
                  </a:cubicBezTo>
                  <a:cubicBezTo>
                    <a:pt x="47" y="35"/>
                    <a:pt x="45" y="36"/>
                    <a:pt x="43" y="36"/>
                  </a:cubicBezTo>
                  <a:cubicBezTo>
                    <a:pt x="40" y="36"/>
                    <a:pt x="37" y="33"/>
                    <a:pt x="37" y="30"/>
                  </a:cubicBezTo>
                  <a:cubicBezTo>
                    <a:pt x="37" y="28"/>
                    <a:pt x="38" y="26"/>
                    <a:pt x="39" y="25"/>
                  </a:cubicBezTo>
                  <a:cubicBezTo>
                    <a:pt x="59" y="2"/>
                    <a:pt x="59" y="2"/>
                    <a:pt x="59" y="2"/>
                  </a:cubicBezTo>
                  <a:cubicBezTo>
                    <a:pt x="61" y="1"/>
                    <a:pt x="62" y="0"/>
                    <a:pt x="64" y="0"/>
                  </a:cubicBezTo>
                  <a:cubicBezTo>
                    <a:pt x="93" y="0"/>
                    <a:pt x="93" y="0"/>
                    <a:pt x="93" y="0"/>
                  </a:cubicBezTo>
                  <a:cubicBezTo>
                    <a:pt x="93" y="0"/>
                    <a:pt x="112" y="14"/>
                    <a:pt x="114" y="15"/>
                  </a:cubicBezTo>
                  <a:cubicBezTo>
                    <a:pt x="114" y="32"/>
                    <a:pt x="114" y="32"/>
                    <a:pt x="114" y="32"/>
                  </a:cubicBezTo>
                  <a:cubicBezTo>
                    <a:pt x="135" y="32"/>
                    <a:pt x="135" y="32"/>
                    <a:pt x="135" y="32"/>
                  </a:cubicBezTo>
                  <a:cubicBezTo>
                    <a:pt x="137" y="32"/>
                    <a:pt x="138" y="33"/>
                    <a:pt x="139" y="34"/>
                  </a:cubicBezTo>
                  <a:cubicBezTo>
                    <a:pt x="142" y="36"/>
                    <a:pt x="142" y="40"/>
                    <a:pt x="139" y="43"/>
                  </a:cubicBezTo>
                  <a:cubicBezTo>
                    <a:pt x="138" y="44"/>
                    <a:pt x="137" y="44"/>
                    <a:pt x="135" y="45"/>
                  </a:cubicBezTo>
                  <a:cubicBezTo>
                    <a:pt x="109" y="45"/>
                    <a:pt x="109" y="45"/>
                    <a:pt x="109" y="45"/>
                  </a:cubicBezTo>
                  <a:cubicBezTo>
                    <a:pt x="101" y="44"/>
                    <a:pt x="101" y="38"/>
                    <a:pt x="101" y="38"/>
                  </a:cubicBezTo>
                  <a:cubicBezTo>
                    <a:pt x="101" y="27"/>
                    <a:pt x="101" y="27"/>
                    <a:pt x="101" y="27"/>
                  </a:cubicBezTo>
                  <a:cubicBezTo>
                    <a:pt x="86" y="45"/>
                    <a:pt x="86" y="45"/>
                    <a:pt x="86" y="45"/>
                  </a:cubicBezTo>
                  <a:cubicBezTo>
                    <a:pt x="100" y="59"/>
                    <a:pt x="100" y="59"/>
                    <a:pt x="100" y="59"/>
                  </a:cubicBezTo>
                  <a:cubicBezTo>
                    <a:pt x="100" y="59"/>
                    <a:pt x="103" y="62"/>
                    <a:pt x="101" y="69"/>
                  </a:cubicBezTo>
                  <a:cubicBezTo>
                    <a:pt x="92" y="109"/>
                    <a:pt x="92" y="109"/>
                    <a:pt x="92" y="109"/>
                  </a:cubicBezTo>
                  <a:cubicBezTo>
                    <a:pt x="92" y="113"/>
                    <a:pt x="88" y="115"/>
                    <a:pt x="85" y="115"/>
                  </a:cubicBezTo>
                  <a:cubicBezTo>
                    <a:pt x="80" y="115"/>
                    <a:pt x="77" y="112"/>
                    <a:pt x="77" y="108"/>
                  </a:cubicBezTo>
                  <a:cubicBezTo>
                    <a:pt x="77" y="107"/>
                    <a:pt x="77" y="106"/>
                    <a:pt x="77" y="106"/>
                  </a:cubicBezTo>
                  <a:cubicBezTo>
                    <a:pt x="85" y="72"/>
                    <a:pt x="85" y="72"/>
                    <a:pt x="85" y="72"/>
                  </a:cubicBezTo>
                  <a:cubicBezTo>
                    <a:pt x="66" y="54"/>
                    <a:pt x="66" y="54"/>
                    <a:pt x="66" y="54"/>
                  </a:cubicBezTo>
                  <a:cubicBezTo>
                    <a:pt x="50" y="72"/>
                    <a:pt x="50" y="72"/>
                    <a:pt x="50" y="72"/>
                  </a:cubicBezTo>
                  <a:cubicBezTo>
                    <a:pt x="50" y="72"/>
                    <a:pt x="48" y="75"/>
                    <a:pt x="41" y="75"/>
                  </a:cubicBezTo>
                  <a:cubicBezTo>
                    <a:pt x="8" y="75"/>
                    <a:pt x="8" y="75"/>
                    <a:pt x="8" y="75"/>
                  </a:cubicBezTo>
                  <a:cubicBezTo>
                    <a:pt x="5" y="75"/>
                    <a:pt x="2" y="73"/>
                    <a:pt x="1" y="69"/>
                  </a:cubicBezTo>
                  <a:cubicBezTo>
                    <a:pt x="0" y="65"/>
                    <a:pt x="2" y="61"/>
                    <a:pt x="7" y="60"/>
                  </a:cubicBezTo>
                  <a:close/>
                </a:path>
              </a:pathLst>
            </a:cu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332" fontAlgn="auto">
                <a:spcBef>
                  <a:spcPts val="0"/>
                </a:spcBef>
                <a:spcAft>
                  <a:spcPts val="0"/>
                </a:spcAft>
                <a:defRPr/>
              </a:pPr>
              <a:endParaRPr lang="zh-CN" altLang="en-US" sz="2489"/>
            </a:p>
          </p:txBody>
        </p:sp>
      </p:grpSp>
      <p:grpSp>
        <p:nvGrpSpPr>
          <p:cNvPr id="102" name="组合 101"/>
          <p:cNvGrpSpPr/>
          <p:nvPr/>
        </p:nvGrpSpPr>
        <p:grpSpPr>
          <a:xfrm>
            <a:off x="6236458" y="1275118"/>
            <a:ext cx="2077200" cy="432536"/>
            <a:chOff x="814328" y="3219334"/>
            <a:chExt cx="2077200" cy="432536"/>
          </a:xfrm>
        </p:grpSpPr>
        <p:grpSp>
          <p:nvGrpSpPr>
            <p:cNvPr id="103" name="组合 102"/>
            <p:cNvGrpSpPr/>
            <p:nvPr/>
          </p:nvGrpSpPr>
          <p:grpSpPr>
            <a:xfrm>
              <a:off x="814328" y="3219334"/>
              <a:ext cx="2077200" cy="432536"/>
              <a:chOff x="4304043" y="1286668"/>
              <a:chExt cx="5877487" cy="2757793"/>
            </a:xfrm>
            <a:effectLst>
              <a:outerShdw blurRad="381000" dist="254000" dir="8100000" algn="tr" rotWithShape="0">
                <a:prstClr val="black">
                  <a:alpha val="40000"/>
                </a:prstClr>
              </a:outerShdw>
            </a:effectLst>
          </p:grpSpPr>
          <p:sp>
            <p:nvSpPr>
              <p:cNvPr id="105" name="圆角矩形 104"/>
              <p:cNvSpPr/>
              <p:nvPr/>
            </p:nvSpPr>
            <p:spPr>
              <a:xfrm>
                <a:off x="4304043" y="1286668"/>
                <a:ext cx="5877487"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圆角矩形 105"/>
              <p:cNvSpPr/>
              <p:nvPr/>
            </p:nvSpPr>
            <p:spPr>
              <a:xfrm>
                <a:off x="4351924" y="1373342"/>
                <a:ext cx="5775624" cy="2584452"/>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4" name="TextBox 103"/>
            <p:cNvSpPr txBox="1"/>
            <p:nvPr/>
          </p:nvSpPr>
          <p:spPr>
            <a:xfrm>
              <a:off x="831250" y="3331792"/>
              <a:ext cx="1999302" cy="215444"/>
            </a:xfrm>
            <a:prstGeom prst="rect">
              <a:avLst/>
            </a:prstGeom>
            <a:noFill/>
          </p:spPr>
          <p:txBody>
            <a:bodyPr wrap="square" lIns="0" tIns="0" rIns="0" bIns="0" rtlCol="0">
              <a:spAutoFit/>
            </a:bodyPr>
            <a:lstStyle>
              <a:defPPr>
                <a:defRPr lang="zh-CN"/>
              </a:defPPr>
              <a:lvl1pPr algn="ctr">
                <a:defRPr sz="1400" b="1">
                  <a:solidFill>
                    <a:schemeClr val="bg1"/>
                  </a:solidFill>
                  <a:latin typeface="微软雅黑" pitchFamily="34" charset="-122"/>
                  <a:ea typeface="微软雅黑" pitchFamily="34" charset="-122"/>
                </a:defRPr>
              </a:lvl1pPr>
            </a:lstStyle>
            <a:p>
              <a:r>
                <a:rPr lang="zh-CN" altLang="en-US" dirty="0">
                  <a:solidFill>
                    <a:srgbClr val="7030A0"/>
                  </a:solidFill>
                </a:rPr>
                <a:t>点击输入标题文本</a:t>
              </a:r>
            </a:p>
          </p:txBody>
        </p:sp>
      </p:grpSp>
    </p:spTree>
    <p:extLst>
      <p:ext uri="{BB962C8B-B14F-4D97-AF65-F5344CB8AC3E}">
        <p14:creationId xmlns:p14="http://schemas.microsoft.com/office/powerpoint/2010/main" val="1671112923"/>
      </p:ext>
    </p:extLst>
  </p:cSld>
  <p:clrMapOvr>
    <a:masterClrMapping/>
  </p:clrMapOvr>
  <p:transition spd="slow" advClick="0" advTm="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8"/>
                                        </p:tgtEl>
                                        <p:attrNameLst>
                                          <p:attrName>style.visibility</p:attrName>
                                        </p:attrNameLst>
                                      </p:cBhvr>
                                      <p:to>
                                        <p:strVal val="visible"/>
                                      </p:to>
                                    </p:set>
                                    <p:animEffect transition="in" filter="fade">
                                      <p:cBhvr>
                                        <p:cTn id="7" dur="500"/>
                                        <p:tgtEl>
                                          <p:spTgt spid="128"/>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131"/>
                                        </p:tgtEl>
                                        <p:attrNameLst>
                                          <p:attrName>style.visibility</p:attrName>
                                        </p:attrNameLst>
                                      </p:cBhvr>
                                      <p:to>
                                        <p:strVal val="visible"/>
                                      </p:to>
                                    </p:set>
                                    <p:animEffect transition="in" filter="wipe(right)">
                                      <p:cBhvr>
                                        <p:cTn id="11" dur="300"/>
                                        <p:tgtEl>
                                          <p:spTgt spid="131"/>
                                        </p:tgtEl>
                                      </p:cBhvr>
                                    </p:animEffect>
                                  </p:childTnLst>
                                </p:cTn>
                              </p:par>
                            </p:childTnLst>
                          </p:cTn>
                        </p:par>
                        <p:par>
                          <p:cTn id="12" fill="hold">
                            <p:stCondLst>
                              <p:cond delay="800"/>
                            </p:stCondLst>
                            <p:childTnLst>
                              <p:par>
                                <p:cTn id="13" presetID="22" presetClass="entr" presetSubtype="8" fill="hold" grpId="0" nodeType="afterEffect">
                                  <p:stCondLst>
                                    <p:cond delay="0"/>
                                  </p:stCondLst>
                                  <p:childTnLst>
                                    <p:set>
                                      <p:cBhvr>
                                        <p:cTn id="14" dur="1" fill="hold">
                                          <p:stCondLst>
                                            <p:cond delay="0"/>
                                          </p:stCondLst>
                                        </p:cTn>
                                        <p:tgtEl>
                                          <p:spTgt spid="133"/>
                                        </p:tgtEl>
                                        <p:attrNameLst>
                                          <p:attrName>style.visibility</p:attrName>
                                        </p:attrNameLst>
                                      </p:cBhvr>
                                      <p:to>
                                        <p:strVal val="visible"/>
                                      </p:to>
                                    </p:set>
                                    <p:animEffect transition="in" filter="wipe(left)">
                                      <p:cBhvr>
                                        <p:cTn id="15" dur="500"/>
                                        <p:tgtEl>
                                          <p:spTgt spid="133"/>
                                        </p:tgtEl>
                                      </p:cBhvr>
                                    </p:animEffect>
                                  </p:childTnLst>
                                </p:cTn>
                              </p:par>
                            </p:childTnLst>
                          </p:cTn>
                        </p:par>
                        <p:par>
                          <p:cTn id="16" fill="hold">
                            <p:stCondLst>
                              <p:cond delay="1300"/>
                            </p:stCondLst>
                            <p:childTnLst>
                              <p:par>
                                <p:cTn id="17" presetID="14" presetClass="entr" presetSubtype="10" fill="hold" grpId="0" nodeType="after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randombar(horizontal)">
                                      <p:cBhvr>
                                        <p:cTn id="19" dur="500"/>
                                        <p:tgtEl>
                                          <p:spTgt spid="2"/>
                                        </p:tgtEl>
                                      </p:cBhvr>
                                    </p:animEffect>
                                  </p:childTnLst>
                                </p:cTn>
                              </p:par>
                            </p:childTnLst>
                          </p:cTn>
                        </p:par>
                        <p:par>
                          <p:cTn id="20" fill="hold">
                            <p:stCondLst>
                              <p:cond delay="1800"/>
                            </p:stCondLst>
                            <p:childTnLst>
                              <p:par>
                                <p:cTn id="21" presetID="2" presetClass="entr" presetSubtype="8" fill="hold" grpId="0" nodeType="afterEffect">
                                  <p:stCondLst>
                                    <p:cond delay="0"/>
                                  </p:stCondLst>
                                  <p:childTnLst>
                                    <p:set>
                                      <p:cBhvr>
                                        <p:cTn id="22" dur="1" fill="hold">
                                          <p:stCondLst>
                                            <p:cond delay="0"/>
                                          </p:stCondLst>
                                        </p:cTn>
                                        <p:tgtEl>
                                          <p:spTgt spid="69"/>
                                        </p:tgtEl>
                                        <p:attrNameLst>
                                          <p:attrName>style.visibility</p:attrName>
                                        </p:attrNameLst>
                                      </p:cBhvr>
                                      <p:to>
                                        <p:strVal val="visible"/>
                                      </p:to>
                                    </p:set>
                                    <p:anim calcmode="lin" valueType="num">
                                      <p:cBhvr additive="base">
                                        <p:cTn id="23" dur="400" fill="hold"/>
                                        <p:tgtEl>
                                          <p:spTgt spid="69"/>
                                        </p:tgtEl>
                                        <p:attrNameLst>
                                          <p:attrName>ppt_x</p:attrName>
                                        </p:attrNameLst>
                                      </p:cBhvr>
                                      <p:tavLst>
                                        <p:tav tm="0">
                                          <p:val>
                                            <p:strVal val="0-#ppt_w/2"/>
                                          </p:val>
                                        </p:tav>
                                        <p:tav tm="100000">
                                          <p:val>
                                            <p:strVal val="#ppt_x"/>
                                          </p:val>
                                        </p:tav>
                                      </p:tavLst>
                                    </p:anim>
                                    <p:anim calcmode="lin" valueType="num">
                                      <p:cBhvr additive="base">
                                        <p:cTn id="24" dur="400" fill="hold"/>
                                        <p:tgtEl>
                                          <p:spTgt spid="69"/>
                                        </p:tgtEl>
                                        <p:attrNameLst>
                                          <p:attrName>ppt_y</p:attrName>
                                        </p:attrNameLst>
                                      </p:cBhvr>
                                      <p:tavLst>
                                        <p:tav tm="0">
                                          <p:val>
                                            <p:strVal val="#ppt_y"/>
                                          </p:val>
                                        </p:tav>
                                        <p:tav tm="100000">
                                          <p:val>
                                            <p:strVal val="#ppt_y"/>
                                          </p:val>
                                        </p:tav>
                                      </p:tavLst>
                                    </p:anim>
                                  </p:childTnLst>
                                </p:cTn>
                              </p:par>
                            </p:childTnLst>
                          </p:cTn>
                        </p:par>
                        <p:par>
                          <p:cTn id="25" fill="hold">
                            <p:stCondLst>
                              <p:cond delay="2200"/>
                            </p:stCondLst>
                            <p:childTnLst>
                              <p:par>
                                <p:cTn id="26" presetID="2" presetClass="entr" presetSubtype="8" fill="hold" nodeType="afterEffect">
                                  <p:stCondLst>
                                    <p:cond delay="0"/>
                                  </p:stCondLst>
                                  <p:childTnLst>
                                    <p:set>
                                      <p:cBhvr>
                                        <p:cTn id="27" dur="1" fill="hold">
                                          <p:stCondLst>
                                            <p:cond delay="0"/>
                                          </p:stCondLst>
                                        </p:cTn>
                                        <p:tgtEl>
                                          <p:spTgt spid="99"/>
                                        </p:tgtEl>
                                        <p:attrNameLst>
                                          <p:attrName>style.visibility</p:attrName>
                                        </p:attrNameLst>
                                      </p:cBhvr>
                                      <p:to>
                                        <p:strVal val="visible"/>
                                      </p:to>
                                    </p:set>
                                    <p:anim calcmode="lin" valueType="num">
                                      <p:cBhvr additive="base">
                                        <p:cTn id="28" dur="400" fill="hold"/>
                                        <p:tgtEl>
                                          <p:spTgt spid="99"/>
                                        </p:tgtEl>
                                        <p:attrNameLst>
                                          <p:attrName>ppt_x</p:attrName>
                                        </p:attrNameLst>
                                      </p:cBhvr>
                                      <p:tavLst>
                                        <p:tav tm="0">
                                          <p:val>
                                            <p:strVal val="0-#ppt_w/2"/>
                                          </p:val>
                                        </p:tav>
                                        <p:tav tm="100000">
                                          <p:val>
                                            <p:strVal val="#ppt_x"/>
                                          </p:val>
                                        </p:tav>
                                      </p:tavLst>
                                    </p:anim>
                                    <p:anim calcmode="lin" valueType="num">
                                      <p:cBhvr additive="base">
                                        <p:cTn id="29" dur="400" fill="hold"/>
                                        <p:tgtEl>
                                          <p:spTgt spid="99"/>
                                        </p:tgtEl>
                                        <p:attrNameLst>
                                          <p:attrName>ppt_y</p:attrName>
                                        </p:attrNameLst>
                                      </p:cBhvr>
                                      <p:tavLst>
                                        <p:tav tm="0">
                                          <p:val>
                                            <p:strVal val="#ppt_y"/>
                                          </p:val>
                                        </p:tav>
                                        <p:tav tm="100000">
                                          <p:val>
                                            <p:strVal val="#ppt_y"/>
                                          </p:val>
                                        </p:tav>
                                      </p:tavLst>
                                    </p:anim>
                                  </p:childTnLst>
                                </p:cTn>
                              </p:par>
                            </p:childTnLst>
                          </p:cTn>
                        </p:par>
                        <p:par>
                          <p:cTn id="30" fill="hold">
                            <p:stCondLst>
                              <p:cond delay="2600"/>
                            </p:stCondLst>
                            <p:childTnLst>
                              <p:par>
                                <p:cTn id="31" presetID="12" presetClass="entr" presetSubtype="8" fill="hold" grpId="0" nodeType="afterEffect">
                                  <p:stCondLst>
                                    <p:cond delay="0"/>
                                  </p:stCondLst>
                                  <p:childTnLst>
                                    <p:set>
                                      <p:cBhvr>
                                        <p:cTn id="32" dur="1" fill="hold">
                                          <p:stCondLst>
                                            <p:cond delay="0"/>
                                          </p:stCondLst>
                                        </p:cTn>
                                        <p:tgtEl>
                                          <p:spTgt spid="50"/>
                                        </p:tgtEl>
                                        <p:attrNameLst>
                                          <p:attrName>style.visibility</p:attrName>
                                        </p:attrNameLst>
                                      </p:cBhvr>
                                      <p:to>
                                        <p:strVal val="visible"/>
                                      </p:to>
                                    </p:set>
                                    <p:anim calcmode="lin" valueType="num">
                                      <p:cBhvr additive="base">
                                        <p:cTn id="33" dur="400"/>
                                        <p:tgtEl>
                                          <p:spTgt spid="50"/>
                                        </p:tgtEl>
                                        <p:attrNameLst>
                                          <p:attrName>ppt_x</p:attrName>
                                        </p:attrNameLst>
                                      </p:cBhvr>
                                      <p:tavLst>
                                        <p:tav tm="0">
                                          <p:val>
                                            <p:strVal val="#ppt_x-#ppt_w*1.125000"/>
                                          </p:val>
                                        </p:tav>
                                        <p:tav tm="100000">
                                          <p:val>
                                            <p:strVal val="#ppt_x"/>
                                          </p:val>
                                        </p:tav>
                                      </p:tavLst>
                                    </p:anim>
                                    <p:animEffect transition="in" filter="wipe(right)">
                                      <p:cBhvr>
                                        <p:cTn id="34" dur="400"/>
                                        <p:tgtEl>
                                          <p:spTgt spid="50"/>
                                        </p:tgtEl>
                                      </p:cBhvr>
                                    </p:animEffect>
                                  </p:childTnLst>
                                </p:cTn>
                              </p:par>
                            </p:childTnLst>
                          </p:cTn>
                        </p:par>
                        <p:par>
                          <p:cTn id="35" fill="hold">
                            <p:stCondLst>
                              <p:cond delay="3000"/>
                            </p:stCondLst>
                            <p:childTnLst>
                              <p:par>
                                <p:cTn id="36" presetID="12" presetClass="entr" presetSubtype="4" fill="hold" nodeType="afterEffect">
                                  <p:stCondLst>
                                    <p:cond delay="0"/>
                                  </p:stCondLst>
                                  <p:childTnLst>
                                    <p:set>
                                      <p:cBhvr>
                                        <p:cTn id="37" dur="1" fill="hold">
                                          <p:stCondLst>
                                            <p:cond delay="0"/>
                                          </p:stCondLst>
                                        </p:cTn>
                                        <p:tgtEl>
                                          <p:spTgt spid="66"/>
                                        </p:tgtEl>
                                        <p:attrNameLst>
                                          <p:attrName>style.visibility</p:attrName>
                                        </p:attrNameLst>
                                      </p:cBhvr>
                                      <p:to>
                                        <p:strVal val="visible"/>
                                      </p:to>
                                    </p:set>
                                    <p:anim calcmode="lin" valueType="num">
                                      <p:cBhvr additive="base">
                                        <p:cTn id="38" dur="400"/>
                                        <p:tgtEl>
                                          <p:spTgt spid="66"/>
                                        </p:tgtEl>
                                        <p:attrNameLst>
                                          <p:attrName>ppt_y</p:attrName>
                                        </p:attrNameLst>
                                      </p:cBhvr>
                                      <p:tavLst>
                                        <p:tav tm="0">
                                          <p:val>
                                            <p:strVal val="#ppt_y+#ppt_h*1.125000"/>
                                          </p:val>
                                        </p:tav>
                                        <p:tav tm="100000">
                                          <p:val>
                                            <p:strVal val="#ppt_y"/>
                                          </p:val>
                                        </p:tav>
                                      </p:tavLst>
                                    </p:anim>
                                    <p:animEffect transition="in" filter="wipe(up)">
                                      <p:cBhvr>
                                        <p:cTn id="39" dur="400"/>
                                        <p:tgtEl>
                                          <p:spTgt spid="66"/>
                                        </p:tgtEl>
                                      </p:cBhvr>
                                    </p:animEffect>
                                  </p:childTnLst>
                                </p:cTn>
                              </p:par>
                            </p:childTnLst>
                          </p:cTn>
                        </p:par>
                        <p:par>
                          <p:cTn id="40" fill="hold">
                            <p:stCondLst>
                              <p:cond delay="3400"/>
                            </p:stCondLst>
                            <p:childTnLst>
                              <p:par>
                                <p:cTn id="41" presetID="53" presetClass="entr" presetSubtype="16" fill="hold" nodeType="afterEffect">
                                  <p:stCondLst>
                                    <p:cond delay="0"/>
                                  </p:stCondLst>
                                  <p:childTnLst>
                                    <p:set>
                                      <p:cBhvr>
                                        <p:cTn id="42" dur="1" fill="hold">
                                          <p:stCondLst>
                                            <p:cond delay="0"/>
                                          </p:stCondLst>
                                        </p:cTn>
                                        <p:tgtEl>
                                          <p:spTgt spid="71"/>
                                        </p:tgtEl>
                                        <p:attrNameLst>
                                          <p:attrName>style.visibility</p:attrName>
                                        </p:attrNameLst>
                                      </p:cBhvr>
                                      <p:to>
                                        <p:strVal val="visible"/>
                                      </p:to>
                                    </p:set>
                                    <p:anim calcmode="lin" valueType="num">
                                      <p:cBhvr>
                                        <p:cTn id="43" dur="500" fill="hold"/>
                                        <p:tgtEl>
                                          <p:spTgt spid="71"/>
                                        </p:tgtEl>
                                        <p:attrNameLst>
                                          <p:attrName>ppt_w</p:attrName>
                                        </p:attrNameLst>
                                      </p:cBhvr>
                                      <p:tavLst>
                                        <p:tav tm="0">
                                          <p:val>
                                            <p:fltVal val="0"/>
                                          </p:val>
                                        </p:tav>
                                        <p:tav tm="100000">
                                          <p:val>
                                            <p:strVal val="#ppt_w"/>
                                          </p:val>
                                        </p:tav>
                                      </p:tavLst>
                                    </p:anim>
                                    <p:anim calcmode="lin" valueType="num">
                                      <p:cBhvr>
                                        <p:cTn id="44" dur="500" fill="hold"/>
                                        <p:tgtEl>
                                          <p:spTgt spid="71"/>
                                        </p:tgtEl>
                                        <p:attrNameLst>
                                          <p:attrName>ppt_h</p:attrName>
                                        </p:attrNameLst>
                                      </p:cBhvr>
                                      <p:tavLst>
                                        <p:tav tm="0">
                                          <p:val>
                                            <p:fltVal val="0"/>
                                          </p:val>
                                        </p:tav>
                                        <p:tav tm="100000">
                                          <p:val>
                                            <p:strVal val="#ppt_h"/>
                                          </p:val>
                                        </p:tav>
                                      </p:tavLst>
                                    </p:anim>
                                    <p:animEffect transition="in" filter="fade">
                                      <p:cBhvr>
                                        <p:cTn id="45" dur="500"/>
                                        <p:tgtEl>
                                          <p:spTgt spid="71"/>
                                        </p:tgtEl>
                                      </p:cBhvr>
                                    </p:animEffect>
                                  </p:childTnLst>
                                </p:cTn>
                              </p:par>
                            </p:childTnLst>
                          </p:cTn>
                        </p:par>
                        <p:par>
                          <p:cTn id="46" fill="hold">
                            <p:stCondLst>
                              <p:cond delay="3900"/>
                            </p:stCondLst>
                            <p:childTnLst>
                              <p:par>
                                <p:cTn id="47" presetID="12" presetClass="entr" presetSubtype="8" fill="hold" grpId="0" nodeType="afterEffect">
                                  <p:stCondLst>
                                    <p:cond delay="0"/>
                                  </p:stCondLst>
                                  <p:childTnLst>
                                    <p:set>
                                      <p:cBhvr>
                                        <p:cTn id="48" dur="1" fill="hold">
                                          <p:stCondLst>
                                            <p:cond delay="0"/>
                                          </p:stCondLst>
                                        </p:cTn>
                                        <p:tgtEl>
                                          <p:spTgt spid="51"/>
                                        </p:tgtEl>
                                        <p:attrNameLst>
                                          <p:attrName>style.visibility</p:attrName>
                                        </p:attrNameLst>
                                      </p:cBhvr>
                                      <p:to>
                                        <p:strVal val="visible"/>
                                      </p:to>
                                    </p:set>
                                    <p:anim calcmode="lin" valueType="num">
                                      <p:cBhvr additive="base">
                                        <p:cTn id="49" dur="400"/>
                                        <p:tgtEl>
                                          <p:spTgt spid="51"/>
                                        </p:tgtEl>
                                        <p:attrNameLst>
                                          <p:attrName>ppt_x</p:attrName>
                                        </p:attrNameLst>
                                      </p:cBhvr>
                                      <p:tavLst>
                                        <p:tav tm="0">
                                          <p:val>
                                            <p:strVal val="#ppt_x-#ppt_w*1.125000"/>
                                          </p:val>
                                        </p:tav>
                                        <p:tav tm="100000">
                                          <p:val>
                                            <p:strVal val="#ppt_x"/>
                                          </p:val>
                                        </p:tav>
                                      </p:tavLst>
                                    </p:anim>
                                    <p:animEffect transition="in" filter="wipe(right)">
                                      <p:cBhvr>
                                        <p:cTn id="50" dur="400"/>
                                        <p:tgtEl>
                                          <p:spTgt spid="51"/>
                                        </p:tgtEl>
                                      </p:cBhvr>
                                    </p:animEffect>
                                  </p:childTnLst>
                                </p:cTn>
                              </p:par>
                            </p:childTnLst>
                          </p:cTn>
                        </p:par>
                        <p:par>
                          <p:cTn id="51" fill="hold">
                            <p:stCondLst>
                              <p:cond delay="4300"/>
                            </p:stCondLst>
                            <p:childTnLst>
                              <p:par>
                                <p:cTn id="52" presetID="12" presetClass="entr" presetSubtype="1" fill="hold" nodeType="afterEffect">
                                  <p:stCondLst>
                                    <p:cond delay="0"/>
                                  </p:stCondLst>
                                  <p:childTnLst>
                                    <p:set>
                                      <p:cBhvr>
                                        <p:cTn id="53" dur="1" fill="hold">
                                          <p:stCondLst>
                                            <p:cond delay="0"/>
                                          </p:stCondLst>
                                        </p:cTn>
                                        <p:tgtEl>
                                          <p:spTgt spid="68"/>
                                        </p:tgtEl>
                                        <p:attrNameLst>
                                          <p:attrName>style.visibility</p:attrName>
                                        </p:attrNameLst>
                                      </p:cBhvr>
                                      <p:to>
                                        <p:strVal val="visible"/>
                                      </p:to>
                                    </p:set>
                                    <p:anim calcmode="lin" valueType="num">
                                      <p:cBhvr additive="base">
                                        <p:cTn id="54" dur="400"/>
                                        <p:tgtEl>
                                          <p:spTgt spid="68"/>
                                        </p:tgtEl>
                                        <p:attrNameLst>
                                          <p:attrName>ppt_y</p:attrName>
                                        </p:attrNameLst>
                                      </p:cBhvr>
                                      <p:tavLst>
                                        <p:tav tm="0">
                                          <p:val>
                                            <p:strVal val="#ppt_y-#ppt_h*1.125000"/>
                                          </p:val>
                                        </p:tav>
                                        <p:tav tm="100000">
                                          <p:val>
                                            <p:strVal val="#ppt_y"/>
                                          </p:val>
                                        </p:tav>
                                      </p:tavLst>
                                    </p:anim>
                                    <p:animEffect transition="in" filter="wipe(down)">
                                      <p:cBhvr>
                                        <p:cTn id="55" dur="400"/>
                                        <p:tgtEl>
                                          <p:spTgt spid="68"/>
                                        </p:tgtEl>
                                      </p:cBhvr>
                                    </p:animEffect>
                                  </p:childTnLst>
                                </p:cTn>
                              </p:par>
                            </p:childTnLst>
                          </p:cTn>
                        </p:par>
                        <p:par>
                          <p:cTn id="56" fill="hold">
                            <p:stCondLst>
                              <p:cond delay="4700"/>
                            </p:stCondLst>
                            <p:childTnLst>
                              <p:par>
                                <p:cTn id="57" presetID="53" presetClass="entr" presetSubtype="16" fill="hold" nodeType="afterEffect">
                                  <p:stCondLst>
                                    <p:cond delay="0"/>
                                  </p:stCondLst>
                                  <p:childTnLst>
                                    <p:set>
                                      <p:cBhvr>
                                        <p:cTn id="58" dur="1" fill="hold">
                                          <p:stCondLst>
                                            <p:cond delay="0"/>
                                          </p:stCondLst>
                                        </p:cTn>
                                        <p:tgtEl>
                                          <p:spTgt spid="78"/>
                                        </p:tgtEl>
                                        <p:attrNameLst>
                                          <p:attrName>style.visibility</p:attrName>
                                        </p:attrNameLst>
                                      </p:cBhvr>
                                      <p:to>
                                        <p:strVal val="visible"/>
                                      </p:to>
                                    </p:set>
                                    <p:anim calcmode="lin" valueType="num">
                                      <p:cBhvr>
                                        <p:cTn id="59" dur="500" fill="hold"/>
                                        <p:tgtEl>
                                          <p:spTgt spid="78"/>
                                        </p:tgtEl>
                                        <p:attrNameLst>
                                          <p:attrName>ppt_w</p:attrName>
                                        </p:attrNameLst>
                                      </p:cBhvr>
                                      <p:tavLst>
                                        <p:tav tm="0">
                                          <p:val>
                                            <p:fltVal val="0"/>
                                          </p:val>
                                        </p:tav>
                                        <p:tav tm="100000">
                                          <p:val>
                                            <p:strVal val="#ppt_w"/>
                                          </p:val>
                                        </p:tav>
                                      </p:tavLst>
                                    </p:anim>
                                    <p:anim calcmode="lin" valueType="num">
                                      <p:cBhvr>
                                        <p:cTn id="60" dur="500" fill="hold"/>
                                        <p:tgtEl>
                                          <p:spTgt spid="78"/>
                                        </p:tgtEl>
                                        <p:attrNameLst>
                                          <p:attrName>ppt_h</p:attrName>
                                        </p:attrNameLst>
                                      </p:cBhvr>
                                      <p:tavLst>
                                        <p:tav tm="0">
                                          <p:val>
                                            <p:fltVal val="0"/>
                                          </p:val>
                                        </p:tav>
                                        <p:tav tm="100000">
                                          <p:val>
                                            <p:strVal val="#ppt_h"/>
                                          </p:val>
                                        </p:tav>
                                      </p:tavLst>
                                    </p:anim>
                                    <p:animEffect transition="in" filter="fade">
                                      <p:cBhvr>
                                        <p:cTn id="61" dur="500"/>
                                        <p:tgtEl>
                                          <p:spTgt spid="78"/>
                                        </p:tgtEl>
                                      </p:cBhvr>
                                    </p:animEffect>
                                  </p:childTnLst>
                                </p:cTn>
                              </p:par>
                            </p:childTnLst>
                          </p:cTn>
                        </p:par>
                        <p:par>
                          <p:cTn id="62" fill="hold">
                            <p:stCondLst>
                              <p:cond delay="5200"/>
                            </p:stCondLst>
                            <p:childTnLst>
                              <p:par>
                                <p:cTn id="63" presetID="12" presetClass="entr" presetSubtype="8" fill="hold" grpId="0" nodeType="afterEffect">
                                  <p:stCondLst>
                                    <p:cond delay="0"/>
                                  </p:stCondLst>
                                  <p:childTnLst>
                                    <p:set>
                                      <p:cBhvr>
                                        <p:cTn id="64" dur="1" fill="hold">
                                          <p:stCondLst>
                                            <p:cond delay="0"/>
                                          </p:stCondLst>
                                        </p:cTn>
                                        <p:tgtEl>
                                          <p:spTgt spid="52"/>
                                        </p:tgtEl>
                                        <p:attrNameLst>
                                          <p:attrName>style.visibility</p:attrName>
                                        </p:attrNameLst>
                                      </p:cBhvr>
                                      <p:to>
                                        <p:strVal val="visible"/>
                                      </p:to>
                                    </p:set>
                                    <p:anim calcmode="lin" valueType="num">
                                      <p:cBhvr additive="base">
                                        <p:cTn id="65" dur="400"/>
                                        <p:tgtEl>
                                          <p:spTgt spid="52"/>
                                        </p:tgtEl>
                                        <p:attrNameLst>
                                          <p:attrName>ppt_x</p:attrName>
                                        </p:attrNameLst>
                                      </p:cBhvr>
                                      <p:tavLst>
                                        <p:tav tm="0">
                                          <p:val>
                                            <p:strVal val="#ppt_x-#ppt_w*1.125000"/>
                                          </p:val>
                                        </p:tav>
                                        <p:tav tm="100000">
                                          <p:val>
                                            <p:strVal val="#ppt_x"/>
                                          </p:val>
                                        </p:tav>
                                      </p:tavLst>
                                    </p:anim>
                                    <p:animEffect transition="in" filter="wipe(right)">
                                      <p:cBhvr>
                                        <p:cTn id="66" dur="400"/>
                                        <p:tgtEl>
                                          <p:spTgt spid="52"/>
                                        </p:tgtEl>
                                      </p:cBhvr>
                                    </p:animEffect>
                                  </p:childTnLst>
                                </p:cTn>
                              </p:par>
                            </p:childTnLst>
                          </p:cTn>
                        </p:par>
                        <p:par>
                          <p:cTn id="67" fill="hold">
                            <p:stCondLst>
                              <p:cond delay="5600"/>
                            </p:stCondLst>
                            <p:childTnLst>
                              <p:par>
                                <p:cTn id="68" presetID="12" presetClass="entr" presetSubtype="4" fill="hold" nodeType="afterEffect">
                                  <p:stCondLst>
                                    <p:cond delay="0"/>
                                  </p:stCondLst>
                                  <p:childTnLst>
                                    <p:set>
                                      <p:cBhvr>
                                        <p:cTn id="69" dur="1" fill="hold">
                                          <p:stCondLst>
                                            <p:cond delay="0"/>
                                          </p:stCondLst>
                                        </p:cTn>
                                        <p:tgtEl>
                                          <p:spTgt spid="65"/>
                                        </p:tgtEl>
                                        <p:attrNameLst>
                                          <p:attrName>style.visibility</p:attrName>
                                        </p:attrNameLst>
                                      </p:cBhvr>
                                      <p:to>
                                        <p:strVal val="visible"/>
                                      </p:to>
                                    </p:set>
                                    <p:anim calcmode="lin" valueType="num">
                                      <p:cBhvr additive="base">
                                        <p:cTn id="70" dur="400"/>
                                        <p:tgtEl>
                                          <p:spTgt spid="65"/>
                                        </p:tgtEl>
                                        <p:attrNameLst>
                                          <p:attrName>ppt_y</p:attrName>
                                        </p:attrNameLst>
                                      </p:cBhvr>
                                      <p:tavLst>
                                        <p:tav tm="0">
                                          <p:val>
                                            <p:strVal val="#ppt_y+#ppt_h*1.125000"/>
                                          </p:val>
                                        </p:tav>
                                        <p:tav tm="100000">
                                          <p:val>
                                            <p:strVal val="#ppt_y"/>
                                          </p:val>
                                        </p:tav>
                                      </p:tavLst>
                                    </p:anim>
                                    <p:animEffect transition="in" filter="wipe(up)">
                                      <p:cBhvr>
                                        <p:cTn id="71" dur="400"/>
                                        <p:tgtEl>
                                          <p:spTgt spid="65"/>
                                        </p:tgtEl>
                                      </p:cBhvr>
                                    </p:animEffect>
                                  </p:childTnLst>
                                </p:cTn>
                              </p:par>
                            </p:childTnLst>
                          </p:cTn>
                        </p:par>
                        <p:par>
                          <p:cTn id="72" fill="hold">
                            <p:stCondLst>
                              <p:cond delay="6000"/>
                            </p:stCondLst>
                            <p:childTnLst>
                              <p:par>
                                <p:cTn id="73" presetID="53" presetClass="entr" presetSubtype="16" fill="hold" nodeType="afterEffect">
                                  <p:stCondLst>
                                    <p:cond delay="0"/>
                                  </p:stCondLst>
                                  <p:childTnLst>
                                    <p:set>
                                      <p:cBhvr>
                                        <p:cTn id="74" dur="1" fill="hold">
                                          <p:stCondLst>
                                            <p:cond delay="0"/>
                                          </p:stCondLst>
                                        </p:cTn>
                                        <p:tgtEl>
                                          <p:spTgt spid="85"/>
                                        </p:tgtEl>
                                        <p:attrNameLst>
                                          <p:attrName>style.visibility</p:attrName>
                                        </p:attrNameLst>
                                      </p:cBhvr>
                                      <p:to>
                                        <p:strVal val="visible"/>
                                      </p:to>
                                    </p:set>
                                    <p:anim calcmode="lin" valueType="num">
                                      <p:cBhvr>
                                        <p:cTn id="75" dur="500" fill="hold"/>
                                        <p:tgtEl>
                                          <p:spTgt spid="85"/>
                                        </p:tgtEl>
                                        <p:attrNameLst>
                                          <p:attrName>ppt_w</p:attrName>
                                        </p:attrNameLst>
                                      </p:cBhvr>
                                      <p:tavLst>
                                        <p:tav tm="0">
                                          <p:val>
                                            <p:fltVal val="0"/>
                                          </p:val>
                                        </p:tav>
                                        <p:tav tm="100000">
                                          <p:val>
                                            <p:strVal val="#ppt_w"/>
                                          </p:val>
                                        </p:tav>
                                      </p:tavLst>
                                    </p:anim>
                                    <p:anim calcmode="lin" valueType="num">
                                      <p:cBhvr>
                                        <p:cTn id="76" dur="500" fill="hold"/>
                                        <p:tgtEl>
                                          <p:spTgt spid="85"/>
                                        </p:tgtEl>
                                        <p:attrNameLst>
                                          <p:attrName>ppt_h</p:attrName>
                                        </p:attrNameLst>
                                      </p:cBhvr>
                                      <p:tavLst>
                                        <p:tav tm="0">
                                          <p:val>
                                            <p:fltVal val="0"/>
                                          </p:val>
                                        </p:tav>
                                        <p:tav tm="100000">
                                          <p:val>
                                            <p:strVal val="#ppt_h"/>
                                          </p:val>
                                        </p:tav>
                                      </p:tavLst>
                                    </p:anim>
                                    <p:animEffect transition="in" filter="fade">
                                      <p:cBhvr>
                                        <p:cTn id="77" dur="500"/>
                                        <p:tgtEl>
                                          <p:spTgt spid="85"/>
                                        </p:tgtEl>
                                      </p:cBhvr>
                                    </p:animEffect>
                                  </p:childTnLst>
                                </p:cTn>
                              </p:par>
                            </p:childTnLst>
                          </p:cTn>
                        </p:par>
                        <p:par>
                          <p:cTn id="78" fill="hold">
                            <p:stCondLst>
                              <p:cond delay="6500"/>
                            </p:stCondLst>
                            <p:childTnLst>
                              <p:par>
                                <p:cTn id="79" presetID="12" presetClass="entr" presetSubtype="8" fill="hold" grpId="0" nodeType="afterEffect">
                                  <p:stCondLst>
                                    <p:cond delay="0"/>
                                  </p:stCondLst>
                                  <p:childTnLst>
                                    <p:set>
                                      <p:cBhvr>
                                        <p:cTn id="80" dur="1" fill="hold">
                                          <p:stCondLst>
                                            <p:cond delay="0"/>
                                          </p:stCondLst>
                                        </p:cTn>
                                        <p:tgtEl>
                                          <p:spTgt spid="64"/>
                                        </p:tgtEl>
                                        <p:attrNameLst>
                                          <p:attrName>style.visibility</p:attrName>
                                        </p:attrNameLst>
                                      </p:cBhvr>
                                      <p:to>
                                        <p:strVal val="visible"/>
                                      </p:to>
                                    </p:set>
                                    <p:anim calcmode="lin" valueType="num">
                                      <p:cBhvr additive="base">
                                        <p:cTn id="81" dur="400"/>
                                        <p:tgtEl>
                                          <p:spTgt spid="64"/>
                                        </p:tgtEl>
                                        <p:attrNameLst>
                                          <p:attrName>ppt_x</p:attrName>
                                        </p:attrNameLst>
                                      </p:cBhvr>
                                      <p:tavLst>
                                        <p:tav tm="0">
                                          <p:val>
                                            <p:strVal val="#ppt_x-#ppt_w*1.125000"/>
                                          </p:val>
                                        </p:tav>
                                        <p:tav tm="100000">
                                          <p:val>
                                            <p:strVal val="#ppt_x"/>
                                          </p:val>
                                        </p:tav>
                                      </p:tavLst>
                                    </p:anim>
                                    <p:animEffect transition="in" filter="wipe(right)">
                                      <p:cBhvr>
                                        <p:cTn id="82" dur="400"/>
                                        <p:tgtEl>
                                          <p:spTgt spid="64"/>
                                        </p:tgtEl>
                                      </p:cBhvr>
                                    </p:animEffect>
                                  </p:childTnLst>
                                </p:cTn>
                              </p:par>
                            </p:childTnLst>
                          </p:cTn>
                        </p:par>
                        <p:par>
                          <p:cTn id="83" fill="hold">
                            <p:stCondLst>
                              <p:cond delay="6900"/>
                            </p:stCondLst>
                            <p:childTnLst>
                              <p:par>
                                <p:cTn id="84" presetID="12" presetClass="entr" presetSubtype="1" fill="hold" nodeType="afterEffect">
                                  <p:stCondLst>
                                    <p:cond delay="0"/>
                                  </p:stCondLst>
                                  <p:childTnLst>
                                    <p:set>
                                      <p:cBhvr>
                                        <p:cTn id="85" dur="1" fill="hold">
                                          <p:stCondLst>
                                            <p:cond delay="0"/>
                                          </p:stCondLst>
                                        </p:cTn>
                                        <p:tgtEl>
                                          <p:spTgt spid="67"/>
                                        </p:tgtEl>
                                        <p:attrNameLst>
                                          <p:attrName>style.visibility</p:attrName>
                                        </p:attrNameLst>
                                      </p:cBhvr>
                                      <p:to>
                                        <p:strVal val="visible"/>
                                      </p:to>
                                    </p:set>
                                    <p:anim calcmode="lin" valueType="num">
                                      <p:cBhvr additive="base">
                                        <p:cTn id="86" dur="400"/>
                                        <p:tgtEl>
                                          <p:spTgt spid="67"/>
                                        </p:tgtEl>
                                        <p:attrNameLst>
                                          <p:attrName>ppt_y</p:attrName>
                                        </p:attrNameLst>
                                      </p:cBhvr>
                                      <p:tavLst>
                                        <p:tav tm="0">
                                          <p:val>
                                            <p:strVal val="#ppt_y-#ppt_h*1.125000"/>
                                          </p:val>
                                        </p:tav>
                                        <p:tav tm="100000">
                                          <p:val>
                                            <p:strVal val="#ppt_y"/>
                                          </p:val>
                                        </p:tav>
                                      </p:tavLst>
                                    </p:anim>
                                    <p:animEffect transition="in" filter="wipe(down)">
                                      <p:cBhvr>
                                        <p:cTn id="87" dur="400"/>
                                        <p:tgtEl>
                                          <p:spTgt spid="67"/>
                                        </p:tgtEl>
                                      </p:cBhvr>
                                    </p:animEffect>
                                  </p:childTnLst>
                                </p:cTn>
                              </p:par>
                            </p:childTnLst>
                          </p:cTn>
                        </p:par>
                        <p:par>
                          <p:cTn id="88" fill="hold">
                            <p:stCondLst>
                              <p:cond delay="7300"/>
                            </p:stCondLst>
                            <p:childTnLst>
                              <p:par>
                                <p:cTn id="89" presetID="53" presetClass="entr" presetSubtype="16" fill="hold" nodeType="afterEffect">
                                  <p:stCondLst>
                                    <p:cond delay="0"/>
                                  </p:stCondLst>
                                  <p:childTnLst>
                                    <p:set>
                                      <p:cBhvr>
                                        <p:cTn id="90" dur="1" fill="hold">
                                          <p:stCondLst>
                                            <p:cond delay="0"/>
                                          </p:stCondLst>
                                        </p:cTn>
                                        <p:tgtEl>
                                          <p:spTgt spid="92"/>
                                        </p:tgtEl>
                                        <p:attrNameLst>
                                          <p:attrName>style.visibility</p:attrName>
                                        </p:attrNameLst>
                                      </p:cBhvr>
                                      <p:to>
                                        <p:strVal val="visible"/>
                                      </p:to>
                                    </p:set>
                                    <p:anim calcmode="lin" valueType="num">
                                      <p:cBhvr>
                                        <p:cTn id="91" dur="500" fill="hold"/>
                                        <p:tgtEl>
                                          <p:spTgt spid="92"/>
                                        </p:tgtEl>
                                        <p:attrNameLst>
                                          <p:attrName>ppt_w</p:attrName>
                                        </p:attrNameLst>
                                      </p:cBhvr>
                                      <p:tavLst>
                                        <p:tav tm="0">
                                          <p:val>
                                            <p:fltVal val="0"/>
                                          </p:val>
                                        </p:tav>
                                        <p:tav tm="100000">
                                          <p:val>
                                            <p:strVal val="#ppt_w"/>
                                          </p:val>
                                        </p:tav>
                                      </p:tavLst>
                                    </p:anim>
                                    <p:anim calcmode="lin" valueType="num">
                                      <p:cBhvr>
                                        <p:cTn id="92" dur="500" fill="hold"/>
                                        <p:tgtEl>
                                          <p:spTgt spid="92"/>
                                        </p:tgtEl>
                                        <p:attrNameLst>
                                          <p:attrName>ppt_h</p:attrName>
                                        </p:attrNameLst>
                                      </p:cBhvr>
                                      <p:tavLst>
                                        <p:tav tm="0">
                                          <p:val>
                                            <p:fltVal val="0"/>
                                          </p:val>
                                        </p:tav>
                                        <p:tav tm="100000">
                                          <p:val>
                                            <p:strVal val="#ppt_h"/>
                                          </p:val>
                                        </p:tav>
                                      </p:tavLst>
                                    </p:anim>
                                    <p:animEffect transition="in" filter="fade">
                                      <p:cBhvr>
                                        <p:cTn id="93" dur="500"/>
                                        <p:tgtEl>
                                          <p:spTgt spid="92"/>
                                        </p:tgtEl>
                                      </p:cBhvr>
                                    </p:animEffect>
                                  </p:childTnLst>
                                </p:cTn>
                              </p:par>
                            </p:childTnLst>
                          </p:cTn>
                        </p:par>
                        <p:par>
                          <p:cTn id="94" fill="hold">
                            <p:stCondLst>
                              <p:cond delay="7800"/>
                            </p:stCondLst>
                            <p:childTnLst>
                              <p:par>
                                <p:cTn id="95" presetID="42" presetClass="entr" presetSubtype="0" fill="hold" nodeType="afterEffect">
                                  <p:stCondLst>
                                    <p:cond delay="0"/>
                                  </p:stCondLst>
                                  <p:childTnLst>
                                    <p:set>
                                      <p:cBhvr>
                                        <p:cTn id="96" dur="1" fill="hold">
                                          <p:stCondLst>
                                            <p:cond delay="0"/>
                                          </p:stCondLst>
                                        </p:cTn>
                                        <p:tgtEl>
                                          <p:spTgt spid="102"/>
                                        </p:tgtEl>
                                        <p:attrNameLst>
                                          <p:attrName>style.visibility</p:attrName>
                                        </p:attrNameLst>
                                      </p:cBhvr>
                                      <p:to>
                                        <p:strVal val="visible"/>
                                      </p:to>
                                    </p:set>
                                    <p:animEffect transition="in" filter="fade">
                                      <p:cBhvr>
                                        <p:cTn id="97" dur="500"/>
                                        <p:tgtEl>
                                          <p:spTgt spid="102"/>
                                        </p:tgtEl>
                                      </p:cBhvr>
                                    </p:animEffect>
                                    <p:anim calcmode="lin" valueType="num">
                                      <p:cBhvr>
                                        <p:cTn id="98" dur="500" fill="hold"/>
                                        <p:tgtEl>
                                          <p:spTgt spid="102"/>
                                        </p:tgtEl>
                                        <p:attrNameLst>
                                          <p:attrName>ppt_x</p:attrName>
                                        </p:attrNameLst>
                                      </p:cBhvr>
                                      <p:tavLst>
                                        <p:tav tm="0">
                                          <p:val>
                                            <p:strVal val="#ppt_x"/>
                                          </p:val>
                                        </p:tav>
                                        <p:tav tm="100000">
                                          <p:val>
                                            <p:strVal val="#ppt_x"/>
                                          </p:val>
                                        </p:tav>
                                      </p:tavLst>
                                    </p:anim>
                                    <p:anim calcmode="lin" valueType="num">
                                      <p:cBhvr>
                                        <p:cTn id="99" dur="500" fill="hold"/>
                                        <p:tgtEl>
                                          <p:spTgt spid="102"/>
                                        </p:tgtEl>
                                        <p:attrNameLst>
                                          <p:attrName>ppt_y</p:attrName>
                                        </p:attrNameLst>
                                      </p:cBhvr>
                                      <p:tavLst>
                                        <p:tav tm="0">
                                          <p:val>
                                            <p:strVal val="#ppt_y+.1"/>
                                          </p:val>
                                        </p:tav>
                                        <p:tav tm="100000">
                                          <p:val>
                                            <p:strVal val="#ppt_y"/>
                                          </p:val>
                                        </p:tav>
                                      </p:tavLst>
                                    </p:anim>
                                  </p:childTnLst>
                                </p:cTn>
                              </p:par>
                            </p:childTnLst>
                          </p:cTn>
                        </p:par>
                        <p:par>
                          <p:cTn id="100" fill="hold">
                            <p:stCondLst>
                              <p:cond delay="8300"/>
                            </p:stCondLst>
                            <p:childTnLst>
                              <p:par>
                                <p:cTn id="101" presetID="22" presetClass="entr" presetSubtype="8" fill="hold" grpId="0" nodeType="afterEffect">
                                  <p:stCondLst>
                                    <p:cond delay="0"/>
                                  </p:stCondLst>
                                  <p:iterate type="lt">
                                    <p:tmPct val="30000"/>
                                  </p:iterate>
                                  <p:childTnLst>
                                    <p:set>
                                      <p:cBhvr>
                                        <p:cTn id="102" dur="1" fill="hold">
                                          <p:stCondLst>
                                            <p:cond delay="0"/>
                                          </p:stCondLst>
                                        </p:cTn>
                                        <p:tgtEl>
                                          <p:spTgt spid="70"/>
                                        </p:tgtEl>
                                        <p:attrNameLst>
                                          <p:attrName>style.visibility</p:attrName>
                                        </p:attrNameLst>
                                      </p:cBhvr>
                                      <p:to>
                                        <p:strVal val="visible"/>
                                      </p:to>
                                    </p:set>
                                    <p:animEffect transition="in" filter="wipe(left)">
                                      <p:cBhvr>
                                        <p:cTn id="103" dur="50"/>
                                        <p:tgtEl>
                                          <p:spTgt spid="70"/>
                                        </p:tgtEl>
                                      </p:cBhvr>
                                    </p:animEffect>
                                  </p:childTnLst>
                                </p:cTn>
                              </p:par>
                              <p:par>
                                <p:cTn id="104" presetID="36" presetClass="emph" presetSubtype="0" fill="hold" grpId="1" nodeType="withEffect">
                                  <p:stCondLst>
                                    <p:cond delay="0"/>
                                  </p:stCondLst>
                                  <p:iterate type="lt">
                                    <p:tmPct val="30000"/>
                                  </p:iterate>
                                  <p:childTnLst>
                                    <p:animScale>
                                      <p:cBhvr>
                                        <p:cTn id="105" dur="25" autoRev="1" fill="hold">
                                          <p:stCondLst>
                                            <p:cond delay="0"/>
                                          </p:stCondLst>
                                        </p:cTn>
                                        <p:tgtEl>
                                          <p:spTgt spid="70"/>
                                        </p:tgtEl>
                                      </p:cBhvr>
                                      <p:to x="80000" y="100000"/>
                                    </p:animScale>
                                    <p:anim by="(#ppt_w*0.10)" calcmode="lin" valueType="num">
                                      <p:cBhvr>
                                        <p:cTn id="106" dur="25" autoRev="1" fill="hold">
                                          <p:stCondLst>
                                            <p:cond delay="0"/>
                                          </p:stCondLst>
                                        </p:cTn>
                                        <p:tgtEl>
                                          <p:spTgt spid="70"/>
                                        </p:tgtEl>
                                        <p:attrNameLst>
                                          <p:attrName>ppt_x</p:attrName>
                                        </p:attrNameLst>
                                      </p:cBhvr>
                                    </p:anim>
                                    <p:anim by="(-#ppt_w*0.10)" calcmode="lin" valueType="num">
                                      <p:cBhvr>
                                        <p:cTn id="107" dur="25" autoRev="1" fill="hold">
                                          <p:stCondLst>
                                            <p:cond delay="0"/>
                                          </p:stCondLst>
                                        </p:cTn>
                                        <p:tgtEl>
                                          <p:spTgt spid="70"/>
                                        </p:tgtEl>
                                        <p:attrNameLst>
                                          <p:attrName>ppt_y</p:attrName>
                                        </p:attrNameLst>
                                      </p:cBhvr>
                                    </p:anim>
                                    <p:animRot by="-480000">
                                      <p:cBhvr>
                                        <p:cTn id="108" dur="25" autoRev="1" fill="hold">
                                          <p:stCondLst>
                                            <p:cond delay="0"/>
                                          </p:stCondLst>
                                        </p:cTn>
                                        <p:tgtEl>
                                          <p:spTgt spid="7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33" grpId="0"/>
      <p:bldP spid="50" grpId="0" animBg="1"/>
      <p:bldP spid="51" grpId="0" animBg="1"/>
      <p:bldP spid="52" grpId="0" animBg="1"/>
      <p:bldP spid="64" grpId="0" animBg="1"/>
      <p:bldP spid="69" grpId="0" animBg="1"/>
      <p:bldP spid="70" grpId="0"/>
      <p:bldP spid="70" grpId="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TextBox 100"/>
          <p:cNvSpPr txBox="1"/>
          <p:nvPr/>
        </p:nvSpPr>
        <p:spPr>
          <a:xfrm>
            <a:off x="4657163" y="1965051"/>
            <a:ext cx="3293209" cy="700192"/>
          </a:xfrm>
          <a:prstGeom prst="rect">
            <a:avLst/>
          </a:prstGeom>
          <a:noFill/>
        </p:spPr>
        <p:txBody>
          <a:bodyPr wrap="none" lIns="68580" tIns="34290" rIns="68580" bIns="34290" rtlCol="0">
            <a:spAutoFit/>
          </a:bodyPr>
          <a:lstStyle/>
          <a:p>
            <a:r>
              <a:rPr lang="zh-CN" altLang="en-US" sz="4100" b="1" dirty="0">
                <a:solidFill>
                  <a:srgbClr val="7030A0"/>
                </a:solidFill>
                <a:latin typeface="微软雅黑" panose="020B0503020204020204" pitchFamily="34" charset="-122"/>
                <a:ea typeface="微软雅黑" panose="020B0503020204020204" pitchFamily="34" charset="-122"/>
              </a:rPr>
              <a:t>年度工作概述</a:t>
            </a:r>
          </a:p>
        </p:txBody>
      </p:sp>
      <p:sp>
        <p:nvSpPr>
          <p:cNvPr id="102" name="TextBox 101"/>
          <p:cNvSpPr txBox="1"/>
          <p:nvPr/>
        </p:nvSpPr>
        <p:spPr>
          <a:xfrm>
            <a:off x="5486704" y="2657549"/>
            <a:ext cx="1596078" cy="346249"/>
          </a:xfrm>
          <a:prstGeom prst="rect">
            <a:avLst/>
          </a:prstGeom>
          <a:noFill/>
        </p:spPr>
        <p:txBody>
          <a:bodyPr vert="horz" wrap="none" lIns="68580" tIns="34290" rIns="68580" bIns="34290" rtlCol="0">
            <a:spAutoFit/>
          </a:bodyPr>
          <a:lstStyle/>
          <a:p>
            <a:pPr algn="ctr"/>
            <a:r>
              <a:rPr lang="en-US" altLang="zh-CN" dirty="0" smtClean="0">
                <a:solidFill>
                  <a:schemeClr val="tx1">
                    <a:lumMod val="50000"/>
                    <a:lumOff val="50000"/>
                  </a:schemeClr>
                </a:solidFill>
                <a:ea typeface="微软雅黑" pitchFamily="34" charset="-122"/>
              </a:rPr>
              <a:t>ANNUAL WORK</a:t>
            </a:r>
            <a:endParaRPr lang="zh-CN" altLang="en-US" dirty="0">
              <a:solidFill>
                <a:schemeClr val="tx1">
                  <a:lumMod val="50000"/>
                  <a:lumOff val="50000"/>
                </a:schemeClr>
              </a:solidFill>
              <a:ea typeface="微软雅黑" pitchFamily="34" charset="-122"/>
            </a:endParaRPr>
          </a:p>
        </p:txBody>
      </p:sp>
      <p:sp>
        <p:nvSpPr>
          <p:cNvPr id="106" name="椭圆 105"/>
          <p:cNvSpPr/>
          <p:nvPr/>
        </p:nvSpPr>
        <p:spPr>
          <a:xfrm>
            <a:off x="1059972" y="1153828"/>
            <a:ext cx="2715343" cy="2714990"/>
          </a:xfrm>
          <a:prstGeom prst="ellipse">
            <a:avLst/>
          </a:prstGeom>
          <a:gradFill flip="none" rotWithShape="1">
            <a:gsLst>
              <a:gs pos="49000">
                <a:schemeClr val="bg1">
                  <a:lumMod val="93000"/>
                </a:schemeClr>
              </a:gs>
              <a:gs pos="0">
                <a:srgbClr val="E2E2E2">
                  <a:lumMod val="85000"/>
                </a:srgbClr>
              </a:gs>
              <a:gs pos="100000">
                <a:schemeClr val="bg1"/>
              </a:gs>
            </a:gsLst>
            <a:lin ang="2700000" scaled="1"/>
            <a:tileRect/>
          </a:gradFill>
          <a:ln w="38100">
            <a:gradFill flip="none" rotWithShape="1">
              <a:gsLst>
                <a:gs pos="100000">
                  <a:srgbClr val="E0E0E0"/>
                </a:gs>
                <a:gs pos="0">
                  <a:schemeClr val="bg1"/>
                </a:gs>
              </a:gsLst>
              <a:lin ang="0" scaled="0"/>
              <a:tileRect/>
            </a:gradFill>
          </a:ln>
          <a:effectLst>
            <a:outerShdw blurRad="368300" dist="584200" dir="2700000" algn="tr" rotWithShape="0">
              <a:prstClr val="black">
                <a:alpha val="20000"/>
              </a:prstClr>
            </a:outerShdw>
          </a:effectLst>
          <a:scene3d>
            <a:camera prst="orthographicFront"/>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lIns="0" tIns="34290" rIns="0" bIns="34290" rtlCol="0" anchor="ctr"/>
          <a:lstStyle/>
          <a:p>
            <a:pPr lvl="0" algn="ctr"/>
            <a:r>
              <a:rPr lang="en-US" altLang="zh-CN" sz="4400" dirty="0">
                <a:ln w="12700">
                  <a:noFill/>
                </a:ln>
                <a:solidFill>
                  <a:schemeClr val="tx1">
                    <a:lumMod val="50000"/>
                    <a:lumOff val="50000"/>
                  </a:schemeClr>
                </a:solidFill>
                <a:latin typeface="Impact" panose="020B0806030902050204" pitchFamily="34" charset="0"/>
                <a:ea typeface="微软雅黑" pitchFamily="34" charset="-122"/>
              </a:rPr>
              <a:t>Part 1</a:t>
            </a:r>
            <a:endParaRPr lang="zh-CN" altLang="en-US" sz="4400" dirty="0">
              <a:ln w="12700">
                <a:noFill/>
              </a:ln>
              <a:solidFill>
                <a:schemeClr val="tx1">
                  <a:lumMod val="50000"/>
                  <a:lumOff val="50000"/>
                </a:schemeClr>
              </a:solidFill>
              <a:latin typeface="Impact" panose="020B0806030902050204" pitchFamily="34" charset="0"/>
              <a:ea typeface="微软雅黑" pitchFamily="34" charset="-122"/>
            </a:endParaRPr>
          </a:p>
        </p:txBody>
      </p:sp>
      <p:sp>
        <p:nvSpPr>
          <p:cNvPr id="107" name="Freeform 6"/>
          <p:cNvSpPr>
            <a:spLocks/>
          </p:cNvSpPr>
          <p:nvPr/>
        </p:nvSpPr>
        <p:spPr bwMode="auto">
          <a:xfrm>
            <a:off x="1751251" y="1354932"/>
            <a:ext cx="2021944" cy="2513410"/>
          </a:xfrm>
          <a:custGeom>
            <a:avLst/>
            <a:gdLst>
              <a:gd name="T0" fmla="*/ 1130 w 1696"/>
              <a:gd name="T1" fmla="*/ 0 h 2108"/>
              <a:gd name="T2" fmla="*/ 1696 w 1696"/>
              <a:gd name="T3" fmla="*/ 978 h 2108"/>
              <a:gd name="T4" fmla="*/ 566 w 1696"/>
              <a:gd name="T5" fmla="*/ 2108 h 2108"/>
              <a:gd name="T6" fmla="*/ 0 w 1696"/>
              <a:gd name="T7" fmla="*/ 1956 h 2108"/>
            </a:gdLst>
            <a:ahLst/>
            <a:cxnLst>
              <a:cxn ang="0">
                <a:pos x="T0" y="T1"/>
              </a:cxn>
              <a:cxn ang="0">
                <a:pos x="T2" y="T3"/>
              </a:cxn>
              <a:cxn ang="0">
                <a:pos x="T4" y="T5"/>
              </a:cxn>
              <a:cxn ang="0">
                <a:pos x="T6" y="T7"/>
              </a:cxn>
            </a:cxnLst>
            <a:rect l="0" t="0" r="r" b="b"/>
            <a:pathLst>
              <a:path w="1696" h="2108">
                <a:moveTo>
                  <a:pt x="1130" y="0"/>
                </a:moveTo>
                <a:cubicBezTo>
                  <a:pt x="1468" y="195"/>
                  <a:pt x="1696" y="560"/>
                  <a:pt x="1696" y="978"/>
                </a:cubicBezTo>
                <a:cubicBezTo>
                  <a:pt x="1696" y="1602"/>
                  <a:pt x="1190" y="2108"/>
                  <a:pt x="566" y="2108"/>
                </a:cubicBezTo>
                <a:cubicBezTo>
                  <a:pt x="360" y="2108"/>
                  <a:pt x="167" y="2052"/>
                  <a:pt x="0" y="1956"/>
                </a:cubicBezTo>
              </a:path>
            </a:pathLst>
          </a:custGeom>
          <a:noFill/>
          <a:ln w="2" cap="flat">
            <a:solidFill>
              <a:srgbClr val="7030A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zh-CN" altLang="en-US"/>
          </a:p>
        </p:txBody>
      </p:sp>
      <p:sp>
        <p:nvSpPr>
          <p:cNvPr id="108" name="Freeform 7"/>
          <p:cNvSpPr>
            <a:spLocks/>
          </p:cNvSpPr>
          <p:nvPr/>
        </p:nvSpPr>
        <p:spPr bwMode="auto">
          <a:xfrm>
            <a:off x="1079651" y="1175148"/>
            <a:ext cx="2018372" cy="2512219"/>
          </a:xfrm>
          <a:custGeom>
            <a:avLst/>
            <a:gdLst>
              <a:gd name="T0" fmla="*/ 563 w 1693"/>
              <a:gd name="T1" fmla="*/ 2107 h 2107"/>
              <a:gd name="T2" fmla="*/ 0 w 1693"/>
              <a:gd name="T3" fmla="*/ 1129 h 2107"/>
              <a:gd name="T4" fmla="*/ 1129 w 1693"/>
              <a:gd name="T5" fmla="*/ 0 h 2107"/>
              <a:gd name="T6" fmla="*/ 1693 w 1693"/>
              <a:gd name="T7" fmla="*/ 151 h 2107"/>
            </a:gdLst>
            <a:ahLst/>
            <a:cxnLst>
              <a:cxn ang="0">
                <a:pos x="T0" y="T1"/>
              </a:cxn>
              <a:cxn ang="0">
                <a:pos x="T2" y="T3"/>
              </a:cxn>
              <a:cxn ang="0">
                <a:pos x="T4" y="T5"/>
              </a:cxn>
              <a:cxn ang="0">
                <a:pos x="T6" y="T7"/>
              </a:cxn>
            </a:cxnLst>
            <a:rect l="0" t="0" r="r" b="b"/>
            <a:pathLst>
              <a:path w="1693" h="2107">
                <a:moveTo>
                  <a:pt x="563" y="2107"/>
                </a:moveTo>
                <a:cubicBezTo>
                  <a:pt x="227" y="1911"/>
                  <a:pt x="0" y="1547"/>
                  <a:pt x="0" y="1129"/>
                </a:cubicBezTo>
                <a:cubicBezTo>
                  <a:pt x="0" y="506"/>
                  <a:pt x="506" y="0"/>
                  <a:pt x="1129" y="0"/>
                </a:cubicBezTo>
                <a:cubicBezTo>
                  <a:pt x="1335" y="0"/>
                  <a:pt x="1527" y="55"/>
                  <a:pt x="1693" y="151"/>
                </a:cubicBezTo>
              </a:path>
            </a:pathLst>
          </a:custGeom>
          <a:noFill/>
          <a:ln w="2" cap="flat">
            <a:solidFill>
              <a:srgbClr val="7030A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zh-CN" altLang="en-US"/>
          </a:p>
        </p:txBody>
      </p:sp>
      <p:sp>
        <p:nvSpPr>
          <p:cNvPr id="109" name="Line 8"/>
          <p:cNvSpPr>
            <a:spLocks noChangeShapeType="1"/>
          </p:cNvSpPr>
          <p:nvPr/>
        </p:nvSpPr>
        <p:spPr bwMode="auto">
          <a:xfrm flipH="1" flipV="1">
            <a:off x="839113" y="2382"/>
            <a:ext cx="2263673" cy="1354931"/>
          </a:xfrm>
          <a:prstGeom prst="line">
            <a:avLst/>
          </a:prstGeom>
          <a:noFill/>
          <a:ln w="2" cap="flat">
            <a:solidFill>
              <a:srgbClr val="7030A0"/>
            </a:solidFill>
            <a:prstDash val="solid"/>
            <a:miter lim="800000"/>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endParaRPr lang="zh-CN" altLang="en-US"/>
          </a:p>
        </p:txBody>
      </p:sp>
      <p:sp>
        <p:nvSpPr>
          <p:cNvPr id="110" name="Line 9"/>
          <p:cNvSpPr>
            <a:spLocks noChangeShapeType="1"/>
          </p:cNvSpPr>
          <p:nvPr/>
        </p:nvSpPr>
        <p:spPr bwMode="auto">
          <a:xfrm flipH="1" flipV="1">
            <a:off x="1745297" y="3682604"/>
            <a:ext cx="2442290" cy="1469231"/>
          </a:xfrm>
          <a:prstGeom prst="line">
            <a:avLst/>
          </a:prstGeom>
          <a:noFill/>
          <a:ln w="2" cap="flat">
            <a:solidFill>
              <a:srgbClr val="7030A0"/>
            </a:solidFill>
            <a:prstDash val="solid"/>
            <a:miter lim="800000"/>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1160657549"/>
      </p:ext>
    </p:extLst>
  </p:cSld>
  <p:clrMapOvr>
    <a:masterClrMapping/>
  </p:clrMapOvr>
  <p:transition spd="slow" advClick="0" advTm="0">
    <p:wip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09"/>
                                            </p:tgtEl>
                                            <p:attrNameLst>
                                              <p:attrName>style.visibility</p:attrName>
                                            </p:attrNameLst>
                                          </p:cBhvr>
                                          <p:to>
                                            <p:strVal val="visible"/>
                                          </p:to>
                                        </p:set>
                                        <p:animEffect transition="in" filter="wipe(up)">
                                          <p:cBhvr>
                                            <p:cTn id="7" dur="500"/>
                                            <p:tgtEl>
                                              <p:spTgt spid="109"/>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10"/>
                                            </p:tgtEl>
                                            <p:attrNameLst>
                                              <p:attrName>style.visibility</p:attrName>
                                            </p:attrNameLst>
                                          </p:cBhvr>
                                          <p:to>
                                            <p:strVal val="visible"/>
                                          </p:to>
                                        </p:set>
                                        <p:animEffect transition="in" filter="wipe(down)">
                                          <p:cBhvr>
                                            <p:cTn id="10" dur="500"/>
                                            <p:tgtEl>
                                              <p:spTgt spid="110"/>
                                            </p:tgtEl>
                                          </p:cBhvr>
                                        </p:animEffect>
                                      </p:childTnLst>
                                    </p:cTn>
                                  </p:par>
                                  <p:par>
                                    <p:cTn id="11" presetID="22" presetClass="exit" presetSubtype="4" fill="hold" grpId="1" nodeType="withEffect">
                                      <p:stCondLst>
                                        <p:cond delay="300"/>
                                      </p:stCondLst>
                                      <p:childTnLst>
                                        <p:animEffect transition="out" filter="wipe(down)">
                                          <p:cBhvr>
                                            <p:cTn id="12" dur="500"/>
                                            <p:tgtEl>
                                              <p:spTgt spid="110"/>
                                            </p:tgtEl>
                                          </p:cBhvr>
                                        </p:animEffect>
                                        <p:set>
                                          <p:cBhvr>
                                            <p:cTn id="13" dur="1" fill="hold">
                                              <p:stCondLst>
                                                <p:cond delay="499"/>
                                              </p:stCondLst>
                                            </p:cTn>
                                            <p:tgtEl>
                                              <p:spTgt spid="110"/>
                                            </p:tgtEl>
                                            <p:attrNameLst>
                                              <p:attrName>style.visibility</p:attrName>
                                            </p:attrNameLst>
                                          </p:cBhvr>
                                          <p:to>
                                            <p:strVal val="hidden"/>
                                          </p:to>
                                        </p:set>
                                      </p:childTnLst>
                                    </p:cTn>
                                  </p:par>
                                  <p:par>
                                    <p:cTn id="14" presetID="22" presetClass="exit" presetSubtype="1" fill="hold" grpId="1" nodeType="withEffect">
                                      <p:stCondLst>
                                        <p:cond delay="300"/>
                                      </p:stCondLst>
                                      <p:childTnLst>
                                        <p:animEffect transition="out" filter="wipe(up)">
                                          <p:cBhvr>
                                            <p:cTn id="15" dur="500"/>
                                            <p:tgtEl>
                                              <p:spTgt spid="109"/>
                                            </p:tgtEl>
                                          </p:cBhvr>
                                        </p:animEffect>
                                        <p:set>
                                          <p:cBhvr>
                                            <p:cTn id="16" dur="1" fill="hold">
                                              <p:stCondLst>
                                                <p:cond delay="499"/>
                                              </p:stCondLst>
                                            </p:cTn>
                                            <p:tgtEl>
                                              <p:spTgt spid="109"/>
                                            </p:tgtEl>
                                            <p:attrNameLst>
                                              <p:attrName>style.visibility</p:attrName>
                                            </p:attrNameLst>
                                          </p:cBhvr>
                                          <p:to>
                                            <p:strVal val="hidden"/>
                                          </p:to>
                                        </p:set>
                                      </p:childTnLst>
                                    </p:cTn>
                                  </p:par>
                                  <p:par>
                                    <p:cTn id="17" presetID="10" presetClass="entr" presetSubtype="0" fill="hold" grpId="0" nodeType="withEffect">
                                      <p:stCondLst>
                                        <p:cond delay="300"/>
                                      </p:stCondLst>
                                      <p:childTnLst>
                                        <p:set>
                                          <p:cBhvr>
                                            <p:cTn id="18" dur="1" fill="hold">
                                              <p:stCondLst>
                                                <p:cond delay="0"/>
                                              </p:stCondLst>
                                            </p:cTn>
                                            <p:tgtEl>
                                              <p:spTgt spid="106"/>
                                            </p:tgtEl>
                                            <p:attrNameLst>
                                              <p:attrName>style.visibility</p:attrName>
                                            </p:attrNameLst>
                                          </p:cBhvr>
                                          <p:to>
                                            <p:strVal val="visible"/>
                                          </p:to>
                                        </p:set>
                                        <p:animEffect transition="in" filter="fade">
                                          <p:cBhvr>
                                            <p:cTn id="19" dur="1000"/>
                                            <p:tgtEl>
                                              <p:spTgt spid="106"/>
                                            </p:tgtEl>
                                          </p:cBhvr>
                                        </p:animEffect>
                                      </p:childTnLst>
                                    </p:cTn>
                                  </p:par>
                                  <p:par>
                                    <p:cTn id="20" presetID="22" presetClass="entr" presetSubtype="1" fill="hold" grpId="0" nodeType="withEffect">
                                      <p:stCondLst>
                                        <p:cond delay="500"/>
                                      </p:stCondLst>
                                      <p:childTnLst>
                                        <p:set>
                                          <p:cBhvr>
                                            <p:cTn id="21" dur="1" fill="hold">
                                              <p:stCondLst>
                                                <p:cond delay="0"/>
                                              </p:stCondLst>
                                            </p:cTn>
                                            <p:tgtEl>
                                              <p:spTgt spid="107"/>
                                            </p:tgtEl>
                                            <p:attrNameLst>
                                              <p:attrName>style.visibility</p:attrName>
                                            </p:attrNameLst>
                                          </p:cBhvr>
                                          <p:to>
                                            <p:strVal val="visible"/>
                                          </p:to>
                                        </p:set>
                                        <p:animEffect transition="in" filter="wipe(up)">
                                          <p:cBhvr>
                                            <p:cTn id="22" dur="500"/>
                                            <p:tgtEl>
                                              <p:spTgt spid="107"/>
                                            </p:tgtEl>
                                          </p:cBhvr>
                                        </p:animEffect>
                                      </p:childTnLst>
                                    </p:cTn>
                                  </p:par>
                                  <p:par>
                                    <p:cTn id="23" presetID="22" presetClass="entr" presetSubtype="4" fill="hold" grpId="0" nodeType="withEffect">
                                      <p:stCondLst>
                                        <p:cond delay="500"/>
                                      </p:stCondLst>
                                      <p:childTnLst>
                                        <p:set>
                                          <p:cBhvr>
                                            <p:cTn id="24" dur="1" fill="hold">
                                              <p:stCondLst>
                                                <p:cond delay="0"/>
                                              </p:stCondLst>
                                            </p:cTn>
                                            <p:tgtEl>
                                              <p:spTgt spid="108"/>
                                            </p:tgtEl>
                                            <p:attrNameLst>
                                              <p:attrName>style.visibility</p:attrName>
                                            </p:attrNameLst>
                                          </p:cBhvr>
                                          <p:to>
                                            <p:strVal val="visible"/>
                                          </p:to>
                                        </p:set>
                                        <p:animEffect transition="in" filter="wipe(down)">
                                          <p:cBhvr>
                                            <p:cTn id="25" dur="500"/>
                                            <p:tgtEl>
                                              <p:spTgt spid="108"/>
                                            </p:tgtEl>
                                          </p:cBhvr>
                                        </p:animEffect>
                                      </p:childTnLst>
                                    </p:cTn>
                                  </p:par>
                                  <p:par>
                                    <p:cTn id="26" presetID="22" presetClass="exit" presetSubtype="1" fill="hold" grpId="1" nodeType="withEffect">
                                      <p:stCondLst>
                                        <p:cond delay="800"/>
                                      </p:stCondLst>
                                      <p:childTnLst>
                                        <p:animEffect transition="out" filter="wipe(up)">
                                          <p:cBhvr>
                                            <p:cTn id="27" dur="400"/>
                                            <p:tgtEl>
                                              <p:spTgt spid="107"/>
                                            </p:tgtEl>
                                          </p:cBhvr>
                                        </p:animEffect>
                                        <p:set>
                                          <p:cBhvr>
                                            <p:cTn id="28" dur="1" fill="hold">
                                              <p:stCondLst>
                                                <p:cond delay="399"/>
                                              </p:stCondLst>
                                            </p:cTn>
                                            <p:tgtEl>
                                              <p:spTgt spid="107"/>
                                            </p:tgtEl>
                                            <p:attrNameLst>
                                              <p:attrName>style.visibility</p:attrName>
                                            </p:attrNameLst>
                                          </p:cBhvr>
                                          <p:to>
                                            <p:strVal val="hidden"/>
                                          </p:to>
                                        </p:set>
                                      </p:childTnLst>
                                    </p:cTn>
                                  </p:par>
                                  <p:par>
                                    <p:cTn id="29" presetID="22" presetClass="exit" presetSubtype="4" fill="hold" grpId="1" nodeType="withEffect">
                                      <p:stCondLst>
                                        <p:cond delay="800"/>
                                      </p:stCondLst>
                                      <p:childTnLst>
                                        <p:animEffect transition="out" filter="wipe(down)">
                                          <p:cBhvr>
                                            <p:cTn id="30" dur="400"/>
                                            <p:tgtEl>
                                              <p:spTgt spid="108"/>
                                            </p:tgtEl>
                                          </p:cBhvr>
                                        </p:animEffect>
                                        <p:set>
                                          <p:cBhvr>
                                            <p:cTn id="31" dur="1" fill="hold">
                                              <p:stCondLst>
                                                <p:cond delay="399"/>
                                              </p:stCondLst>
                                            </p:cTn>
                                            <p:tgtEl>
                                              <p:spTgt spid="108"/>
                                            </p:tgtEl>
                                            <p:attrNameLst>
                                              <p:attrName>style.visibility</p:attrName>
                                            </p:attrNameLst>
                                          </p:cBhvr>
                                          <p:to>
                                            <p:strVal val="hidden"/>
                                          </p:to>
                                        </p:set>
                                      </p:childTnLst>
                                    </p:cTn>
                                  </p:par>
                                </p:childTnLst>
                              </p:cTn>
                            </p:par>
                            <p:par>
                              <p:cTn id="32" fill="hold">
                                <p:stCondLst>
                                  <p:cond delay="1300"/>
                                </p:stCondLst>
                                <p:childTnLst>
                                  <p:par>
                                    <p:cTn id="33" presetID="2" presetClass="entr" presetSubtype="4" accel="100000" fill="hold" grpId="0" nodeType="afterEffect" p14:presetBounceEnd="60000">
                                      <p:stCondLst>
                                        <p:cond delay="0"/>
                                      </p:stCondLst>
                                      <p:childTnLst>
                                        <p:set>
                                          <p:cBhvr>
                                            <p:cTn id="34" dur="1" fill="hold">
                                              <p:stCondLst>
                                                <p:cond delay="0"/>
                                              </p:stCondLst>
                                            </p:cTn>
                                            <p:tgtEl>
                                              <p:spTgt spid="101"/>
                                            </p:tgtEl>
                                            <p:attrNameLst>
                                              <p:attrName>style.visibility</p:attrName>
                                            </p:attrNameLst>
                                          </p:cBhvr>
                                          <p:to>
                                            <p:strVal val="visible"/>
                                          </p:to>
                                        </p:set>
                                        <p:anim calcmode="lin" valueType="num" p14:bounceEnd="60000">
                                          <p:cBhvr additive="base">
                                            <p:cTn id="35" dur="1000" fill="hold"/>
                                            <p:tgtEl>
                                              <p:spTgt spid="101"/>
                                            </p:tgtEl>
                                            <p:attrNameLst>
                                              <p:attrName>ppt_x</p:attrName>
                                            </p:attrNameLst>
                                          </p:cBhvr>
                                          <p:tavLst>
                                            <p:tav tm="0">
                                              <p:val>
                                                <p:strVal val="#ppt_x"/>
                                              </p:val>
                                            </p:tav>
                                            <p:tav tm="100000">
                                              <p:val>
                                                <p:strVal val="#ppt_x"/>
                                              </p:val>
                                            </p:tav>
                                          </p:tavLst>
                                        </p:anim>
                                        <p:anim calcmode="lin" valueType="num" p14:bounceEnd="60000">
                                          <p:cBhvr additive="base">
                                            <p:cTn id="36" dur="1000" fill="hold"/>
                                            <p:tgtEl>
                                              <p:spTgt spid="101"/>
                                            </p:tgtEl>
                                            <p:attrNameLst>
                                              <p:attrName>ppt_y</p:attrName>
                                            </p:attrNameLst>
                                          </p:cBhvr>
                                          <p:tavLst>
                                            <p:tav tm="0">
                                              <p:val>
                                                <p:strVal val="1+#ppt_h/2"/>
                                              </p:val>
                                            </p:tav>
                                            <p:tav tm="100000">
                                              <p:val>
                                                <p:strVal val="#ppt_y"/>
                                              </p:val>
                                            </p:tav>
                                          </p:tavLst>
                                        </p:anim>
                                      </p:childTnLst>
                                    </p:cTn>
                                  </p:par>
                                  <p:par>
                                    <p:cTn id="37" presetID="2" presetClass="entr" presetSubtype="1" accel="100000" fill="hold" grpId="0" nodeType="withEffect" p14:presetBounceEnd="60000">
                                      <p:stCondLst>
                                        <p:cond delay="0"/>
                                      </p:stCondLst>
                                      <p:childTnLst>
                                        <p:set>
                                          <p:cBhvr>
                                            <p:cTn id="38" dur="1" fill="hold">
                                              <p:stCondLst>
                                                <p:cond delay="0"/>
                                              </p:stCondLst>
                                            </p:cTn>
                                            <p:tgtEl>
                                              <p:spTgt spid="102"/>
                                            </p:tgtEl>
                                            <p:attrNameLst>
                                              <p:attrName>style.visibility</p:attrName>
                                            </p:attrNameLst>
                                          </p:cBhvr>
                                          <p:to>
                                            <p:strVal val="visible"/>
                                          </p:to>
                                        </p:set>
                                        <p:anim calcmode="lin" valueType="num" p14:bounceEnd="60000">
                                          <p:cBhvr additive="base">
                                            <p:cTn id="39" dur="1000" fill="hold"/>
                                            <p:tgtEl>
                                              <p:spTgt spid="102"/>
                                            </p:tgtEl>
                                            <p:attrNameLst>
                                              <p:attrName>ppt_x</p:attrName>
                                            </p:attrNameLst>
                                          </p:cBhvr>
                                          <p:tavLst>
                                            <p:tav tm="0">
                                              <p:val>
                                                <p:strVal val="#ppt_x"/>
                                              </p:val>
                                            </p:tav>
                                            <p:tav tm="100000">
                                              <p:val>
                                                <p:strVal val="#ppt_x"/>
                                              </p:val>
                                            </p:tav>
                                          </p:tavLst>
                                        </p:anim>
                                        <p:anim calcmode="lin" valueType="num" p14:bounceEnd="60000">
                                          <p:cBhvr additive="base">
                                            <p:cTn id="40" dur="1000" fill="hold"/>
                                            <p:tgtEl>
                                              <p:spTgt spid="10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 grpId="0"/>
          <p:bldP spid="102" grpId="0"/>
          <p:bldP spid="106" grpId="0" animBg="1"/>
          <p:bldP spid="107" grpId="0" animBg="1"/>
          <p:bldP spid="107" grpId="1" animBg="1"/>
          <p:bldP spid="108" grpId="0" animBg="1"/>
          <p:bldP spid="108" grpId="1" animBg="1"/>
          <p:bldP spid="109" grpId="0" animBg="1"/>
          <p:bldP spid="109" grpId="1" animBg="1"/>
          <p:bldP spid="110" grpId="0" animBg="1"/>
          <p:bldP spid="110" grpId="1"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09"/>
                                            </p:tgtEl>
                                            <p:attrNameLst>
                                              <p:attrName>style.visibility</p:attrName>
                                            </p:attrNameLst>
                                          </p:cBhvr>
                                          <p:to>
                                            <p:strVal val="visible"/>
                                          </p:to>
                                        </p:set>
                                        <p:animEffect transition="in" filter="wipe(up)">
                                          <p:cBhvr>
                                            <p:cTn id="7" dur="500"/>
                                            <p:tgtEl>
                                              <p:spTgt spid="109"/>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10"/>
                                            </p:tgtEl>
                                            <p:attrNameLst>
                                              <p:attrName>style.visibility</p:attrName>
                                            </p:attrNameLst>
                                          </p:cBhvr>
                                          <p:to>
                                            <p:strVal val="visible"/>
                                          </p:to>
                                        </p:set>
                                        <p:animEffect transition="in" filter="wipe(down)">
                                          <p:cBhvr>
                                            <p:cTn id="10" dur="500"/>
                                            <p:tgtEl>
                                              <p:spTgt spid="110"/>
                                            </p:tgtEl>
                                          </p:cBhvr>
                                        </p:animEffect>
                                      </p:childTnLst>
                                    </p:cTn>
                                  </p:par>
                                  <p:par>
                                    <p:cTn id="11" presetID="22" presetClass="exit" presetSubtype="4" fill="hold" grpId="1" nodeType="withEffect">
                                      <p:stCondLst>
                                        <p:cond delay="300"/>
                                      </p:stCondLst>
                                      <p:childTnLst>
                                        <p:animEffect transition="out" filter="wipe(down)">
                                          <p:cBhvr>
                                            <p:cTn id="12" dur="500"/>
                                            <p:tgtEl>
                                              <p:spTgt spid="110"/>
                                            </p:tgtEl>
                                          </p:cBhvr>
                                        </p:animEffect>
                                        <p:set>
                                          <p:cBhvr>
                                            <p:cTn id="13" dur="1" fill="hold">
                                              <p:stCondLst>
                                                <p:cond delay="499"/>
                                              </p:stCondLst>
                                            </p:cTn>
                                            <p:tgtEl>
                                              <p:spTgt spid="110"/>
                                            </p:tgtEl>
                                            <p:attrNameLst>
                                              <p:attrName>style.visibility</p:attrName>
                                            </p:attrNameLst>
                                          </p:cBhvr>
                                          <p:to>
                                            <p:strVal val="hidden"/>
                                          </p:to>
                                        </p:set>
                                      </p:childTnLst>
                                    </p:cTn>
                                  </p:par>
                                  <p:par>
                                    <p:cTn id="14" presetID="22" presetClass="exit" presetSubtype="1" fill="hold" grpId="1" nodeType="withEffect">
                                      <p:stCondLst>
                                        <p:cond delay="300"/>
                                      </p:stCondLst>
                                      <p:childTnLst>
                                        <p:animEffect transition="out" filter="wipe(up)">
                                          <p:cBhvr>
                                            <p:cTn id="15" dur="500"/>
                                            <p:tgtEl>
                                              <p:spTgt spid="109"/>
                                            </p:tgtEl>
                                          </p:cBhvr>
                                        </p:animEffect>
                                        <p:set>
                                          <p:cBhvr>
                                            <p:cTn id="16" dur="1" fill="hold">
                                              <p:stCondLst>
                                                <p:cond delay="499"/>
                                              </p:stCondLst>
                                            </p:cTn>
                                            <p:tgtEl>
                                              <p:spTgt spid="109"/>
                                            </p:tgtEl>
                                            <p:attrNameLst>
                                              <p:attrName>style.visibility</p:attrName>
                                            </p:attrNameLst>
                                          </p:cBhvr>
                                          <p:to>
                                            <p:strVal val="hidden"/>
                                          </p:to>
                                        </p:set>
                                      </p:childTnLst>
                                    </p:cTn>
                                  </p:par>
                                  <p:par>
                                    <p:cTn id="17" presetID="10" presetClass="entr" presetSubtype="0" fill="hold" grpId="0" nodeType="withEffect">
                                      <p:stCondLst>
                                        <p:cond delay="300"/>
                                      </p:stCondLst>
                                      <p:childTnLst>
                                        <p:set>
                                          <p:cBhvr>
                                            <p:cTn id="18" dur="1" fill="hold">
                                              <p:stCondLst>
                                                <p:cond delay="0"/>
                                              </p:stCondLst>
                                            </p:cTn>
                                            <p:tgtEl>
                                              <p:spTgt spid="106"/>
                                            </p:tgtEl>
                                            <p:attrNameLst>
                                              <p:attrName>style.visibility</p:attrName>
                                            </p:attrNameLst>
                                          </p:cBhvr>
                                          <p:to>
                                            <p:strVal val="visible"/>
                                          </p:to>
                                        </p:set>
                                        <p:animEffect transition="in" filter="fade">
                                          <p:cBhvr>
                                            <p:cTn id="19" dur="1000"/>
                                            <p:tgtEl>
                                              <p:spTgt spid="106"/>
                                            </p:tgtEl>
                                          </p:cBhvr>
                                        </p:animEffect>
                                      </p:childTnLst>
                                    </p:cTn>
                                  </p:par>
                                  <p:par>
                                    <p:cTn id="20" presetID="22" presetClass="entr" presetSubtype="1" fill="hold" grpId="0" nodeType="withEffect">
                                      <p:stCondLst>
                                        <p:cond delay="500"/>
                                      </p:stCondLst>
                                      <p:childTnLst>
                                        <p:set>
                                          <p:cBhvr>
                                            <p:cTn id="21" dur="1" fill="hold">
                                              <p:stCondLst>
                                                <p:cond delay="0"/>
                                              </p:stCondLst>
                                            </p:cTn>
                                            <p:tgtEl>
                                              <p:spTgt spid="107"/>
                                            </p:tgtEl>
                                            <p:attrNameLst>
                                              <p:attrName>style.visibility</p:attrName>
                                            </p:attrNameLst>
                                          </p:cBhvr>
                                          <p:to>
                                            <p:strVal val="visible"/>
                                          </p:to>
                                        </p:set>
                                        <p:animEffect transition="in" filter="wipe(up)">
                                          <p:cBhvr>
                                            <p:cTn id="22" dur="500"/>
                                            <p:tgtEl>
                                              <p:spTgt spid="107"/>
                                            </p:tgtEl>
                                          </p:cBhvr>
                                        </p:animEffect>
                                      </p:childTnLst>
                                    </p:cTn>
                                  </p:par>
                                  <p:par>
                                    <p:cTn id="23" presetID="22" presetClass="entr" presetSubtype="4" fill="hold" grpId="0" nodeType="withEffect">
                                      <p:stCondLst>
                                        <p:cond delay="500"/>
                                      </p:stCondLst>
                                      <p:childTnLst>
                                        <p:set>
                                          <p:cBhvr>
                                            <p:cTn id="24" dur="1" fill="hold">
                                              <p:stCondLst>
                                                <p:cond delay="0"/>
                                              </p:stCondLst>
                                            </p:cTn>
                                            <p:tgtEl>
                                              <p:spTgt spid="108"/>
                                            </p:tgtEl>
                                            <p:attrNameLst>
                                              <p:attrName>style.visibility</p:attrName>
                                            </p:attrNameLst>
                                          </p:cBhvr>
                                          <p:to>
                                            <p:strVal val="visible"/>
                                          </p:to>
                                        </p:set>
                                        <p:animEffect transition="in" filter="wipe(down)">
                                          <p:cBhvr>
                                            <p:cTn id="25" dur="500"/>
                                            <p:tgtEl>
                                              <p:spTgt spid="108"/>
                                            </p:tgtEl>
                                          </p:cBhvr>
                                        </p:animEffect>
                                      </p:childTnLst>
                                    </p:cTn>
                                  </p:par>
                                  <p:par>
                                    <p:cTn id="26" presetID="22" presetClass="exit" presetSubtype="1" fill="hold" grpId="1" nodeType="withEffect">
                                      <p:stCondLst>
                                        <p:cond delay="800"/>
                                      </p:stCondLst>
                                      <p:childTnLst>
                                        <p:animEffect transition="out" filter="wipe(up)">
                                          <p:cBhvr>
                                            <p:cTn id="27" dur="400"/>
                                            <p:tgtEl>
                                              <p:spTgt spid="107"/>
                                            </p:tgtEl>
                                          </p:cBhvr>
                                        </p:animEffect>
                                        <p:set>
                                          <p:cBhvr>
                                            <p:cTn id="28" dur="1" fill="hold">
                                              <p:stCondLst>
                                                <p:cond delay="399"/>
                                              </p:stCondLst>
                                            </p:cTn>
                                            <p:tgtEl>
                                              <p:spTgt spid="107"/>
                                            </p:tgtEl>
                                            <p:attrNameLst>
                                              <p:attrName>style.visibility</p:attrName>
                                            </p:attrNameLst>
                                          </p:cBhvr>
                                          <p:to>
                                            <p:strVal val="hidden"/>
                                          </p:to>
                                        </p:set>
                                      </p:childTnLst>
                                    </p:cTn>
                                  </p:par>
                                  <p:par>
                                    <p:cTn id="29" presetID="22" presetClass="exit" presetSubtype="4" fill="hold" grpId="1" nodeType="withEffect">
                                      <p:stCondLst>
                                        <p:cond delay="800"/>
                                      </p:stCondLst>
                                      <p:childTnLst>
                                        <p:animEffect transition="out" filter="wipe(down)">
                                          <p:cBhvr>
                                            <p:cTn id="30" dur="400"/>
                                            <p:tgtEl>
                                              <p:spTgt spid="108"/>
                                            </p:tgtEl>
                                          </p:cBhvr>
                                        </p:animEffect>
                                        <p:set>
                                          <p:cBhvr>
                                            <p:cTn id="31" dur="1" fill="hold">
                                              <p:stCondLst>
                                                <p:cond delay="399"/>
                                              </p:stCondLst>
                                            </p:cTn>
                                            <p:tgtEl>
                                              <p:spTgt spid="108"/>
                                            </p:tgtEl>
                                            <p:attrNameLst>
                                              <p:attrName>style.visibility</p:attrName>
                                            </p:attrNameLst>
                                          </p:cBhvr>
                                          <p:to>
                                            <p:strVal val="hidden"/>
                                          </p:to>
                                        </p:set>
                                      </p:childTnLst>
                                    </p:cTn>
                                  </p:par>
                                </p:childTnLst>
                              </p:cTn>
                            </p:par>
                            <p:par>
                              <p:cTn id="32" fill="hold">
                                <p:stCondLst>
                                  <p:cond delay="1300"/>
                                </p:stCondLst>
                                <p:childTnLst>
                                  <p:par>
                                    <p:cTn id="33" presetID="2" presetClass="entr" presetSubtype="4" accel="100000" fill="hold" grpId="0" nodeType="afterEffect">
                                      <p:stCondLst>
                                        <p:cond delay="0"/>
                                      </p:stCondLst>
                                      <p:childTnLst>
                                        <p:set>
                                          <p:cBhvr>
                                            <p:cTn id="34" dur="1" fill="hold">
                                              <p:stCondLst>
                                                <p:cond delay="0"/>
                                              </p:stCondLst>
                                            </p:cTn>
                                            <p:tgtEl>
                                              <p:spTgt spid="101"/>
                                            </p:tgtEl>
                                            <p:attrNameLst>
                                              <p:attrName>style.visibility</p:attrName>
                                            </p:attrNameLst>
                                          </p:cBhvr>
                                          <p:to>
                                            <p:strVal val="visible"/>
                                          </p:to>
                                        </p:set>
                                        <p:anim calcmode="lin" valueType="num">
                                          <p:cBhvr additive="base">
                                            <p:cTn id="35" dur="1000" fill="hold"/>
                                            <p:tgtEl>
                                              <p:spTgt spid="101"/>
                                            </p:tgtEl>
                                            <p:attrNameLst>
                                              <p:attrName>ppt_x</p:attrName>
                                            </p:attrNameLst>
                                          </p:cBhvr>
                                          <p:tavLst>
                                            <p:tav tm="0">
                                              <p:val>
                                                <p:strVal val="#ppt_x"/>
                                              </p:val>
                                            </p:tav>
                                            <p:tav tm="100000">
                                              <p:val>
                                                <p:strVal val="#ppt_x"/>
                                              </p:val>
                                            </p:tav>
                                          </p:tavLst>
                                        </p:anim>
                                        <p:anim calcmode="lin" valueType="num">
                                          <p:cBhvr additive="base">
                                            <p:cTn id="36" dur="1000" fill="hold"/>
                                            <p:tgtEl>
                                              <p:spTgt spid="101"/>
                                            </p:tgtEl>
                                            <p:attrNameLst>
                                              <p:attrName>ppt_y</p:attrName>
                                            </p:attrNameLst>
                                          </p:cBhvr>
                                          <p:tavLst>
                                            <p:tav tm="0">
                                              <p:val>
                                                <p:strVal val="1+#ppt_h/2"/>
                                              </p:val>
                                            </p:tav>
                                            <p:tav tm="100000">
                                              <p:val>
                                                <p:strVal val="#ppt_y"/>
                                              </p:val>
                                            </p:tav>
                                          </p:tavLst>
                                        </p:anim>
                                      </p:childTnLst>
                                    </p:cTn>
                                  </p:par>
                                  <p:par>
                                    <p:cTn id="37" presetID="2" presetClass="entr" presetSubtype="1" accel="100000" fill="hold" grpId="0" nodeType="withEffect">
                                      <p:stCondLst>
                                        <p:cond delay="0"/>
                                      </p:stCondLst>
                                      <p:childTnLst>
                                        <p:set>
                                          <p:cBhvr>
                                            <p:cTn id="38" dur="1" fill="hold">
                                              <p:stCondLst>
                                                <p:cond delay="0"/>
                                              </p:stCondLst>
                                            </p:cTn>
                                            <p:tgtEl>
                                              <p:spTgt spid="102"/>
                                            </p:tgtEl>
                                            <p:attrNameLst>
                                              <p:attrName>style.visibility</p:attrName>
                                            </p:attrNameLst>
                                          </p:cBhvr>
                                          <p:to>
                                            <p:strVal val="visible"/>
                                          </p:to>
                                        </p:set>
                                        <p:anim calcmode="lin" valueType="num">
                                          <p:cBhvr additive="base">
                                            <p:cTn id="39" dur="1000" fill="hold"/>
                                            <p:tgtEl>
                                              <p:spTgt spid="102"/>
                                            </p:tgtEl>
                                            <p:attrNameLst>
                                              <p:attrName>ppt_x</p:attrName>
                                            </p:attrNameLst>
                                          </p:cBhvr>
                                          <p:tavLst>
                                            <p:tav tm="0">
                                              <p:val>
                                                <p:strVal val="#ppt_x"/>
                                              </p:val>
                                            </p:tav>
                                            <p:tav tm="100000">
                                              <p:val>
                                                <p:strVal val="#ppt_x"/>
                                              </p:val>
                                            </p:tav>
                                          </p:tavLst>
                                        </p:anim>
                                        <p:anim calcmode="lin" valueType="num">
                                          <p:cBhvr additive="base">
                                            <p:cTn id="40" dur="1000" fill="hold"/>
                                            <p:tgtEl>
                                              <p:spTgt spid="10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 grpId="0"/>
          <p:bldP spid="102" grpId="0"/>
          <p:bldP spid="106" grpId="0" animBg="1"/>
          <p:bldP spid="107" grpId="0" animBg="1"/>
          <p:bldP spid="107" grpId="1" animBg="1"/>
          <p:bldP spid="108" grpId="0" animBg="1"/>
          <p:bldP spid="108" grpId="1" animBg="1"/>
          <p:bldP spid="109" grpId="0" animBg="1"/>
          <p:bldP spid="109" grpId="1" animBg="1"/>
          <p:bldP spid="110" grpId="0" animBg="1"/>
          <p:bldP spid="110" grpId="1" animBg="1"/>
        </p:bldLst>
      </p:timing>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8" name="组合 127"/>
          <p:cNvGrpSpPr>
            <a:grpSpLocks noChangeAspect="1"/>
          </p:cNvGrpSpPr>
          <p:nvPr/>
        </p:nvGrpSpPr>
        <p:grpSpPr>
          <a:xfrm>
            <a:off x="359581" y="328252"/>
            <a:ext cx="411518" cy="411464"/>
            <a:chOff x="304800" y="673100"/>
            <a:chExt cx="4000500" cy="4000500"/>
          </a:xfrm>
          <a:effectLst>
            <a:outerShdw blurRad="444500" dist="254000" dir="8100000" algn="tr" rotWithShape="0">
              <a:prstClr val="black">
                <a:alpha val="24000"/>
              </a:prstClr>
            </a:outerShdw>
          </a:effectLst>
        </p:grpSpPr>
        <p:sp>
          <p:nvSpPr>
            <p:cNvPr id="129" name="同心圆 128"/>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微软雅黑"/>
              </a:endParaRPr>
            </a:p>
          </p:txBody>
        </p:sp>
        <p:sp>
          <p:nvSpPr>
            <p:cNvPr id="130" name="椭圆 129"/>
            <p:cNvSpPr/>
            <p:nvPr/>
          </p:nvSpPr>
          <p:spPr>
            <a:xfrm>
              <a:off x="392100" y="760400"/>
              <a:ext cx="3825879" cy="3825879"/>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a:endParaRPr>
            </a:p>
          </p:txBody>
        </p:sp>
      </p:grpSp>
      <p:cxnSp>
        <p:nvCxnSpPr>
          <p:cNvPr id="131" name="直接连接符 130"/>
          <p:cNvCxnSpPr/>
          <p:nvPr/>
        </p:nvCxnSpPr>
        <p:spPr>
          <a:xfrm>
            <a:off x="898771" y="611565"/>
            <a:ext cx="7084961" cy="0"/>
          </a:xfrm>
          <a:prstGeom prst="line">
            <a:avLst/>
          </a:prstGeom>
          <a:ln w="158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7885677" y="411510"/>
            <a:ext cx="1150819" cy="400110"/>
          </a:xfrm>
          <a:prstGeom prst="rect">
            <a:avLst/>
          </a:prstGeom>
          <a:noFill/>
        </p:spPr>
        <p:txBody>
          <a:bodyPr wrap="square" rtlCol="0">
            <a:spAutoFit/>
          </a:bodyPr>
          <a:lstStyle/>
          <a:p>
            <a:pPr algn="ctr"/>
            <a:r>
              <a:rPr lang="en-US" altLang="zh-CN" sz="2000" b="1" dirty="0" smtClean="0">
                <a:solidFill>
                  <a:schemeClr val="tx1">
                    <a:lumMod val="50000"/>
                    <a:lumOff val="50000"/>
                  </a:schemeClr>
                </a:solidFill>
                <a:ea typeface="微软雅黑"/>
              </a:rPr>
              <a:t>LOGO</a:t>
            </a:r>
            <a:endParaRPr lang="zh-CN" altLang="en-US" sz="2000" b="1" dirty="0">
              <a:solidFill>
                <a:schemeClr val="tx1">
                  <a:lumMod val="50000"/>
                  <a:lumOff val="50000"/>
                </a:schemeClr>
              </a:solidFill>
              <a:ea typeface="微软雅黑"/>
            </a:endParaRPr>
          </a:p>
        </p:txBody>
      </p:sp>
      <p:sp>
        <p:nvSpPr>
          <p:cNvPr id="133" name="Text Box 18"/>
          <p:cNvSpPr txBox="1">
            <a:spLocks noChangeArrowheads="1"/>
          </p:cNvSpPr>
          <p:nvPr/>
        </p:nvSpPr>
        <p:spPr bwMode="gray">
          <a:xfrm>
            <a:off x="970779" y="288980"/>
            <a:ext cx="281044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zh-CN" altLang="en-US" sz="1600" b="1" dirty="0">
                <a:solidFill>
                  <a:schemeClr val="tx1">
                    <a:lumMod val="75000"/>
                    <a:lumOff val="25000"/>
                  </a:schemeClr>
                </a:solidFill>
                <a:latin typeface="微软雅黑"/>
                <a:ea typeface="微软雅黑"/>
              </a:rPr>
              <a:t>添加您想要的标题</a:t>
            </a:r>
          </a:p>
        </p:txBody>
      </p:sp>
      <p:sp>
        <p:nvSpPr>
          <p:cNvPr id="54" name="直接连接符 833"/>
          <p:cNvSpPr>
            <a:spLocks noChangeShapeType="1"/>
          </p:cNvSpPr>
          <p:nvPr/>
        </p:nvSpPr>
        <p:spPr bwMode="auto">
          <a:xfrm>
            <a:off x="1259284" y="3611116"/>
            <a:ext cx="6769100" cy="0"/>
          </a:xfrm>
          <a:prstGeom prst="line">
            <a:avLst/>
          </a:prstGeom>
          <a:noFill/>
          <a:ln w="12700">
            <a:solidFill>
              <a:schemeClr val="tx1">
                <a:lumMod val="50000"/>
                <a:lumOff val="50000"/>
              </a:schemeClr>
            </a:solidFill>
            <a:bevel/>
            <a:headEnd/>
            <a:tailEnd/>
          </a:ln>
          <a:extLst>
            <a:ext uri="{909E8E84-426E-40DD-AFC4-6F175D3DCCD1}">
              <a14:hiddenFill xmlns:a14="http://schemas.microsoft.com/office/drawing/2010/main">
                <a:noFill/>
              </a14:hiddenFill>
            </a:ext>
          </a:extLst>
        </p:spPr>
        <p:txBody>
          <a:bodyPr/>
          <a:lstStyle/>
          <a:p>
            <a:endParaRPr lang="zh-CN" altLang="en-US">
              <a:solidFill>
                <a:schemeClr val="accent2"/>
              </a:solidFill>
              <a:latin typeface="微软雅黑" panose="020B0503020204020204" pitchFamily="34" charset="-122"/>
              <a:ea typeface="微软雅黑" panose="020B0503020204020204" pitchFamily="34" charset="-122"/>
            </a:endParaRPr>
          </a:p>
        </p:txBody>
      </p:sp>
      <p:sp>
        <p:nvSpPr>
          <p:cNvPr id="55" name="直接连接符 834"/>
          <p:cNvSpPr>
            <a:spLocks noChangeShapeType="1"/>
          </p:cNvSpPr>
          <p:nvPr/>
        </p:nvSpPr>
        <p:spPr bwMode="auto">
          <a:xfrm>
            <a:off x="1259284" y="4371950"/>
            <a:ext cx="6769100" cy="0"/>
          </a:xfrm>
          <a:prstGeom prst="line">
            <a:avLst/>
          </a:prstGeom>
          <a:noFill/>
          <a:ln w="12700">
            <a:solidFill>
              <a:schemeClr val="tx1">
                <a:lumMod val="50000"/>
                <a:lumOff val="50000"/>
              </a:schemeClr>
            </a:solidFill>
            <a:bevel/>
            <a:headEnd/>
            <a:tailEnd/>
          </a:ln>
          <a:extLst>
            <a:ext uri="{909E8E84-426E-40DD-AFC4-6F175D3DCCD1}">
              <a14:hiddenFill xmlns:a14="http://schemas.microsoft.com/office/drawing/2010/main">
                <a:noFill/>
              </a14:hiddenFill>
            </a:ext>
          </a:extLst>
        </p:spPr>
        <p:txBody>
          <a:bodyPr/>
          <a:lstStyle/>
          <a:p>
            <a:endParaRPr lang="zh-CN" altLang="en-US">
              <a:solidFill>
                <a:schemeClr val="accent2"/>
              </a:solidFill>
              <a:latin typeface="微软雅黑" panose="020B0503020204020204" pitchFamily="34" charset="-122"/>
              <a:ea typeface="微软雅黑" panose="020B0503020204020204" pitchFamily="34" charset="-122"/>
            </a:endParaRPr>
          </a:p>
        </p:txBody>
      </p:sp>
      <p:sp>
        <p:nvSpPr>
          <p:cNvPr id="56" name="TextBox 692"/>
          <p:cNvSpPr>
            <a:spLocks noChangeArrowheads="1"/>
          </p:cNvSpPr>
          <p:nvPr/>
        </p:nvSpPr>
        <p:spPr bwMode="auto">
          <a:xfrm>
            <a:off x="3419698" y="3104673"/>
            <a:ext cx="223651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r>
              <a:rPr lang="zh-CN" altLang="en-US" sz="2000" b="1" dirty="0">
                <a:solidFill>
                  <a:srgbClr val="7030A0"/>
                </a:solidFill>
                <a:latin typeface="微软雅黑" panose="020B0503020204020204" pitchFamily="34" charset="-122"/>
                <a:ea typeface="微软雅黑" panose="020B0503020204020204" pitchFamily="34" charset="-122"/>
                <a:sym typeface="Arial" panose="020B0604020202020204" pitchFamily="34" charset="0"/>
              </a:rPr>
              <a:t>点击此处添加标题</a:t>
            </a:r>
          </a:p>
        </p:txBody>
      </p:sp>
      <p:sp>
        <p:nvSpPr>
          <p:cNvPr id="57" name="矩形 1"/>
          <p:cNvSpPr>
            <a:spLocks noChangeArrowheads="1"/>
          </p:cNvSpPr>
          <p:nvPr/>
        </p:nvSpPr>
        <p:spPr bwMode="auto">
          <a:xfrm>
            <a:off x="1268809" y="3626937"/>
            <a:ext cx="6759575" cy="6924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nSpc>
                <a:spcPct val="130000"/>
              </a:lnSpc>
              <a:spcBef>
                <a:spcPct val="0"/>
              </a:spcBef>
            </a:pPr>
            <a:r>
              <a:rPr lang="zh-CN" altLang="en-US" sz="1000" dirty="0">
                <a:solidFill>
                  <a:schemeClr val="tx1">
                    <a:lumMod val="50000"/>
                    <a:lumOff val="50000"/>
                  </a:schemeClr>
                </a:solidFill>
                <a:latin typeface="微软雅黑" panose="020B0503020204020204" pitchFamily="34" charset="-122"/>
                <a:ea typeface="微软雅黑" panose="020B0503020204020204" pitchFamily="34" charset="-122"/>
                <a:sym typeface="方正兰亭黑_GBK" panose="02000000000000000000" pitchFamily="2" charset="-122"/>
              </a:rPr>
              <a:t>在此录入上述图表的综合描述说明，在此录入上述图表的综合描述说明，在此录入上述图表的综合描述说明，在此录入上述图表的综合描述说明，在此录入上述图表的综合描述说明</a:t>
            </a:r>
            <a:r>
              <a:rPr lang="zh-CN" altLang="en-US" sz="1000" dirty="0" smtClean="0">
                <a:solidFill>
                  <a:schemeClr val="tx1">
                    <a:lumMod val="50000"/>
                    <a:lumOff val="50000"/>
                  </a:schemeClr>
                </a:solidFill>
                <a:latin typeface="微软雅黑" panose="020B0503020204020204" pitchFamily="34" charset="-122"/>
                <a:ea typeface="微软雅黑" panose="020B0503020204020204" pitchFamily="34" charset="-122"/>
                <a:sym typeface="方正兰亭黑_GBK" panose="02000000000000000000" pitchFamily="2" charset="-122"/>
              </a:rPr>
              <a:t>。</a:t>
            </a:r>
            <a:r>
              <a:rPr lang="zh-CN" altLang="en-US" sz="1000" dirty="0">
                <a:solidFill>
                  <a:schemeClr val="tx1">
                    <a:lumMod val="50000"/>
                    <a:lumOff val="50000"/>
                  </a:schemeClr>
                </a:solidFill>
                <a:latin typeface="微软雅黑" panose="020B0503020204020204" pitchFamily="34" charset="-122"/>
                <a:ea typeface="微软雅黑" panose="020B0503020204020204" pitchFamily="34" charset="-122"/>
                <a:sym typeface="方正兰亭黑_GBK" panose="02000000000000000000" pitchFamily="2" charset="-122"/>
              </a:rPr>
              <a:t>在此录入上述图表的综合描述说明，在此录入上述图表的综合描述说明，在此录入上述图表的综合描述说明，在此录入上述图表的综合描述说明</a:t>
            </a:r>
            <a:r>
              <a:rPr lang="zh-CN" altLang="en-US" sz="1000" dirty="0" smtClean="0">
                <a:solidFill>
                  <a:schemeClr val="tx1">
                    <a:lumMod val="50000"/>
                    <a:lumOff val="50000"/>
                  </a:schemeClr>
                </a:solidFill>
                <a:latin typeface="微软雅黑" panose="020B0503020204020204" pitchFamily="34" charset="-122"/>
                <a:ea typeface="微软雅黑" panose="020B0503020204020204" pitchFamily="34" charset="-122"/>
                <a:sym typeface="方正兰亭黑_GBK" panose="02000000000000000000" pitchFamily="2" charset="-122"/>
              </a:rPr>
              <a:t>，</a:t>
            </a:r>
            <a:endParaRPr lang="zh-CN" altLang="en-US" sz="10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grpSp>
        <p:nvGrpSpPr>
          <p:cNvPr id="58" name="组合 57"/>
          <p:cNvGrpSpPr/>
          <p:nvPr/>
        </p:nvGrpSpPr>
        <p:grpSpPr>
          <a:xfrm>
            <a:off x="1265634" y="1274531"/>
            <a:ext cx="1362075" cy="1729267"/>
            <a:chOff x="1193800" y="1274531"/>
            <a:chExt cx="1362075" cy="1729267"/>
          </a:xfrm>
        </p:grpSpPr>
        <p:sp>
          <p:nvSpPr>
            <p:cNvPr id="59" name="Freeform 196"/>
            <p:cNvSpPr>
              <a:spLocks noChangeArrowheads="1"/>
            </p:cNvSpPr>
            <p:nvPr/>
          </p:nvSpPr>
          <p:spPr bwMode="auto">
            <a:xfrm>
              <a:off x="1193800" y="1274531"/>
              <a:ext cx="1362075" cy="1729267"/>
            </a:xfrm>
            <a:custGeom>
              <a:avLst/>
              <a:gdLst>
                <a:gd name="T0" fmla="*/ 1391708 w 416"/>
                <a:gd name="T1" fmla="*/ 0 h 528"/>
                <a:gd name="T2" fmla="*/ 165054 w 416"/>
                <a:gd name="T3" fmla="*/ 0 h 528"/>
                <a:gd name="T4" fmla="*/ 0 w 416"/>
                <a:gd name="T5" fmla="*/ 168852 h 528"/>
                <a:gd name="T6" fmla="*/ 0 w 416"/>
                <a:gd name="T7" fmla="*/ 1395845 h 528"/>
                <a:gd name="T8" fmla="*/ 165054 w 416"/>
                <a:gd name="T9" fmla="*/ 1564698 h 528"/>
                <a:gd name="T10" fmla="*/ 600197 w 416"/>
                <a:gd name="T11" fmla="*/ 1564698 h 528"/>
                <a:gd name="T12" fmla="*/ 780257 w 416"/>
                <a:gd name="T13" fmla="*/ 1981200 h 528"/>
                <a:gd name="T14" fmla="*/ 964067 w 416"/>
                <a:gd name="T15" fmla="*/ 1564698 h 528"/>
                <a:gd name="T16" fmla="*/ 1391708 w 416"/>
                <a:gd name="T17" fmla="*/ 1564698 h 528"/>
                <a:gd name="T18" fmla="*/ 1560513 w 416"/>
                <a:gd name="T19" fmla="*/ 1395845 h 528"/>
                <a:gd name="T20" fmla="*/ 1560513 w 416"/>
                <a:gd name="T21" fmla="*/ 168852 h 528"/>
                <a:gd name="T22" fmla="*/ 1391708 w 416"/>
                <a:gd name="T23" fmla="*/ 0 h 52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16"/>
                <a:gd name="T37" fmla="*/ 0 h 528"/>
                <a:gd name="T38" fmla="*/ 416 w 416"/>
                <a:gd name="T39" fmla="*/ 528 h 52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16" h="528">
                  <a:moveTo>
                    <a:pt x="371" y="0"/>
                  </a:moveTo>
                  <a:cubicBezTo>
                    <a:pt x="44" y="0"/>
                    <a:pt x="44" y="0"/>
                    <a:pt x="44" y="0"/>
                  </a:cubicBezTo>
                  <a:cubicBezTo>
                    <a:pt x="20" y="0"/>
                    <a:pt x="0" y="21"/>
                    <a:pt x="0" y="45"/>
                  </a:cubicBezTo>
                  <a:cubicBezTo>
                    <a:pt x="0" y="372"/>
                    <a:pt x="0" y="372"/>
                    <a:pt x="0" y="372"/>
                  </a:cubicBezTo>
                  <a:cubicBezTo>
                    <a:pt x="0" y="397"/>
                    <a:pt x="20" y="417"/>
                    <a:pt x="44" y="417"/>
                  </a:cubicBezTo>
                  <a:cubicBezTo>
                    <a:pt x="160" y="417"/>
                    <a:pt x="160" y="417"/>
                    <a:pt x="160" y="417"/>
                  </a:cubicBezTo>
                  <a:cubicBezTo>
                    <a:pt x="208" y="528"/>
                    <a:pt x="208" y="528"/>
                    <a:pt x="208" y="528"/>
                  </a:cubicBezTo>
                  <a:cubicBezTo>
                    <a:pt x="257" y="417"/>
                    <a:pt x="257" y="417"/>
                    <a:pt x="257" y="417"/>
                  </a:cubicBezTo>
                  <a:cubicBezTo>
                    <a:pt x="371" y="417"/>
                    <a:pt x="371" y="417"/>
                    <a:pt x="371" y="417"/>
                  </a:cubicBezTo>
                  <a:cubicBezTo>
                    <a:pt x="396" y="417"/>
                    <a:pt x="416" y="397"/>
                    <a:pt x="416" y="372"/>
                  </a:cubicBezTo>
                  <a:cubicBezTo>
                    <a:pt x="416" y="45"/>
                    <a:pt x="416" y="45"/>
                    <a:pt x="416" y="45"/>
                  </a:cubicBezTo>
                  <a:cubicBezTo>
                    <a:pt x="416" y="21"/>
                    <a:pt x="396" y="0"/>
                    <a:pt x="371" y="0"/>
                  </a:cubicBezTo>
                  <a:close/>
                </a:path>
              </a:pathLst>
            </a:custGeom>
            <a:gradFill>
              <a:gsLst>
                <a:gs pos="100000">
                  <a:schemeClr val="bg1"/>
                </a:gs>
                <a:gs pos="0">
                  <a:schemeClr val="bg1">
                    <a:lumMod val="85000"/>
                  </a:schemeClr>
                </a:gs>
              </a:gsLst>
              <a:lin ang="2700000" scaled="1"/>
            </a:gradFill>
            <a:ln w="31750">
              <a:gradFill flip="none" rotWithShape="1">
                <a:gsLst>
                  <a:gs pos="0">
                    <a:schemeClr val="bg1"/>
                  </a:gs>
                  <a:gs pos="100000">
                    <a:schemeClr val="bg1">
                      <a:lumMod val="85000"/>
                    </a:schemeClr>
                  </a:gs>
                </a:gsLst>
                <a:lin ang="2700000" scaled="1"/>
                <a:tileRect/>
              </a:gradFill>
            </a:ln>
            <a:effectLst>
              <a:outerShdw blurRad="254000" dist="1016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solidFill>
                  <a:schemeClr val="accent4"/>
                </a:solidFill>
                <a:latin typeface="微软雅黑" panose="020B0503020204020204" pitchFamily="34" charset="-122"/>
                <a:ea typeface="微软雅黑" panose="020B0503020204020204" pitchFamily="34" charset="-122"/>
              </a:endParaRPr>
            </a:p>
          </p:txBody>
        </p:sp>
        <p:sp>
          <p:nvSpPr>
            <p:cNvPr id="60" name="TextBox 821"/>
            <p:cNvSpPr>
              <a:spLocks noChangeArrowheads="1"/>
            </p:cNvSpPr>
            <p:nvPr/>
          </p:nvSpPr>
          <p:spPr bwMode="auto">
            <a:xfrm>
              <a:off x="1397784" y="1850778"/>
              <a:ext cx="954107"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r>
                <a:rPr lang="zh-CN" altLang="en-US" sz="1500" b="1" dirty="0">
                  <a:solidFill>
                    <a:srgbClr val="7030A0"/>
                  </a:solidFill>
                  <a:latin typeface="微软雅黑" panose="020B0503020204020204" pitchFamily="34" charset="-122"/>
                  <a:ea typeface="微软雅黑" panose="020B0503020204020204" pitchFamily="34" charset="-122"/>
                  <a:sym typeface="Arial" panose="020B0604020202020204" pitchFamily="34" charset="0"/>
                </a:rPr>
                <a:t>添加标题</a:t>
              </a:r>
              <a:endParaRPr lang="zh-CN" altLang="en-US" sz="1500" b="1" dirty="0">
                <a:solidFill>
                  <a:srgbClr val="7030A0"/>
                </a:solidFill>
                <a:latin typeface="微软雅黑" panose="020B0503020204020204" pitchFamily="34" charset="-122"/>
                <a:ea typeface="微软雅黑" panose="020B0503020204020204" pitchFamily="34" charset="-122"/>
              </a:endParaRPr>
            </a:p>
          </p:txBody>
        </p:sp>
        <p:sp>
          <p:nvSpPr>
            <p:cNvPr id="61" name="矩形 1"/>
            <p:cNvSpPr>
              <a:spLocks noChangeArrowheads="1"/>
            </p:cNvSpPr>
            <p:nvPr/>
          </p:nvSpPr>
          <p:spPr bwMode="auto">
            <a:xfrm>
              <a:off x="1345531" y="2152403"/>
              <a:ext cx="108585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r>
                <a:rPr lang="zh-CN" altLang="en-US" sz="800" dirty="0">
                  <a:solidFill>
                    <a:schemeClr val="tx1">
                      <a:lumMod val="50000"/>
                      <a:lumOff val="50000"/>
                    </a:schemeClr>
                  </a:solidFill>
                  <a:latin typeface="微软雅黑" panose="020B0503020204020204" pitchFamily="34" charset="-122"/>
                  <a:ea typeface="微软雅黑" panose="020B0503020204020204" pitchFamily="34" charset="-122"/>
                  <a:sym typeface="方正兰亭黑_GBK" panose="02000000000000000000" pitchFamily="2" charset="-122"/>
                </a:rPr>
                <a:t>在此录入上述图表的综合描述说明</a:t>
              </a:r>
              <a:endParaRPr lang="zh-CN" altLang="en-US" sz="7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2" name="TextBox 682"/>
            <p:cNvSpPr>
              <a:spLocks noChangeArrowheads="1"/>
            </p:cNvSpPr>
            <p:nvPr/>
          </p:nvSpPr>
          <p:spPr bwMode="auto">
            <a:xfrm>
              <a:off x="1546863" y="1274714"/>
              <a:ext cx="655949"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r>
                <a:rPr lang="en-US" altLang="zh-CN" sz="4000" dirty="0" smtClean="0">
                  <a:solidFill>
                    <a:srgbClr val="7030A0"/>
                  </a:solidFill>
                  <a:latin typeface="Impact" panose="020B0806030902050204" pitchFamily="34" charset="0"/>
                  <a:ea typeface="微软雅黑" panose="020B0503020204020204" pitchFamily="34" charset="-122"/>
                </a:rPr>
                <a:t>01</a:t>
              </a:r>
              <a:endParaRPr lang="zh-CN" altLang="en-US" sz="4000" dirty="0">
                <a:solidFill>
                  <a:srgbClr val="7030A0"/>
                </a:solidFill>
                <a:latin typeface="Impact" panose="020B0806030902050204" pitchFamily="34" charset="0"/>
                <a:ea typeface="微软雅黑" panose="020B0503020204020204" pitchFamily="34" charset="-122"/>
              </a:endParaRPr>
            </a:p>
          </p:txBody>
        </p:sp>
        <p:sp>
          <p:nvSpPr>
            <p:cNvPr id="63" name="直接连接符 849"/>
            <p:cNvSpPr>
              <a:spLocks noChangeShapeType="1"/>
            </p:cNvSpPr>
            <p:nvPr/>
          </p:nvSpPr>
          <p:spPr bwMode="auto">
            <a:xfrm>
              <a:off x="1362993" y="2160341"/>
              <a:ext cx="1028700" cy="0"/>
            </a:xfrm>
            <a:prstGeom prst="line">
              <a:avLst/>
            </a:prstGeom>
            <a:noFill/>
            <a:ln w="9525">
              <a:solidFill>
                <a:schemeClr val="tx1">
                  <a:lumMod val="50000"/>
                  <a:lumOff val="50000"/>
                </a:schemeClr>
              </a:solidFill>
              <a:bevel/>
              <a:headEnd/>
              <a:tailEnd/>
            </a:ln>
            <a:extLst>
              <a:ext uri="{909E8E84-426E-40DD-AFC4-6F175D3DCCD1}">
                <a14:hiddenFill xmlns:a14="http://schemas.microsoft.com/office/drawing/2010/main">
                  <a:noFill/>
                </a14:hiddenFill>
              </a:ext>
            </a:extLst>
          </p:spPr>
          <p:txBody>
            <a:bodyPr/>
            <a:lstStyle/>
            <a:p>
              <a:endParaRPr lang="zh-CN" altLang="en-US">
                <a:solidFill>
                  <a:schemeClr val="accent4"/>
                </a:solidFill>
                <a:latin typeface="微软雅黑" panose="020B0503020204020204" pitchFamily="34" charset="-122"/>
                <a:ea typeface="微软雅黑" panose="020B0503020204020204" pitchFamily="34" charset="-122"/>
              </a:endParaRPr>
            </a:p>
          </p:txBody>
        </p:sp>
      </p:grpSp>
      <p:grpSp>
        <p:nvGrpSpPr>
          <p:cNvPr id="107" name="组合 106"/>
          <p:cNvGrpSpPr/>
          <p:nvPr/>
        </p:nvGrpSpPr>
        <p:grpSpPr>
          <a:xfrm>
            <a:off x="3020367" y="1274531"/>
            <a:ext cx="1362075" cy="1729267"/>
            <a:chOff x="2948533" y="1274531"/>
            <a:chExt cx="1362075" cy="1729267"/>
          </a:xfrm>
        </p:grpSpPr>
        <p:sp>
          <p:nvSpPr>
            <p:cNvPr id="108" name="Freeform 196"/>
            <p:cNvSpPr>
              <a:spLocks noChangeArrowheads="1"/>
            </p:cNvSpPr>
            <p:nvPr/>
          </p:nvSpPr>
          <p:spPr bwMode="auto">
            <a:xfrm>
              <a:off x="2948533" y="1274531"/>
              <a:ext cx="1362075" cy="1729267"/>
            </a:xfrm>
            <a:custGeom>
              <a:avLst/>
              <a:gdLst>
                <a:gd name="T0" fmla="*/ 1391708 w 416"/>
                <a:gd name="T1" fmla="*/ 0 h 528"/>
                <a:gd name="T2" fmla="*/ 165054 w 416"/>
                <a:gd name="T3" fmla="*/ 0 h 528"/>
                <a:gd name="T4" fmla="*/ 0 w 416"/>
                <a:gd name="T5" fmla="*/ 168852 h 528"/>
                <a:gd name="T6" fmla="*/ 0 w 416"/>
                <a:gd name="T7" fmla="*/ 1395845 h 528"/>
                <a:gd name="T8" fmla="*/ 165054 w 416"/>
                <a:gd name="T9" fmla="*/ 1564698 h 528"/>
                <a:gd name="T10" fmla="*/ 600197 w 416"/>
                <a:gd name="T11" fmla="*/ 1564698 h 528"/>
                <a:gd name="T12" fmla="*/ 780257 w 416"/>
                <a:gd name="T13" fmla="*/ 1981200 h 528"/>
                <a:gd name="T14" fmla="*/ 964067 w 416"/>
                <a:gd name="T15" fmla="*/ 1564698 h 528"/>
                <a:gd name="T16" fmla="*/ 1391708 w 416"/>
                <a:gd name="T17" fmla="*/ 1564698 h 528"/>
                <a:gd name="T18" fmla="*/ 1560513 w 416"/>
                <a:gd name="T19" fmla="*/ 1395845 h 528"/>
                <a:gd name="T20" fmla="*/ 1560513 w 416"/>
                <a:gd name="T21" fmla="*/ 168852 h 528"/>
                <a:gd name="T22" fmla="*/ 1391708 w 416"/>
                <a:gd name="T23" fmla="*/ 0 h 52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16"/>
                <a:gd name="T37" fmla="*/ 0 h 528"/>
                <a:gd name="T38" fmla="*/ 416 w 416"/>
                <a:gd name="T39" fmla="*/ 528 h 52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16" h="528">
                  <a:moveTo>
                    <a:pt x="371" y="0"/>
                  </a:moveTo>
                  <a:cubicBezTo>
                    <a:pt x="44" y="0"/>
                    <a:pt x="44" y="0"/>
                    <a:pt x="44" y="0"/>
                  </a:cubicBezTo>
                  <a:cubicBezTo>
                    <a:pt x="20" y="0"/>
                    <a:pt x="0" y="21"/>
                    <a:pt x="0" y="45"/>
                  </a:cubicBezTo>
                  <a:cubicBezTo>
                    <a:pt x="0" y="372"/>
                    <a:pt x="0" y="372"/>
                    <a:pt x="0" y="372"/>
                  </a:cubicBezTo>
                  <a:cubicBezTo>
                    <a:pt x="0" y="397"/>
                    <a:pt x="20" y="417"/>
                    <a:pt x="44" y="417"/>
                  </a:cubicBezTo>
                  <a:cubicBezTo>
                    <a:pt x="160" y="417"/>
                    <a:pt x="160" y="417"/>
                    <a:pt x="160" y="417"/>
                  </a:cubicBezTo>
                  <a:cubicBezTo>
                    <a:pt x="208" y="528"/>
                    <a:pt x="208" y="528"/>
                    <a:pt x="208" y="528"/>
                  </a:cubicBezTo>
                  <a:cubicBezTo>
                    <a:pt x="257" y="417"/>
                    <a:pt x="257" y="417"/>
                    <a:pt x="257" y="417"/>
                  </a:cubicBezTo>
                  <a:cubicBezTo>
                    <a:pt x="371" y="417"/>
                    <a:pt x="371" y="417"/>
                    <a:pt x="371" y="417"/>
                  </a:cubicBezTo>
                  <a:cubicBezTo>
                    <a:pt x="396" y="417"/>
                    <a:pt x="416" y="397"/>
                    <a:pt x="416" y="372"/>
                  </a:cubicBezTo>
                  <a:cubicBezTo>
                    <a:pt x="416" y="45"/>
                    <a:pt x="416" y="45"/>
                    <a:pt x="416" y="45"/>
                  </a:cubicBezTo>
                  <a:cubicBezTo>
                    <a:pt x="416" y="21"/>
                    <a:pt x="396" y="0"/>
                    <a:pt x="371" y="0"/>
                  </a:cubicBezTo>
                  <a:close/>
                </a:path>
              </a:pathLst>
            </a:custGeom>
            <a:gradFill>
              <a:gsLst>
                <a:gs pos="100000">
                  <a:schemeClr val="bg1"/>
                </a:gs>
                <a:gs pos="0">
                  <a:schemeClr val="bg1">
                    <a:lumMod val="85000"/>
                  </a:schemeClr>
                </a:gs>
              </a:gsLst>
              <a:lin ang="2700000" scaled="1"/>
            </a:gradFill>
            <a:ln w="31750">
              <a:gradFill flip="none" rotWithShape="1">
                <a:gsLst>
                  <a:gs pos="0">
                    <a:schemeClr val="bg1"/>
                  </a:gs>
                  <a:gs pos="100000">
                    <a:schemeClr val="bg1">
                      <a:lumMod val="85000"/>
                    </a:schemeClr>
                  </a:gs>
                </a:gsLst>
                <a:lin ang="2700000" scaled="1"/>
                <a:tileRect/>
              </a:gradFill>
            </a:ln>
            <a:effectLst>
              <a:outerShdw blurRad="254000" dist="1016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solidFill>
                  <a:schemeClr val="accent4"/>
                </a:solidFill>
                <a:latin typeface="微软雅黑" panose="020B0503020204020204" pitchFamily="34" charset="-122"/>
                <a:ea typeface="微软雅黑" panose="020B0503020204020204" pitchFamily="34" charset="-122"/>
              </a:endParaRPr>
            </a:p>
          </p:txBody>
        </p:sp>
        <p:sp>
          <p:nvSpPr>
            <p:cNvPr id="109" name="TextBox 821"/>
            <p:cNvSpPr>
              <a:spLocks noChangeArrowheads="1"/>
            </p:cNvSpPr>
            <p:nvPr/>
          </p:nvSpPr>
          <p:spPr bwMode="auto">
            <a:xfrm>
              <a:off x="3152517" y="1850778"/>
              <a:ext cx="954107"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r>
                <a:rPr lang="zh-CN" altLang="en-US" sz="1500" b="1" dirty="0">
                  <a:solidFill>
                    <a:srgbClr val="7030A0"/>
                  </a:solidFill>
                  <a:latin typeface="微软雅黑" panose="020B0503020204020204" pitchFamily="34" charset="-122"/>
                  <a:ea typeface="微软雅黑" panose="020B0503020204020204" pitchFamily="34" charset="-122"/>
                  <a:sym typeface="Arial" panose="020B0604020202020204" pitchFamily="34" charset="0"/>
                </a:rPr>
                <a:t>添加标题</a:t>
              </a:r>
              <a:endParaRPr lang="zh-CN" altLang="en-US" sz="1500" b="1" dirty="0">
                <a:solidFill>
                  <a:srgbClr val="7030A0"/>
                </a:solidFill>
                <a:latin typeface="微软雅黑" panose="020B0503020204020204" pitchFamily="34" charset="-122"/>
                <a:ea typeface="微软雅黑" panose="020B0503020204020204" pitchFamily="34" charset="-122"/>
              </a:endParaRPr>
            </a:p>
          </p:txBody>
        </p:sp>
        <p:sp>
          <p:nvSpPr>
            <p:cNvPr id="110" name="矩形 1"/>
            <p:cNvSpPr>
              <a:spLocks noChangeArrowheads="1"/>
            </p:cNvSpPr>
            <p:nvPr/>
          </p:nvSpPr>
          <p:spPr bwMode="auto">
            <a:xfrm>
              <a:off x="3100264" y="2152403"/>
              <a:ext cx="108585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r>
                <a:rPr lang="zh-CN" altLang="en-US" sz="800" dirty="0">
                  <a:solidFill>
                    <a:schemeClr val="tx1">
                      <a:lumMod val="50000"/>
                      <a:lumOff val="50000"/>
                    </a:schemeClr>
                  </a:solidFill>
                  <a:latin typeface="微软雅黑" panose="020B0503020204020204" pitchFamily="34" charset="-122"/>
                  <a:ea typeface="微软雅黑" panose="020B0503020204020204" pitchFamily="34" charset="-122"/>
                  <a:sym typeface="方正兰亭黑_GBK" panose="02000000000000000000" pitchFamily="2" charset="-122"/>
                </a:rPr>
                <a:t>在此录入上述图表的综合描述说明</a:t>
              </a:r>
              <a:endParaRPr lang="zh-CN" altLang="en-US" sz="7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11" name="TextBox 682"/>
            <p:cNvSpPr>
              <a:spLocks noChangeArrowheads="1"/>
            </p:cNvSpPr>
            <p:nvPr/>
          </p:nvSpPr>
          <p:spPr bwMode="auto">
            <a:xfrm>
              <a:off x="3270337" y="1274714"/>
              <a:ext cx="718466"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r>
                <a:rPr lang="en-US" altLang="zh-CN" sz="4000" dirty="0" smtClean="0">
                  <a:solidFill>
                    <a:srgbClr val="7030A0"/>
                  </a:solidFill>
                  <a:latin typeface="Impact" panose="020B0806030902050204" pitchFamily="34" charset="0"/>
                  <a:ea typeface="微软雅黑" panose="020B0503020204020204" pitchFamily="34" charset="-122"/>
                </a:rPr>
                <a:t>02</a:t>
              </a:r>
              <a:endParaRPr lang="zh-CN" altLang="en-US" sz="4000" dirty="0">
                <a:solidFill>
                  <a:srgbClr val="7030A0"/>
                </a:solidFill>
                <a:latin typeface="Impact" panose="020B0806030902050204" pitchFamily="34" charset="0"/>
                <a:ea typeface="微软雅黑" panose="020B0503020204020204" pitchFamily="34" charset="-122"/>
              </a:endParaRPr>
            </a:p>
          </p:txBody>
        </p:sp>
        <p:sp>
          <p:nvSpPr>
            <p:cNvPr id="112" name="直接连接符 849"/>
            <p:cNvSpPr>
              <a:spLocks noChangeShapeType="1"/>
            </p:cNvSpPr>
            <p:nvPr/>
          </p:nvSpPr>
          <p:spPr bwMode="auto">
            <a:xfrm>
              <a:off x="3117726" y="2160341"/>
              <a:ext cx="1028700" cy="0"/>
            </a:xfrm>
            <a:prstGeom prst="line">
              <a:avLst/>
            </a:prstGeom>
            <a:noFill/>
            <a:ln w="9525">
              <a:solidFill>
                <a:schemeClr val="tx1">
                  <a:lumMod val="50000"/>
                  <a:lumOff val="50000"/>
                </a:schemeClr>
              </a:solidFill>
              <a:bevel/>
              <a:headEnd/>
              <a:tailEnd/>
            </a:ln>
            <a:extLst>
              <a:ext uri="{909E8E84-426E-40DD-AFC4-6F175D3DCCD1}">
                <a14:hiddenFill xmlns:a14="http://schemas.microsoft.com/office/drawing/2010/main">
                  <a:noFill/>
                </a14:hiddenFill>
              </a:ext>
            </a:extLst>
          </p:spPr>
          <p:txBody>
            <a:bodyPr/>
            <a:lstStyle/>
            <a:p>
              <a:endParaRPr lang="zh-CN" altLang="en-US">
                <a:solidFill>
                  <a:schemeClr val="accent4"/>
                </a:solidFill>
                <a:latin typeface="微软雅黑" panose="020B0503020204020204" pitchFamily="34" charset="-122"/>
                <a:ea typeface="微软雅黑" panose="020B0503020204020204" pitchFamily="34" charset="-122"/>
              </a:endParaRPr>
            </a:p>
          </p:txBody>
        </p:sp>
      </p:grpSp>
      <p:grpSp>
        <p:nvGrpSpPr>
          <p:cNvPr id="113" name="组合 112"/>
          <p:cNvGrpSpPr/>
          <p:nvPr/>
        </p:nvGrpSpPr>
        <p:grpSpPr>
          <a:xfrm>
            <a:off x="4775100" y="1274531"/>
            <a:ext cx="1362075" cy="1729267"/>
            <a:chOff x="4703266" y="1274531"/>
            <a:chExt cx="1362075" cy="1729267"/>
          </a:xfrm>
        </p:grpSpPr>
        <p:sp>
          <p:nvSpPr>
            <p:cNvPr id="114" name="Freeform 196"/>
            <p:cNvSpPr>
              <a:spLocks noChangeArrowheads="1"/>
            </p:cNvSpPr>
            <p:nvPr/>
          </p:nvSpPr>
          <p:spPr bwMode="auto">
            <a:xfrm>
              <a:off x="4703266" y="1274531"/>
              <a:ext cx="1362075" cy="1729267"/>
            </a:xfrm>
            <a:custGeom>
              <a:avLst/>
              <a:gdLst>
                <a:gd name="T0" fmla="*/ 1391708 w 416"/>
                <a:gd name="T1" fmla="*/ 0 h 528"/>
                <a:gd name="T2" fmla="*/ 165054 w 416"/>
                <a:gd name="T3" fmla="*/ 0 h 528"/>
                <a:gd name="T4" fmla="*/ 0 w 416"/>
                <a:gd name="T5" fmla="*/ 168852 h 528"/>
                <a:gd name="T6" fmla="*/ 0 w 416"/>
                <a:gd name="T7" fmla="*/ 1395845 h 528"/>
                <a:gd name="T8" fmla="*/ 165054 w 416"/>
                <a:gd name="T9" fmla="*/ 1564698 h 528"/>
                <a:gd name="T10" fmla="*/ 600197 w 416"/>
                <a:gd name="T11" fmla="*/ 1564698 h 528"/>
                <a:gd name="T12" fmla="*/ 780257 w 416"/>
                <a:gd name="T13" fmla="*/ 1981200 h 528"/>
                <a:gd name="T14" fmla="*/ 964067 w 416"/>
                <a:gd name="T15" fmla="*/ 1564698 h 528"/>
                <a:gd name="T16" fmla="*/ 1391708 w 416"/>
                <a:gd name="T17" fmla="*/ 1564698 h 528"/>
                <a:gd name="T18" fmla="*/ 1560513 w 416"/>
                <a:gd name="T19" fmla="*/ 1395845 h 528"/>
                <a:gd name="T20" fmla="*/ 1560513 w 416"/>
                <a:gd name="T21" fmla="*/ 168852 h 528"/>
                <a:gd name="T22" fmla="*/ 1391708 w 416"/>
                <a:gd name="T23" fmla="*/ 0 h 52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16"/>
                <a:gd name="T37" fmla="*/ 0 h 528"/>
                <a:gd name="T38" fmla="*/ 416 w 416"/>
                <a:gd name="T39" fmla="*/ 528 h 52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16" h="528">
                  <a:moveTo>
                    <a:pt x="371" y="0"/>
                  </a:moveTo>
                  <a:cubicBezTo>
                    <a:pt x="44" y="0"/>
                    <a:pt x="44" y="0"/>
                    <a:pt x="44" y="0"/>
                  </a:cubicBezTo>
                  <a:cubicBezTo>
                    <a:pt x="20" y="0"/>
                    <a:pt x="0" y="21"/>
                    <a:pt x="0" y="45"/>
                  </a:cubicBezTo>
                  <a:cubicBezTo>
                    <a:pt x="0" y="372"/>
                    <a:pt x="0" y="372"/>
                    <a:pt x="0" y="372"/>
                  </a:cubicBezTo>
                  <a:cubicBezTo>
                    <a:pt x="0" y="397"/>
                    <a:pt x="20" y="417"/>
                    <a:pt x="44" y="417"/>
                  </a:cubicBezTo>
                  <a:cubicBezTo>
                    <a:pt x="160" y="417"/>
                    <a:pt x="160" y="417"/>
                    <a:pt x="160" y="417"/>
                  </a:cubicBezTo>
                  <a:cubicBezTo>
                    <a:pt x="208" y="528"/>
                    <a:pt x="208" y="528"/>
                    <a:pt x="208" y="528"/>
                  </a:cubicBezTo>
                  <a:cubicBezTo>
                    <a:pt x="257" y="417"/>
                    <a:pt x="257" y="417"/>
                    <a:pt x="257" y="417"/>
                  </a:cubicBezTo>
                  <a:cubicBezTo>
                    <a:pt x="371" y="417"/>
                    <a:pt x="371" y="417"/>
                    <a:pt x="371" y="417"/>
                  </a:cubicBezTo>
                  <a:cubicBezTo>
                    <a:pt x="396" y="417"/>
                    <a:pt x="416" y="397"/>
                    <a:pt x="416" y="372"/>
                  </a:cubicBezTo>
                  <a:cubicBezTo>
                    <a:pt x="416" y="45"/>
                    <a:pt x="416" y="45"/>
                    <a:pt x="416" y="45"/>
                  </a:cubicBezTo>
                  <a:cubicBezTo>
                    <a:pt x="416" y="21"/>
                    <a:pt x="396" y="0"/>
                    <a:pt x="371" y="0"/>
                  </a:cubicBezTo>
                  <a:close/>
                </a:path>
              </a:pathLst>
            </a:custGeom>
            <a:gradFill>
              <a:gsLst>
                <a:gs pos="100000">
                  <a:schemeClr val="bg1"/>
                </a:gs>
                <a:gs pos="0">
                  <a:schemeClr val="bg1">
                    <a:lumMod val="85000"/>
                  </a:schemeClr>
                </a:gs>
              </a:gsLst>
              <a:lin ang="2700000" scaled="1"/>
            </a:gradFill>
            <a:ln w="31750">
              <a:gradFill flip="none" rotWithShape="1">
                <a:gsLst>
                  <a:gs pos="0">
                    <a:schemeClr val="bg1"/>
                  </a:gs>
                  <a:gs pos="100000">
                    <a:schemeClr val="bg1">
                      <a:lumMod val="85000"/>
                    </a:schemeClr>
                  </a:gs>
                </a:gsLst>
                <a:lin ang="2700000" scaled="1"/>
                <a:tileRect/>
              </a:gradFill>
            </a:ln>
            <a:effectLst>
              <a:outerShdw blurRad="254000" dist="1016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solidFill>
                  <a:schemeClr val="accent4"/>
                </a:solidFill>
                <a:latin typeface="微软雅黑" panose="020B0503020204020204" pitchFamily="34" charset="-122"/>
                <a:ea typeface="微软雅黑" panose="020B0503020204020204" pitchFamily="34" charset="-122"/>
              </a:endParaRPr>
            </a:p>
          </p:txBody>
        </p:sp>
        <p:sp>
          <p:nvSpPr>
            <p:cNvPr id="115" name="TextBox 821"/>
            <p:cNvSpPr>
              <a:spLocks noChangeArrowheads="1"/>
            </p:cNvSpPr>
            <p:nvPr/>
          </p:nvSpPr>
          <p:spPr bwMode="auto">
            <a:xfrm>
              <a:off x="4907250" y="1850778"/>
              <a:ext cx="954107"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r>
                <a:rPr lang="zh-CN" altLang="en-US" sz="1500" b="1" dirty="0">
                  <a:solidFill>
                    <a:srgbClr val="7030A0"/>
                  </a:solidFill>
                  <a:latin typeface="微软雅黑" panose="020B0503020204020204" pitchFamily="34" charset="-122"/>
                  <a:ea typeface="微软雅黑" panose="020B0503020204020204" pitchFamily="34" charset="-122"/>
                  <a:sym typeface="Arial" panose="020B0604020202020204" pitchFamily="34" charset="0"/>
                </a:rPr>
                <a:t>添加标题</a:t>
              </a:r>
              <a:endParaRPr lang="zh-CN" altLang="en-US" sz="1500" b="1" dirty="0">
                <a:solidFill>
                  <a:srgbClr val="7030A0"/>
                </a:solidFill>
                <a:latin typeface="微软雅黑" panose="020B0503020204020204" pitchFamily="34" charset="-122"/>
                <a:ea typeface="微软雅黑" panose="020B0503020204020204" pitchFamily="34" charset="-122"/>
              </a:endParaRPr>
            </a:p>
          </p:txBody>
        </p:sp>
        <p:sp>
          <p:nvSpPr>
            <p:cNvPr id="116" name="矩形 1"/>
            <p:cNvSpPr>
              <a:spLocks noChangeArrowheads="1"/>
            </p:cNvSpPr>
            <p:nvPr/>
          </p:nvSpPr>
          <p:spPr bwMode="auto">
            <a:xfrm>
              <a:off x="4854997" y="2152403"/>
              <a:ext cx="108585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r>
                <a:rPr lang="zh-CN" altLang="en-US" sz="800" dirty="0">
                  <a:solidFill>
                    <a:schemeClr val="tx1">
                      <a:lumMod val="50000"/>
                      <a:lumOff val="50000"/>
                    </a:schemeClr>
                  </a:solidFill>
                  <a:latin typeface="微软雅黑" panose="020B0503020204020204" pitchFamily="34" charset="-122"/>
                  <a:ea typeface="微软雅黑" panose="020B0503020204020204" pitchFamily="34" charset="-122"/>
                  <a:sym typeface="方正兰亭黑_GBK" panose="02000000000000000000" pitchFamily="2" charset="-122"/>
                </a:rPr>
                <a:t>在此录入上述图表的综合描述说明</a:t>
              </a:r>
              <a:endParaRPr lang="zh-CN" altLang="en-US" sz="7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17" name="TextBox 682"/>
            <p:cNvSpPr>
              <a:spLocks noChangeArrowheads="1"/>
            </p:cNvSpPr>
            <p:nvPr/>
          </p:nvSpPr>
          <p:spPr bwMode="auto">
            <a:xfrm>
              <a:off x="5017857" y="1274714"/>
              <a:ext cx="732893"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r>
                <a:rPr lang="en-US" altLang="zh-CN" sz="4000" dirty="0" smtClean="0">
                  <a:solidFill>
                    <a:srgbClr val="7030A0"/>
                  </a:solidFill>
                  <a:latin typeface="Impact" panose="020B0806030902050204" pitchFamily="34" charset="0"/>
                  <a:ea typeface="微软雅黑" panose="020B0503020204020204" pitchFamily="34" charset="-122"/>
                </a:rPr>
                <a:t>03</a:t>
              </a:r>
              <a:endParaRPr lang="zh-CN" altLang="en-US" sz="4000" dirty="0">
                <a:solidFill>
                  <a:srgbClr val="7030A0"/>
                </a:solidFill>
                <a:latin typeface="Impact" panose="020B0806030902050204" pitchFamily="34" charset="0"/>
                <a:ea typeface="微软雅黑" panose="020B0503020204020204" pitchFamily="34" charset="-122"/>
              </a:endParaRPr>
            </a:p>
          </p:txBody>
        </p:sp>
        <p:sp>
          <p:nvSpPr>
            <p:cNvPr id="118" name="直接连接符 849"/>
            <p:cNvSpPr>
              <a:spLocks noChangeShapeType="1"/>
            </p:cNvSpPr>
            <p:nvPr/>
          </p:nvSpPr>
          <p:spPr bwMode="auto">
            <a:xfrm>
              <a:off x="4872459" y="2160341"/>
              <a:ext cx="1028700" cy="0"/>
            </a:xfrm>
            <a:prstGeom prst="line">
              <a:avLst/>
            </a:prstGeom>
            <a:noFill/>
            <a:ln w="9525">
              <a:solidFill>
                <a:schemeClr val="tx1">
                  <a:lumMod val="50000"/>
                  <a:lumOff val="50000"/>
                </a:schemeClr>
              </a:solidFill>
              <a:bevel/>
              <a:headEnd/>
              <a:tailEnd/>
            </a:ln>
            <a:extLst>
              <a:ext uri="{909E8E84-426E-40DD-AFC4-6F175D3DCCD1}">
                <a14:hiddenFill xmlns:a14="http://schemas.microsoft.com/office/drawing/2010/main">
                  <a:noFill/>
                </a14:hiddenFill>
              </a:ext>
            </a:extLst>
          </p:spPr>
          <p:txBody>
            <a:bodyPr/>
            <a:lstStyle/>
            <a:p>
              <a:endParaRPr lang="zh-CN" altLang="en-US">
                <a:solidFill>
                  <a:schemeClr val="accent4"/>
                </a:solidFill>
                <a:latin typeface="微软雅黑" panose="020B0503020204020204" pitchFamily="34" charset="-122"/>
                <a:ea typeface="微软雅黑" panose="020B0503020204020204" pitchFamily="34" charset="-122"/>
              </a:endParaRPr>
            </a:p>
          </p:txBody>
        </p:sp>
      </p:grpSp>
      <p:grpSp>
        <p:nvGrpSpPr>
          <p:cNvPr id="119" name="组合 118"/>
          <p:cNvGrpSpPr/>
          <p:nvPr/>
        </p:nvGrpSpPr>
        <p:grpSpPr>
          <a:xfrm>
            <a:off x="6529834" y="1274531"/>
            <a:ext cx="1362075" cy="1729267"/>
            <a:chOff x="6458000" y="1274531"/>
            <a:chExt cx="1362075" cy="1729267"/>
          </a:xfrm>
        </p:grpSpPr>
        <p:sp>
          <p:nvSpPr>
            <p:cNvPr id="120" name="Freeform 196"/>
            <p:cNvSpPr>
              <a:spLocks noChangeArrowheads="1"/>
            </p:cNvSpPr>
            <p:nvPr/>
          </p:nvSpPr>
          <p:spPr bwMode="auto">
            <a:xfrm>
              <a:off x="6458000" y="1274531"/>
              <a:ext cx="1362075" cy="1729267"/>
            </a:xfrm>
            <a:custGeom>
              <a:avLst/>
              <a:gdLst>
                <a:gd name="T0" fmla="*/ 1391708 w 416"/>
                <a:gd name="T1" fmla="*/ 0 h 528"/>
                <a:gd name="T2" fmla="*/ 165054 w 416"/>
                <a:gd name="T3" fmla="*/ 0 h 528"/>
                <a:gd name="T4" fmla="*/ 0 w 416"/>
                <a:gd name="T5" fmla="*/ 168852 h 528"/>
                <a:gd name="T6" fmla="*/ 0 w 416"/>
                <a:gd name="T7" fmla="*/ 1395845 h 528"/>
                <a:gd name="T8" fmla="*/ 165054 w 416"/>
                <a:gd name="T9" fmla="*/ 1564698 h 528"/>
                <a:gd name="T10" fmla="*/ 600197 w 416"/>
                <a:gd name="T11" fmla="*/ 1564698 h 528"/>
                <a:gd name="T12" fmla="*/ 780257 w 416"/>
                <a:gd name="T13" fmla="*/ 1981200 h 528"/>
                <a:gd name="T14" fmla="*/ 964067 w 416"/>
                <a:gd name="T15" fmla="*/ 1564698 h 528"/>
                <a:gd name="T16" fmla="*/ 1391708 w 416"/>
                <a:gd name="T17" fmla="*/ 1564698 h 528"/>
                <a:gd name="T18" fmla="*/ 1560513 w 416"/>
                <a:gd name="T19" fmla="*/ 1395845 h 528"/>
                <a:gd name="T20" fmla="*/ 1560513 w 416"/>
                <a:gd name="T21" fmla="*/ 168852 h 528"/>
                <a:gd name="T22" fmla="*/ 1391708 w 416"/>
                <a:gd name="T23" fmla="*/ 0 h 52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16"/>
                <a:gd name="T37" fmla="*/ 0 h 528"/>
                <a:gd name="T38" fmla="*/ 416 w 416"/>
                <a:gd name="T39" fmla="*/ 528 h 52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16" h="528">
                  <a:moveTo>
                    <a:pt x="371" y="0"/>
                  </a:moveTo>
                  <a:cubicBezTo>
                    <a:pt x="44" y="0"/>
                    <a:pt x="44" y="0"/>
                    <a:pt x="44" y="0"/>
                  </a:cubicBezTo>
                  <a:cubicBezTo>
                    <a:pt x="20" y="0"/>
                    <a:pt x="0" y="21"/>
                    <a:pt x="0" y="45"/>
                  </a:cubicBezTo>
                  <a:cubicBezTo>
                    <a:pt x="0" y="372"/>
                    <a:pt x="0" y="372"/>
                    <a:pt x="0" y="372"/>
                  </a:cubicBezTo>
                  <a:cubicBezTo>
                    <a:pt x="0" y="397"/>
                    <a:pt x="20" y="417"/>
                    <a:pt x="44" y="417"/>
                  </a:cubicBezTo>
                  <a:cubicBezTo>
                    <a:pt x="160" y="417"/>
                    <a:pt x="160" y="417"/>
                    <a:pt x="160" y="417"/>
                  </a:cubicBezTo>
                  <a:cubicBezTo>
                    <a:pt x="208" y="528"/>
                    <a:pt x="208" y="528"/>
                    <a:pt x="208" y="528"/>
                  </a:cubicBezTo>
                  <a:cubicBezTo>
                    <a:pt x="257" y="417"/>
                    <a:pt x="257" y="417"/>
                    <a:pt x="257" y="417"/>
                  </a:cubicBezTo>
                  <a:cubicBezTo>
                    <a:pt x="371" y="417"/>
                    <a:pt x="371" y="417"/>
                    <a:pt x="371" y="417"/>
                  </a:cubicBezTo>
                  <a:cubicBezTo>
                    <a:pt x="396" y="417"/>
                    <a:pt x="416" y="397"/>
                    <a:pt x="416" y="372"/>
                  </a:cubicBezTo>
                  <a:cubicBezTo>
                    <a:pt x="416" y="45"/>
                    <a:pt x="416" y="45"/>
                    <a:pt x="416" y="45"/>
                  </a:cubicBezTo>
                  <a:cubicBezTo>
                    <a:pt x="416" y="21"/>
                    <a:pt x="396" y="0"/>
                    <a:pt x="371" y="0"/>
                  </a:cubicBezTo>
                  <a:close/>
                </a:path>
              </a:pathLst>
            </a:custGeom>
            <a:gradFill>
              <a:gsLst>
                <a:gs pos="100000">
                  <a:schemeClr val="bg1"/>
                </a:gs>
                <a:gs pos="0">
                  <a:schemeClr val="bg1">
                    <a:lumMod val="85000"/>
                  </a:schemeClr>
                </a:gs>
              </a:gsLst>
              <a:lin ang="2700000" scaled="1"/>
            </a:gradFill>
            <a:ln w="31750">
              <a:gradFill flip="none" rotWithShape="1">
                <a:gsLst>
                  <a:gs pos="0">
                    <a:schemeClr val="bg1"/>
                  </a:gs>
                  <a:gs pos="100000">
                    <a:schemeClr val="bg1">
                      <a:lumMod val="85000"/>
                    </a:schemeClr>
                  </a:gs>
                </a:gsLst>
                <a:lin ang="2700000" scaled="1"/>
                <a:tileRect/>
              </a:gradFill>
            </a:ln>
            <a:effectLst>
              <a:outerShdw blurRad="254000" dist="1016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solidFill>
                  <a:schemeClr val="accent4"/>
                </a:solidFill>
                <a:latin typeface="微软雅黑" panose="020B0503020204020204" pitchFamily="34" charset="-122"/>
                <a:ea typeface="微软雅黑" panose="020B0503020204020204" pitchFamily="34" charset="-122"/>
              </a:endParaRPr>
            </a:p>
          </p:txBody>
        </p:sp>
        <p:sp>
          <p:nvSpPr>
            <p:cNvPr id="121" name="TextBox 821"/>
            <p:cNvSpPr>
              <a:spLocks noChangeArrowheads="1"/>
            </p:cNvSpPr>
            <p:nvPr/>
          </p:nvSpPr>
          <p:spPr bwMode="auto">
            <a:xfrm>
              <a:off x="6661984" y="1850778"/>
              <a:ext cx="954107"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r>
                <a:rPr lang="zh-CN" altLang="en-US" sz="1500" b="1" dirty="0">
                  <a:solidFill>
                    <a:srgbClr val="7030A0"/>
                  </a:solidFill>
                  <a:latin typeface="微软雅黑" panose="020B0503020204020204" pitchFamily="34" charset="-122"/>
                  <a:ea typeface="微软雅黑" panose="020B0503020204020204" pitchFamily="34" charset="-122"/>
                  <a:sym typeface="Arial" panose="020B0604020202020204" pitchFamily="34" charset="0"/>
                </a:rPr>
                <a:t>添加标题</a:t>
              </a:r>
              <a:endParaRPr lang="zh-CN" altLang="en-US" sz="1500" b="1" dirty="0">
                <a:solidFill>
                  <a:srgbClr val="7030A0"/>
                </a:solidFill>
                <a:latin typeface="微软雅黑" panose="020B0503020204020204" pitchFamily="34" charset="-122"/>
                <a:ea typeface="微软雅黑" panose="020B0503020204020204" pitchFamily="34" charset="-122"/>
              </a:endParaRPr>
            </a:p>
          </p:txBody>
        </p:sp>
        <p:sp>
          <p:nvSpPr>
            <p:cNvPr id="122" name="矩形 1"/>
            <p:cNvSpPr>
              <a:spLocks noChangeArrowheads="1"/>
            </p:cNvSpPr>
            <p:nvPr/>
          </p:nvSpPr>
          <p:spPr bwMode="auto">
            <a:xfrm>
              <a:off x="6609731" y="2152403"/>
              <a:ext cx="108585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r>
                <a:rPr lang="zh-CN" altLang="en-US" sz="800" dirty="0">
                  <a:solidFill>
                    <a:schemeClr val="tx1">
                      <a:lumMod val="50000"/>
                      <a:lumOff val="50000"/>
                    </a:schemeClr>
                  </a:solidFill>
                  <a:latin typeface="微软雅黑" panose="020B0503020204020204" pitchFamily="34" charset="-122"/>
                  <a:ea typeface="微软雅黑" panose="020B0503020204020204" pitchFamily="34" charset="-122"/>
                  <a:sym typeface="方正兰亭黑_GBK" panose="02000000000000000000" pitchFamily="2" charset="-122"/>
                </a:rPr>
                <a:t>在此录入上述图表的综合描述说明</a:t>
              </a:r>
              <a:endParaRPr lang="zh-CN" altLang="en-US" sz="7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3" name="TextBox 682"/>
            <p:cNvSpPr>
              <a:spLocks noChangeArrowheads="1"/>
            </p:cNvSpPr>
            <p:nvPr/>
          </p:nvSpPr>
          <p:spPr bwMode="auto">
            <a:xfrm>
              <a:off x="6780606" y="1274714"/>
              <a:ext cx="716863"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r>
                <a:rPr lang="en-US" altLang="zh-CN" sz="4000" dirty="0" smtClean="0">
                  <a:solidFill>
                    <a:srgbClr val="7030A0"/>
                  </a:solidFill>
                  <a:latin typeface="Impact" panose="020B0806030902050204" pitchFamily="34" charset="0"/>
                  <a:ea typeface="微软雅黑" panose="020B0503020204020204" pitchFamily="34" charset="-122"/>
                </a:rPr>
                <a:t>04</a:t>
              </a:r>
              <a:endParaRPr lang="zh-CN" altLang="en-US" sz="4000" dirty="0">
                <a:solidFill>
                  <a:srgbClr val="7030A0"/>
                </a:solidFill>
                <a:latin typeface="Impact" panose="020B0806030902050204" pitchFamily="34" charset="0"/>
                <a:ea typeface="微软雅黑" panose="020B0503020204020204" pitchFamily="34" charset="-122"/>
              </a:endParaRPr>
            </a:p>
          </p:txBody>
        </p:sp>
        <p:sp>
          <p:nvSpPr>
            <p:cNvPr id="124" name="直接连接符 849"/>
            <p:cNvSpPr>
              <a:spLocks noChangeShapeType="1"/>
            </p:cNvSpPr>
            <p:nvPr/>
          </p:nvSpPr>
          <p:spPr bwMode="auto">
            <a:xfrm>
              <a:off x="6627193" y="2160341"/>
              <a:ext cx="1028700" cy="0"/>
            </a:xfrm>
            <a:prstGeom prst="line">
              <a:avLst/>
            </a:prstGeom>
            <a:noFill/>
            <a:ln w="9525">
              <a:solidFill>
                <a:schemeClr val="tx1">
                  <a:lumMod val="50000"/>
                  <a:lumOff val="50000"/>
                </a:schemeClr>
              </a:solidFill>
              <a:bevel/>
              <a:headEnd/>
              <a:tailEnd/>
            </a:ln>
            <a:extLst>
              <a:ext uri="{909E8E84-426E-40DD-AFC4-6F175D3DCCD1}">
                <a14:hiddenFill xmlns:a14="http://schemas.microsoft.com/office/drawing/2010/main">
                  <a:noFill/>
                </a14:hiddenFill>
              </a:ext>
            </a:extLst>
          </p:spPr>
          <p:txBody>
            <a:bodyPr/>
            <a:lstStyle/>
            <a:p>
              <a:endParaRPr lang="zh-CN" altLang="en-US">
                <a:solidFill>
                  <a:schemeClr val="accent4"/>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1100296060"/>
      </p:ext>
    </p:extLst>
  </p:cSld>
  <p:clrMapOvr>
    <a:masterClrMapping/>
  </p:clrMapOvr>
  <p:transition spd="slow" advClick="0" advTm="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8"/>
                                        </p:tgtEl>
                                        <p:attrNameLst>
                                          <p:attrName>style.visibility</p:attrName>
                                        </p:attrNameLst>
                                      </p:cBhvr>
                                      <p:to>
                                        <p:strVal val="visible"/>
                                      </p:to>
                                    </p:set>
                                    <p:animEffect transition="in" filter="fade">
                                      <p:cBhvr>
                                        <p:cTn id="7" dur="500"/>
                                        <p:tgtEl>
                                          <p:spTgt spid="128"/>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131"/>
                                        </p:tgtEl>
                                        <p:attrNameLst>
                                          <p:attrName>style.visibility</p:attrName>
                                        </p:attrNameLst>
                                      </p:cBhvr>
                                      <p:to>
                                        <p:strVal val="visible"/>
                                      </p:to>
                                    </p:set>
                                    <p:animEffect transition="in" filter="wipe(right)">
                                      <p:cBhvr>
                                        <p:cTn id="11" dur="300"/>
                                        <p:tgtEl>
                                          <p:spTgt spid="131"/>
                                        </p:tgtEl>
                                      </p:cBhvr>
                                    </p:animEffect>
                                  </p:childTnLst>
                                </p:cTn>
                              </p:par>
                            </p:childTnLst>
                          </p:cTn>
                        </p:par>
                        <p:par>
                          <p:cTn id="12" fill="hold">
                            <p:stCondLst>
                              <p:cond delay="800"/>
                            </p:stCondLst>
                            <p:childTnLst>
                              <p:par>
                                <p:cTn id="13" presetID="22" presetClass="entr" presetSubtype="8" fill="hold" grpId="0" nodeType="afterEffect">
                                  <p:stCondLst>
                                    <p:cond delay="0"/>
                                  </p:stCondLst>
                                  <p:childTnLst>
                                    <p:set>
                                      <p:cBhvr>
                                        <p:cTn id="14" dur="1" fill="hold">
                                          <p:stCondLst>
                                            <p:cond delay="0"/>
                                          </p:stCondLst>
                                        </p:cTn>
                                        <p:tgtEl>
                                          <p:spTgt spid="133"/>
                                        </p:tgtEl>
                                        <p:attrNameLst>
                                          <p:attrName>style.visibility</p:attrName>
                                        </p:attrNameLst>
                                      </p:cBhvr>
                                      <p:to>
                                        <p:strVal val="visible"/>
                                      </p:to>
                                    </p:set>
                                    <p:animEffect transition="in" filter="wipe(left)">
                                      <p:cBhvr>
                                        <p:cTn id="15" dur="500"/>
                                        <p:tgtEl>
                                          <p:spTgt spid="133"/>
                                        </p:tgtEl>
                                      </p:cBhvr>
                                    </p:animEffect>
                                  </p:childTnLst>
                                </p:cTn>
                              </p:par>
                            </p:childTnLst>
                          </p:cTn>
                        </p:par>
                        <p:par>
                          <p:cTn id="16" fill="hold">
                            <p:stCondLst>
                              <p:cond delay="1300"/>
                            </p:stCondLst>
                            <p:childTnLst>
                              <p:par>
                                <p:cTn id="17" presetID="14" presetClass="entr" presetSubtype="10" fill="hold" grpId="0" nodeType="after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randombar(horizontal)">
                                      <p:cBhvr>
                                        <p:cTn id="19" dur="500"/>
                                        <p:tgtEl>
                                          <p:spTgt spid="2"/>
                                        </p:tgtEl>
                                      </p:cBhvr>
                                    </p:animEffect>
                                  </p:childTnLst>
                                </p:cTn>
                              </p:par>
                            </p:childTnLst>
                          </p:cTn>
                        </p:par>
                        <p:par>
                          <p:cTn id="20" fill="hold">
                            <p:stCondLst>
                              <p:cond delay="1800"/>
                            </p:stCondLst>
                            <p:childTnLst>
                              <p:par>
                                <p:cTn id="21" presetID="47" presetClass="entr" presetSubtype="0" fill="hold" nodeType="afterEffect">
                                  <p:stCondLst>
                                    <p:cond delay="0"/>
                                  </p:stCondLst>
                                  <p:childTnLst>
                                    <p:set>
                                      <p:cBhvr>
                                        <p:cTn id="22" dur="1" fill="hold">
                                          <p:stCondLst>
                                            <p:cond delay="0"/>
                                          </p:stCondLst>
                                        </p:cTn>
                                        <p:tgtEl>
                                          <p:spTgt spid="58"/>
                                        </p:tgtEl>
                                        <p:attrNameLst>
                                          <p:attrName>style.visibility</p:attrName>
                                        </p:attrNameLst>
                                      </p:cBhvr>
                                      <p:to>
                                        <p:strVal val="visible"/>
                                      </p:to>
                                    </p:set>
                                    <p:animEffect transition="in" filter="fade">
                                      <p:cBhvr>
                                        <p:cTn id="23" dur="500"/>
                                        <p:tgtEl>
                                          <p:spTgt spid="58"/>
                                        </p:tgtEl>
                                      </p:cBhvr>
                                    </p:animEffect>
                                    <p:anim calcmode="lin" valueType="num">
                                      <p:cBhvr>
                                        <p:cTn id="24" dur="500" fill="hold"/>
                                        <p:tgtEl>
                                          <p:spTgt spid="58"/>
                                        </p:tgtEl>
                                        <p:attrNameLst>
                                          <p:attrName>ppt_x</p:attrName>
                                        </p:attrNameLst>
                                      </p:cBhvr>
                                      <p:tavLst>
                                        <p:tav tm="0">
                                          <p:val>
                                            <p:strVal val="#ppt_x"/>
                                          </p:val>
                                        </p:tav>
                                        <p:tav tm="100000">
                                          <p:val>
                                            <p:strVal val="#ppt_x"/>
                                          </p:val>
                                        </p:tav>
                                      </p:tavLst>
                                    </p:anim>
                                    <p:anim calcmode="lin" valueType="num">
                                      <p:cBhvr>
                                        <p:cTn id="25" dur="500" fill="hold"/>
                                        <p:tgtEl>
                                          <p:spTgt spid="58"/>
                                        </p:tgtEl>
                                        <p:attrNameLst>
                                          <p:attrName>ppt_y</p:attrName>
                                        </p:attrNameLst>
                                      </p:cBhvr>
                                      <p:tavLst>
                                        <p:tav tm="0">
                                          <p:val>
                                            <p:strVal val="#ppt_y-.1"/>
                                          </p:val>
                                        </p:tav>
                                        <p:tav tm="100000">
                                          <p:val>
                                            <p:strVal val="#ppt_y"/>
                                          </p:val>
                                        </p:tav>
                                      </p:tavLst>
                                    </p:anim>
                                  </p:childTnLst>
                                </p:cTn>
                              </p:par>
                            </p:childTnLst>
                          </p:cTn>
                        </p:par>
                        <p:par>
                          <p:cTn id="26" fill="hold">
                            <p:stCondLst>
                              <p:cond delay="2300"/>
                            </p:stCondLst>
                            <p:childTnLst>
                              <p:par>
                                <p:cTn id="27" presetID="47" presetClass="entr" presetSubtype="0" fill="hold" nodeType="afterEffect">
                                  <p:stCondLst>
                                    <p:cond delay="0"/>
                                  </p:stCondLst>
                                  <p:childTnLst>
                                    <p:set>
                                      <p:cBhvr>
                                        <p:cTn id="28" dur="1" fill="hold">
                                          <p:stCondLst>
                                            <p:cond delay="0"/>
                                          </p:stCondLst>
                                        </p:cTn>
                                        <p:tgtEl>
                                          <p:spTgt spid="107"/>
                                        </p:tgtEl>
                                        <p:attrNameLst>
                                          <p:attrName>style.visibility</p:attrName>
                                        </p:attrNameLst>
                                      </p:cBhvr>
                                      <p:to>
                                        <p:strVal val="visible"/>
                                      </p:to>
                                    </p:set>
                                    <p:animEffect transition="in" filter="fade">
                                      <p:cBhvr>
                                        <p:cTn id="29" dur="500"/>
                                        <p:tgtEl>
                                          <p:spTgt spid="107"/>
                                        </p:tgtEl>
                                      </p:cBhvr>
                                    </p:animEffect>
                                    <p:anim calcmode="lin" valueType="num">
                                      <p:cBhvr>
                                        <p:cTn id="30" dur="500" fill="hold"/>
                                        <p:tgtEl>
                                          <p:spTgt spid="107"/>
                                        </p:tgtEl>
                                        <p:attrNameLst>
                                          <p:attrName>ppt_x</p:attrName>
                                        </p:attrNameLst>
                                      </p:cBhvr>
                                      <p:tavLst>
                                        <p:tav tm="0">
                                          <p:val>
                                            <p:strVal val="#ppt_x"/>
                                          </p:val>
                                        </p:tav>
                                        <p:tav tm="100000">
                                          <p:val>
                                            <p:strVal val="#ppt_x"/>
                                          </p:val>
                                        </p:tav>
                                      </p:tavLst>
                                    </p:anim>
                                    <p:anim calcmode="lin" valueType="num">
                                      <p:cBhvr>
                                        <p:cTn id="31" dur="500" fill="hold"/>
                                        <p:tgtEl>
                                          <p:spTgt spid="107"/>
                                        </p:tgtEl>
                                        <p:attrNameLst>
                                          <p:attrName>ppt_y</p:attrName>
                                        </p:attrNameLst>
                                      </p:cBhvr>
                                      <p:tavLst>
                                        <p:tav tm="0">
                                          <p:val>
                                            <p:strVal val="#ppt_y-.1"/>
                                          </p:val>
                                        </p:tav>
                                        <p:tav tm="100000">
                                          <p:val>
                                            <p:strVal val="#ppt_y"/>
                                          </p:val>
                                        </p:tav>
                                      </p:tavLst>
                                    </p:anim>
                                  </p:childTnLst>
                                </p:cTn>
                              </p:par>
                            </p:childTnLst>
                          </p:cTn>
                        </p:par>
                        <p:par>
                          <p:cTn id="32" fill="hold">
                            <p:stCondLst>
                              <p:cond delay="2800"/>
                            </p:stCondLst>
                            <p:childTnLst>
                              <p:par>
                                <p:cTn id="33" presetID="47" presetClass="entr" presetSubtype="0" fill="hold" nodeType="afterEffect">
                                  <p:stCondLst>
                                    <p:cond delay="0"/>
                                  </p:stCondLst>
                                  <p:childTnLst>
                                    <p:set>
                                      <p:cBhvr>
                                        <p:cTn id="34" dur="1" fill="hold">
                                          <p:stCondLst>
                                            <p:cond delay="0"/>
                                          </p:stCondLst>
                                        </p:cTn>
                                        <p:tgtEl>
                                          <p:spTgt spid="113"/>
                                        </p:tgtEl>
                                        <p:attrNameLst>
                                          <p:attrName>style.visibility</p:attrName>
                                        </p:attrNameLst>
                                      </p:cBhvr>
                                      <p:to>
                                        <p:strVal val="visible"/>
                                      </p:to>
                                    </p:set>
                                    <p:animEffect transition="in" filter="fade">
                                      <p:cBhvr>
                                        <p:cTn id="35" dur="500"/>
                                        <p:tgtEl>
                                          <p:spTgt spid="113"/>
                                        </p:tgtEl>
                                      </p:cBhvr>
                                    </p:animEffect>
                                    <p:anim calcmode="lin" valueType="num">
                                      <p:cBhvr>
                                        <p:cTn id="36" dur="500" fill="hold"/>
                                        <p:tgtEl>
                                          <p:spTgt spid="113"/>
                                        </p:tgtEl>
                                        <p:attrNameLst>
                                          <p:attrName>ppt_x</p:attrName>
                                        </p:attrNameLst>
                                      </p:cBhvr>
                                      <p:tavLst>
                                        <p:tav tm="0">
                                          <p:val>
                                            <p:strVal val="#ppt_x"/>
                                          </p:val>
                                        </p:tav>
                                        <p:tav tm="100000">
                                          <p:val>
                                            <p:strVal val="#ppt_x"/>
                                          </p:val>
                                        </p:tav>
                                      </p:tavLst>
                                    </p:anim>
                                    <p:anim calcmode="lin" valueType="num">
                                      <p:cBhvr>
                                        <p:cTn id="37" dur="500" fill="hold"/>
                                        <p:tgtEl>
                                          <p:spTgt spid="113"/>
                                        </p:tgtEl>
                                        <p:attrNameLst>
                                          <p:attrName>ppt_y</p:attrName>
                                        </p:attrNameLst>
                                      </p:cBhvr>
                                      <p:tavLst>
                                        <p:tav tm="0">
                                          <p:val>
                                            <p:strVal val="#ppt_y-.1"/>
                                          </p:val>
                                        </p:tav>
                                        <p:tav tm="100000">
                                          <p:val>
                                            <p:strVal val="#ppt_y"/>
                                          </p:val>
                                        </p:tav>
                                      </p:tavLst>
                                    </p:anim>
                                  </p:childTnLst>
                                </p:cTn>
                              </p:par>
                            </p:childTnLst>
                          </p:cTn>
                        </p:par>
                        <p:par>
                          <p:cTn id="38" fill="hold">
                            <p:stCondLst>
                              <p:cond delay="3300"/>
                            </p:stCondLst>
                            <p:childTnLst>
                              <p:par>
                                <p:cTn id="39" presetID="47" presetClass="entr" presetSubtype="0" fill="hold" nodeType="afterEffect">
                                  <p:stCondLst>
                                    <p:cond delay="0"/>
                                  </p:stCondLst>
                                  <p:childTnLst>
                                    <p:set>
                                      <p:cBhvr>
                                        <p:cTn id="40" dur="1" fill="hold">
                                          <p:stCondLst>
                                            <p:cond delay="0"/>
                                          </p:stCondLst>
                                        </p:cTn>
                                        <p:tgtEl>
                                          <p:spTgt spid="119"/>
                                        </p:tgtEl>
                                        <p:attrNameLst>
                                          <p:attrName>style.visibility</p:attrName>
                                        </p:attrNameLst>
                                      </p:cBhvr>
                                      <p:to>
                                        <p:strVal val="visible"/>
                                      </p:to>
                                    </p:set>
                                    <p:animEffect transition="in" filter="fade">
                                      <p:cBhvr>
                                        <p:cTn id="41" dur="500"/>
                                        <p:tgtEl>
                                          <p:spTgt spid="119"/>
                                        </p:tgtEl>
                                      </p:cBhvr>
                                    </p:animEffect>
                                    <p:anim calcmode="lin" valueType="num">
                                      <p:cBhvr>
                                        <p:cTn id="42" dur="500" fill="hold"/>
                                        <p:tgtEl>
                                          <p:spTgt spid="119"/>
                                        </p:tgtEl>
                                        <p:attrNameLst>
                                          <p:attrName>ppt_x</p:attrName>
                                        </p:attrNameLst>
                                      </p:cBhvr>
                                      <p:tavLst>
                                        <p:tav tm="0">
                                          <p:val>
                                            <p:strVal val="#ppt_x"/>
                                          </p:val>
                                        </p:tav>
                                        <p:tav tm="100000">
                                          <p:val>
                                            <p:strVal val="#ppt_x"/>
                                          </p:val>
                                        </p:tav>
                                      </p:tavLst>
                                    </p:anim>
                                    <p:anim calcmode="lin" valueType="num">
                                      <p:cBhvr>
                                        <p:cTn id="43" dur="500" fill="hold"/>
                                        <p:tgtEl>
                                          <p:spTgt spid="119"/>
                                        </p:tgtEl>
                                        <p:attrNameLst>
                                          <p:attrName>ppt_y</p:attrName>
                                        </p:attrNameLst>
                                      </p:cBhvr>
                                      <p:tavLst>
                                        <p:tav tm="0">
                                          <p:val>
                                            <p:strVal val="#ppt_y-.1"/>
                                          </p:val>
                                        </p:tav>
                                        <p:tav tm="100000">
                                          <p:val>
                                            <p:strVal val="#ppt_y"/>
                                          </p:val>
                                        </p:tav>
                                      </p:tavLst>
                                    </p:anim>
                                  </p:childTnLst>
                                </p:cTn>
                              </p:par>
                            </p:childTnLst>
                          </p:cTn>
                        </p:par>
                        <p:par>
                          <p:cTn id="44" fill="hold">
                            <p:stCondLst>
                              <p:cond delay="3800"/>
                            </p:stCondLst>
                            <p:childTnLst>
                              <p:par>
                                <p:cTn id="45" presetID="53" presetClass="entr" presetSubtype="16" fill="hold" grpId="0" nodeType="afterEffect">
                                  <p:stCondLst>
                                    <p:cond delay="0"/>
                                  </p:stCondLst>
                                  <p:childTnLst>
                                    <p:set>
                                      <p:cBhvr>
                                        <p:cTn id="46" dur="1" fill="hold">
                                          <p:stCondLst>
                                            <p:cond delay="0"/>
                                          </p:stCondLst>
                                        </p:cTn>
                                        <p:tgtEl>
                                          <p:spTgt spid="56"/>
                                        </p:tgtEl>
                                        <p:attrNameLst>
                                          <p:attrName>style.visibility</p:attrName>
                                        </p:attrNameLst>
                                      </p:cBhvr>
                                      <p:to>
                                        <p:strVal val="visible"/>
                                      </p:to>
                                    </p:set>
                                    <p:anim calcmode="lin" valueType="num">
                                      <p:cBhvr>
                                        <p:cTn id="47" dur="500" fill="hold"/>
                                        <p:tgtEl>
                                          <p:spTgt spid="56"/>
                                        </p:tgtEl>
                                        <p:attrNameLst>
                                          <p:attrName>ppt_w</p:attrName>
                                        </p:attrNameLst>
                                      </p:cBhvr>
                                      <p:tavLst>
                                        <p:tav tm="0">
                                          <p:val>
                                            <p:fltVal val="0"/>
                                          </p:val>
                                        </p:tav>
                                        <p:tav tm="100000">
                                          <p:val>
                                            <p:strVal val="#ppt_w"/>
                                          </p:val>
                                        </p:tav>
                                      </p:tavLst>
                                    </p:anim>
                                    <p:anim calcmode="lin" valueType="num">
                                      <p:cBhvr>
                                        <p:cTn id="48" dur="500" fill="hold"/>
                                        <p:tgtEl>
                                          <p:spTgt spid="56"/>
                                        </p:tgtEl>
                                        <p:attrNameLst>
                                          <p:attrName>ppt_h</p:attrName>
                                        </p:attrNameLst>
                                      </p:cBhvr>
                                      <p:tavLst>
                                        <p:tav tm="0">
                                          <p:val>
                                            <p:fltVal val="0"/>
                                          </p:val>
                                        </p:tav>
                                        <p:tav tm="100000">
                                          <p:val>
                                            <p:strVal val="#ppt_h"/>
                                          </p:val>
                                        </p:tav>
                                      </p:tavLst>
                                    </p:anim>
                                    <p:animEffect transition="in" filter="fade">
                                      <p:cBhvr>
                                        <p:cTn id="49" dur="500"/>
                                        <p:tgtEl>
                                          <p:spTgt spid="56"/>
                                        </p:tgtEl>
                                      </p:cBhvr>
                                    </p:animEffect>
                                  </p:childTnLst>
                                </p:cTn>
                              </p:par>
                            </p:childTnLst>
                          </p:cTn>
                        </p:par>
                        <p:par>
                          <p:cTn id="50" fill="hold">
                            <p:stCondLst>
                              <p:cond delay="4300"/>
                            </p:stCondLst>
                            <p:childTnLst>
                              <p:par>
                                <p:cTn id="51" presetID="2" presetClass="entr" presetSubtype="4" fill="hold" grpId="0" nodeType="afterEffect">
                                  <p:stCondLst>
                                    <p:cond delay="0"/>
                                  </p:stCondLst>
                                  <p:childTnLst>
                                    <p:set>
                                      <p:cBhvr>
                                        <p:cTn id="52" dur="1" fill="hold">
                                          <p:stCondLst>
                                            <p:cond delay="0"/>
                                          </p:stCondLst>
                                        </p:cTn>
                                        <p:tgtEl>
                                          <p:spTgt spid="54"/>
                                        </p:tgtEl>
                                        <p:attrNameLst>
                                          <p:attrName>style.visibility</p:attrName>
                                        </p:attrNameLst>
                                      </p:cBhvr>
                                      <p:to>
                                        <p:strVal val="visible"/>
                                      </p:to>
                                    </p:set>
                                    <p:anim calcmode="lin" valueType="num">
                                      <p:cBhvr additive="base">
                                        <p:cTn id="53" dur="500" fill="hold"/>
                                        <p:tgtEl>
                                          <p:spTgt spid="54"/>
                                        </p:tgtEl>
                                        <p:attrNameLst>
                                          <p:attrName>ppt_x</p:attrName>
                                        </p:attrNameLst>
                                      </p:cBhvr>
                                      <p:tavLst>
                                        <p:tav tm="0">
                                          <p:val>
                                            <p:strVal val="#ppt_x"/>
                                          </p:val>
                                        </p:tav>
                                        <p:tav tm="100000">
                                          <p:val>
                                            <p:strVal val="#ppt_x"/>
                                          </p:val>
                                        </p:tav>
                                      </p:tavLst>
                                    </p:anim>
                                    <p:anim calcmode="lin" valueType="num">
                                      <p:cBhvr additive="base">
                                        <p:cTn id="54" dur="500" fill="hold"/>
                                        <p:tgtEl>
                                          <p:spTgt spid="54"/>
                                        </p:tgtEl>
                                        <p:attrNameLst>
                                          <p:attrName>ppt_y</p:attrName>
                                        </p:attrNameLst>
                                      </p:cBhvr>
                                      <p:tavLst>
                                        <p:tav tm="0">
                                          <p:val>
                                            <p:strVal val="1+#ppt_h/2"/>
                                          </p:val>
                                        </p:tav>
                                        <p:tav tm="100000">
                                          <p:val>
                                            <p:strVal val="#ppt_y"/>
                                          </p:val>
                                        </p:tav>
                                      </p:tavLst>
                                    </p:anim>
                                  </p:childTnLst>
                                </p:cTn>
                              </p:par>
                              <p:par>
                                <p:cTn id="55" presetID="2" presetClass="entr" presetSubtype="4" fill="hold" grpId="0" nodeType="withEffect">
                                  <p:stCondLst>
                                    <p:cond delay="0"/>
                                  </p:stCondLst>
                                  <p:childTnLst>
                                    <p:set>
                                      <p:cBhvr>
                                        <p:cTn id="56" dur="1" fill="hold">
                                          <p:stCondLst>
                                            <p:cond delay="0"/>
                                          </p:stCondLst>
                                        </p:cTn>
                                        <p:tgtEl>
                                          <p:spTgt spid="55"/>
                                        </p:tgtEl>
                                        <p:attrNameLst>
                                          <p:attrName>style.visibility</p:attrName>
                                        </p:attrNameLst>
                                      </p:cBhvr>
                                      <p:to>
                                        <p:strVal val="visible"/>
                                      </p:to>
                                    </p:set>
                                    <p:anim calcmode="lin" valueType="num">
                                      <p:cBhvr additive="base">
                                        <p:cTn id="57" dur="500" fill="hold"/>
                                        <p:tgtEl>
                                          <p:spTgt spid="55"/>
                                        </p:tgtEl>
                                        <p:attrNameLst>
                                          <p:attrName>ppt_x</p:attrName>
                                        </p:attrNameLst>
                                      </p:cBhvr>
                                      <p:tavLst>
                                        <p:tav tm="0">
                                          <p:val>
                                            <p:strVal val="#ppt_x"/>
                                          </p:val>
                                        </p:tav>
                                        <p:tav tm="100000">
                                          <p:val>
                                            <p:strVal val="#ppt_x"/>
                                          </p:val>
                                        </p:tav>
                                      </p:tavLst>
                                    </p:anim>
                                    <p:anim calcmode="lin" valueType="num">
                                      <p:cBhvr additive="base">
                                        <p:cTn id="58" dur="500" fill="hold"/>
                                        <p:tgtEl>
                                          <p:spTgt spid="55"/>
                                        </p:tgtEl>
                                        <p:attrNameLst>
                                          <p:attrName>ppt_y</p:attrName>
                                        </p:attrNameLst>
                                      </p:cBhvr>
                                      <p:tavLst>
                                        <p:tav tm="0">
                                          <p:val>
                                            <p:strVal val="1+#ppt_h/2"/>
                                          </p:val>
                                        </p:tav>
                                        <p:tav tm="100000">
                                          <p:val>
                                            <p:strVal val="#ppt_y"/>
                                          </p:val>
                                        </p:tav>
                                      </p:tavLst>
                                    </p:anim>
                                  </p:childTnLst>
                                </p:cTn>
                              </p:par>
                            </p:childTnLst>
                          </p:cTn>
                        </p:par>
                        <p:par>
                          <p:cTn id="59" fill="hold">
                            <p:stCondLst>
                              <p:cond delay="4800"/>
                            </p:stCondLst>
                            <p:childTnLst>
                              <p:par>
                                <p:cTn id="60" presetID="10" presetClass="entr" presetSubtype="0" fill="hold" grpId="0" nodeType="afterEffect">
                                  <p:stCondLst>
                                    <p:cond delay="0"/>
                                  </p:stCondLst>
                                  <p:childTnLst>
                                    <p:set>
                                      <p:cBhvr>
                                        <p:cTn id="61" dur="1" fill="hold">
                                          <p:stCondLst>
                                            <p:cond delay="0"/>
                                          </p:stCondLst>
                                        </p:cTn>
                                        <p:tgtEl>
                                          <p:spTgt spid="57"/>
                                        </p:tgtEl>
                                        <p:attrNameLst>
                                          <p:attrName>style.visibility</p:attrName>
                                        </p:attrNameLst>
                                      </p:cBhvr>
                                      <p:to>
                                        <p:strVal val="visible"/>
                                      </p:to>
                                    </p:set>
                                    <p:animEffect transition="in" filter="fade">
                                      <p:cBhvr>
                                        <p:cTn id="62"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33" grpId="0"/>
      <p:bldP spid="54" grpId="0" animBg="1"/>
      <p:bldP spid="55" grpId="0" animBg="1"/>
      <p:bldP spid="56" grpId="0"/>
      <p:bldP spid="57"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8" name="组合 127"/>
          <p:cNvGrpSpPr>
            <a:grpSpLocks noChangeAspect="1"/>
          </p:cNvGrpSpPr>
          <p:nvPr/>
        </p:nvGrpSpPr>
        <p:grpSpPr>
          <a:xfrm>
            <a:off x="359581" y="328252"/>
            <a:ext cx="411518" cy="411464"/>
            <a:chOff x="304800" y="673100"/>
            <a:chExt cx="4000500" cy="4000500"/>
          </a:xfrm>
          <a:effectLst>
            <a:outerShdw blurRad="444500" dist="254000" dir="8100000" algn="tr" rotWithShape="0">
              <a:prstClr val="black">
                <a:alpha val="24000"/>
              </a:prstClr>
            </a:outerShdw>
          </a:effectLst>
        </p:grpSpPr>
        <p:sp>
          <p:nvSpPr>
            <p:cNvPr id="129" name="同心圆 128"/>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微软雅黑"/>
              </a:endParaRPr>
            </a:p>
          </p:txBody>
        </p:sp>
        <p:sp>
          <p:nvSpPr>
            <p:cNvPr id="130" name="椭圆 129"/>
            <p:cNvSpPr/>
            <p:nvPr/>
          </p:nvSpPr>
          <p:spPr>
            <a:xfrm>
              <a:off x="392100" y="760400"/>
              <a:ext cx="3825879" cy="3825879"/>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a:endParaRPr>
            </a:p>
          </p:txBody>
        </p:sp>
      </p:grpSp>
      <p:cxnSp>
        <p:nvCxnSpPr>
          <p:cNvPr id="131" name="直接连接符 130"/>
          <p:cNvCxnSpPr/>
          <p:nvPr/>
        </p:nvCxnSpPr>
        <p:spPr>
          <a:xfrm>
            <a:off x="898771" y="611565"/>
            <a:ext cx="7084961" cy="0"/>
          </a:xfrm>
          <a:prstGeom prst="line">
            <a:avLst/>
          </a:prstGeom>
          <a:ln w="158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7885677" y="411510"/>
            <a:ext cx="1150819" cy="400110"/>
          </a:xfrm>
          <a:prstGeom prst="rect">
            <a:avLst/>
          </a:prstGeom>
          <a:noFill/>
        </p:spPr>
        <p:txBody>
          <a:bodyPr wrap="square" rtlCol="0">
            <a:spAutoFit/>
          </a:bodyPr>
          <a:lstStyle/>
          <a:p>
            <a:pPr algn="ctr"/>
            <a:r>
              <a:rPr lang="en-US" altLang="zh-CN" sz="2000" b="1" dirty="0" smtClean="0">
                <a:solidFill>
                  <a:schemeClr val="tx1">
                    <a:lumMod val="50000"/>
                    <a:lumOff val="50000"/>
                  </a:schemeClr>
                </a:solidFill>
                <a:ea typeface="微软雅黑"/>
              </a:rPr>
              <a:t>LOGO</a:t>
            </a:r>
            <a:endParaRPr lang="zh-CN" altLang="en-US" sz="2000" b="1" dirty="0">
              <a:solidFill>
                <a:schemeClr val="tx1">
                  <a:lumMod val="50000"/>
                  <a:lumOff val="50000"/>
                </a:schemeClr>
              </a:solidFill>
              <a:ea typeface="微软雅黑"/>
            </a:endParaRPr>
          </a:p>
        </p:txBody>
      </p:sp>
      <p:sp>
        <p:nvSpPr>
          <p:cNvPr id="133" name="Text Box 18"/>
          <p:cNvSpPr txBox="1">
            <a:spLocks noChangeArrowheads="1"/>
          </p:cNvSpPr>
          <p:nvPr/>
        </p:nvSpPr>
        <p:spPr bwMode="gray">
          <a:xfrm>
            <a:off x="970779" y="288980"/>
            <a:ext cx="281044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zh-CN" altLang="en-US" sz="1600" b="1" dirty="0">
                <a:solidFill>
                  <a:schemeClr val="tx1">
                    <a:lumMod val="75000"/>
                    <a:lumOff val="25000"/>
                  </a:schemeClr>
                </a:solidFill>
                <a:latin typeface="微软雅黑"/>
                <a:ea typeface="微软雅黑"/>
              </a:rPr>
              <a:t>添加您想要的标题</a:t>
            </a:r>
          </a:p>
        </p:txBody>
      </p:sp>
      <p:pic>
        <p:nvPicPr>
          <p:cNvPr id="36"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923928" y="339502"/>
            <a:ext cx="5220072" cy="3570530"/>
          </a:xfrm>
          <a:prstGeom prst="rect">
            <a:avLst/>
          </a:prstGeom>
          <a:noFill/>
          <a:ln w="9525">
            <a:noFill/>
            <a:miter lim="800000"/>
            <a:headEnd/>
            <a:tailEnd/>
          </a:ln>
        </p:spPr>
      </p:pic>
      <p:pic>
        <p:nvPicPr>
          <p:cNvPr id="37" name="图片 3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32477" y="1324988"/>
            <a:ext cx="783102" cy="676012"/>
          </a:xfrm>
          <a:prstGeom prst="rect">
            <a:avLst/>
          </a:prstGeom>
        </p:spPr>
      </p:pic>
      <p:sp>
        <p:nvSpPr>
          <p:cNvPr id="38" name="矩形 37"/>
          <p:cNvSpPr/>
          <p:nvPr/>
        </p:nvSpPr>
        <p:spPr>
          <a:xfrm flipH="1">
            <a:off x="323528" y="1325692"/>
            <a:ext cx="1210588" cy="430374"/>
          </a:xfrm>
          <a:prstGeom prst="rect">
            <a:avLst/>
          </a:prstGeom>
        </p:spPr>
        <p:txBody>
          <a:bodyPr wrap="none">
            <a:spAutoFit/>
          </a:bodyPr>
          <a:lstStyle/>
          <a:p>
            <a:pPr fontAlgn="base">
              <a:lnSpc>
                <a:spcPct val="120000"/>
              </a:lnSpc>
            </a:pPr>
            <a:r>
              <a:rPr lang="zh-CN" altLang="en-US" sz="2000" b="1" dirty="0" smtClean="0">
                <a:solidFill>
                  <a:srgbClr val="7030A0"/>
                </a:solidFill>
                <a:latin typeface="微软雅黑" pitchFamily="34" charset="-122"/>
                <a:ea typeface="微软雅黑" pitchFamily="34" charset="-122"/>
                <a:sym typeface="Arial" pitchFamily="34" charset="0"/>
              </a:rPr>
              <a:t>努力方向</a:t>
            </a:r>
            <a:endParaRPr lang="zh-CN" altLang="en-US" sz="2000" b="1" dirty="0">
              <a:solidFill>
                <a:srgbClr val="7030A0"/>
              </a:solidFill>
              <a:latin typeface="微软雅黑" pitchFamily="34" charset="-122"/>
              <a:ea typeface="微软雅黑" pitchFamily="34" charset="-122"/>
              <a:sym typeface="Arial" pitchFamily="34" charset="0"/>
            </a:endParaRPr>
          </a:p>
        </p:txBody>
      </p:sp>
      <p:grpSp>
        <p:nvGrpSpPr>
          <p:cNvPr id="39" name="组合 38"/>
          <p:cNvGrpSpPr/>
          <p:nvPr/>
        </p:nvGrpSpPr>
        <p:grpSpPr>
          <a:xfrm flipH="1">
            <a:off x="363558" y="1858448"/>
            <a:ext cx="4572000" cy="857822"/>
            <a:chOff x="-107776" y="1594012"/>
            <a:chExt cx="4572000" cy="857822"/>
          </a:xfrm>
        </p:grpSpPr>
        <p:sp>
          <p:nvSpPr>
            <p:cNvPr id="40" name="矩形 39"/>
            <p:cNvSpPr/>
            <p:nvPr/>
          </p:nvSpPr>
          <p:spPr>
            <a:xfrm>
              <a:off x="2842548" y="1594012"/>
              <a:ext cx="1441420" cy="328936"/>
            </a:xfrm>
            <a:prstGeom prst="rect">
              <a:avLst/>
            </a:prstGeom>
          </p:spPr>
          <p:txBody>
            <a:bodyPr wrap="none">
              <a:spAutoFit/>
            </a:bodyPr>
            <a:lstStyle/>
            <a:p>
              <a:pPr fontAlgn="base">
                <a:lnSpc>
                  <a:spcPct val="120000"/>
                </a:lnSpc>
              </a:pPr>
              <a:r>
                <a:rPr lang="zh-CN" altLang="en-US" sz="1400" b="1" dirty="0" smtClean="0">
                  <a:solidFill>
                    <a:srgbClr val="7030A0"/>
                  </a:solidFill>
                  <a:latin typeface="微软雅黑" pitchFamily="34" charset="-122"/>
                  <a:ea typeface="微软雅黑" pitchFamily="34" charset="-122"/>
                  <a:sym typeface="Arial" pitchFamily="34" charset="0"/>
                </a:rPr>
                <a:t>点击增加小标题</a:t>
              </a:r>
              <a:endParaRPr lang="zh-CN" altLang="en-US" sz="1400" b="1" dirty="0">
                <a:solidFill>
                  <a:srgbClr val="7030A0"/>
                </a:solidFill>
                <a:latin typeface="微软雅黑" pitchFamily="34" charset="-122"/>
                <a:ea typeface="微软雅黑" pitchFamily="34" charset="-122"/>
                <a:sym typeface="Arial" pitchFamily="34" charset="0"/>
              </a:endParaRPr>
            </a:p>
          </p:txBody>
        </p:sp>
        <p:sp>
          <p:nvSpPr>
            <p:cNvPr id="41" name="椭圆 40"/>
            <p:cNvSpPr/>
            <p:nvPr/>
          </p:nvSpPr>
          <p:spPr>
            <a:xfrm>
              <a:off x="4283968" y="1722476"/>
              <a:ext cx="72008" cy="72008"/>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7030A0"/>
                </a:solidFill>
              </a:endParaRPr>
            </a:p>
          </p:txBody>
        </p:sp>
        <p:sp>
          <p:nvSpPr>
            <p:cNvPr id="42" name="矩形 41"/>
            <p:cNvSpPr/>
            <p:nvPr/>
          </p:nvSpPr>
          <p:spPr>
            <a:xfrm>
              <a:off x="-107776" y="1851670"/>
              <a:ext cx="4572000" cy="600164"/>
            </a:xfrm>
            <a:prstGeom prst="rect">
              <a:avLst/>
            </a:prstGeom>
          </p:spPr>
          <p:txBody>
            <a:bodyPr>
              <a:spAutoFit/>
            </a:bodyPr>
            <a:lstStyle/>
            <a:p>
              <a:pPr>
                <a:lnSpc>
                  <a:spcPct val="150000"/>
                </a:lnSpc>
              </a:pPr>
              <a:r>
                <a:rPr lang="zh-CN" altLang="en-US" sz="1100" dirty="0">
                  <a:solidFill>
                    <a:schemeClr val="tx1">
                      <a:lumMod val="50000"/>
                      <a:lumOff val="50000"/>
                    </a:schemeClr>
                  </a:solidFill>
                  <a:latin typeface="微软雅黑" pitchFamily="34" charset="-122"/>
                  <a:ea typeface="微软雅黑" pitchFamily="34" charset="-122"/>
                </a:rPr>
                <a:t>请输入相关内容请输入相关内容请输入相关内容请输入相关内容</a:t>
              </a:r>
              <a:endParaRPr lang="en-US" altLang="zh-CN" sz="1100" dirty="0">
                <a:solidFill>
                  <a:schemeClr val="tx1">
                    <a:lumMod val="50000"/>
                    <a:lumOff val="50000"/>
                  </a:schemeClr>
                </a:solidFill>
                <a:latin typeface="微软雅黑" pitchFamily="34" charset="-122"/>
                <a:ea typeface="微软雅黑" pitchFamily="34" charset="-122"/>
              </a:endParaRPr>
            </a:p>
            <a:p>
              <a:pPr>
                <a:lnSpc>
                  <a:spcPct val="150000"/>
                </a:lnSpc>
              </a:pPr>
              <a:r>
                <a:rPr lang="zh-CN" altLang="en-US" sz="1100" dirty="0">
                  <a:solidFill>
                    <a:schemeClr val="tx1">
                      <a:lumMod val="50000"/>
                      <a:lumOff val="50000"/>
                    </a:schemeClr>
                  </a:solidFill>
                  <a:latin typeface="微软雅黑" pitchFamily="34" charset="-122"/>
                  <a:ea typeface="微软雅黑" pitchFamily="34" charset="-122"/>
                </a:rPr>
                <a:t>请输入相关内容请输入相关内容请输入相关</a:t>
              </a:r>
              <a:r>
                <a:rPr lang="zh-CN" altLang="en-US" sz="1100" dirty="0" smtClean="0">
                  <a:solidFill>
                    <a:schemeClr val="tx1">
                      <a:lumMod val="50000"/>
                      <a:lumOff val="50000"/>
                    </a:schemeClr>
                  </a:solidFill>
                  <a:latin typeface="微软雅黑" pitchFamily="34" charset="-122"/>
                  <a:ea typeface="微软雅黑" pitchFamily="34" charset="-122"/>
                </a:rPr>
                <a:t>内容</a:t>
              </a:r>
              <a:endParaRPr lang="zh-CN" altLang="en-US" sz="1100" dirty="0">
                <a:solidFill>
                  <a:schemeClr val="tx1">
                    <a:lumMod val="50000"/>
                    <a:lumOff val="50000"/>
                  </a:schemeClr>
                </a:solidFill>
                <a:latin typeface="微软雅黑" pitchFamily="34" charset="-122"/>
                <a:ea typeface="微软雅黑" pitchFamily="34" charset="-122"/>
              </a:endParaRPr>
            </a:p>
          </p:txBody>
        </p:sp>
      </p:grpSp>
      <p:grpSp>
        <p:nvGrpSpPr>
          <p:cNvPr id="43" name="组合 42"/>
          <p:cNvGrpSpPr/>
          <p:nvPr/>
        </p:nvGrpSpPr>
        <p:grpSpPr>
          <a:xfrm flipH="1">
            <a:off x="365173" y="2764178"/>
            <a:ext cx="4572000" cy="857822"/>
            <a:chOff x="-107776" y="1594012"/>
            <a:chExt cx="4572000" cy="857822"/>
          </a:xfrm>
        </p:grpSpPr>
        <p:sp>
          <p:nvSpPr>
            <p:cNvPr id="44" name="矩形 43"/>
            <p:cNvSpPr/>
            <p:nvPr/>
          </p:nvSpPr>
          <p:spPr>
            <a:xfrm>
              <a:off x="2842548" y="1594012"/>
              <a:ext cx="1441420" cy="328936"/>
            </a:xfrm>
            <a:prstGeom prst="rect">
              <a:avLst/>
            </a:prstGeom>
          </p:spPr>
          <p:txBody>
            <a:bodyPr wrap="none">
              <a:spAutoFit/>
            </a:bodyPr>
            <a:lstStyle/>
            <a:p>
              <a:pPr fontAlgn="base">
                <a:lnSpc>
                  <a:spcPct val="120000"/>
                </a:lnSpc>
              </a:pPr>
              <a:r>
                <a:rPr lang="zh-CN" altLang="en-US" sz="1400" b="1" dirty="0" smtClean="0">
                  <a:solidFill>
                    <a:srgbClr val="7030A0"/>
                  </a:solidFill>
                  <a:latin typeface="微软雅黑" pitchFamily="34" charset="-122"/>
                  <a:ea typeface="微软雅黑" pitchFamily="34" charset="-122"/>
                  <a:sym typeface="Arial" pitchFamily="34" charset="0"/>
                </a:rPr>
                <a:t>点击增加小标题</a:t>
              </a:r>
              <a:endParaRPr lang="zh-CN" altLang="en-US" sz="1400" b="1" dirty="0">
                <a:solidFill>
                  <a:srgbClr val="7030A0"/>
                </a:solidFill>
                <a:latin typeface="微软雅黑" pitchFamily="34" charset="-122"/>
                <a:ea typeface="微软雅黑" pitchFamily="34" charset="-122"/>
                <a:sym typeface="Arial" pitchFamily="34" charset="0"/>
              </a:endParaRPr>
            </a:p>
          </p:txBody>
        </p:sp>
        <p:sp>
          <p:nvSpPr>
            <p:cNvPr id="45" name="椭圆 44"/>
            <p:cNvSpPr/>
            <p:nvPr/>
          </p:nvSpPr>
          <p:spPr>
            <a:xfrm>
              <a:off x="4283968" y="1722476"/>
              <a:ext cx="72008" cy="72008"/>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46" name="矩形 45"/>
            <p:cNvSpPr/>
            <p:nvPr/>
          </p:nvSpPr>
          <p:spPr>
            <a:xfrm>
              <a:off x="-107776" y="1851670"/>
              <a:ext cx="4572000" cy="600164"/>
            </a:xfrm>
            <a:prstGeom prst="rect">
              <a:avLst/>
            </a:prstGeom>
          </p:spPr>
          <p:txBody>
            <a:bodyPr>
              <a:spAutoFit/>
            </a:bodyPr>
            <a:lstStyle/>
            <a:p>
              <a:pPr>
                <a:lnSpc>
                  <a:spcPct val="150000"/>
                </a:lnSpc>
              </a:pPr>
              <a:r>
                <a:rPr lang="zh-CN" altLang="en-US" sz="1100" dirty="0">
                  <a:solidFill>
                    <a:schemeClr val="tx1">
                      <a:lumMod val="50000"/>
                      <a:lumOff val="50000"/>
                    </a:schemeClr>
                  </a:solidFill>
                  <a:latin typeface="微软雅黑" pitchFamily="34" charset="-122"/>
                  <a:ea typeface="微软雅黑" pitchFamily="34" charset="-122"/>
                </a:rPr>
                <a:t>请输入相关内容请输入相关内容请输入相关内容请输入相关内容</a:t>
              </a:r>
              <a:endParaRPr lang="en-US" altLang="zh-CN" sz="1100" dirty="0">
                <a:solidFill>
                  <a:schemeClr val="tx1">
                    <a:lumMod val="50000"/>
                    <a:lumOff val="50000"/>
                  </a:schemeClr>
                </a:solidFill>
                <a:latin typeface="微软雅黑" pitchFamily="34" charset="-122"/>
                <a:ea typeface="微软雅黑" pitchFamily="34" charset="-122"/>
              </a:endParaRPr>
            </a:p>
            <a:p>
              <a:pPr>
                <a:lnSpc>
                  <a:spcPct val="150000"/>
                </a:lnSpc>
              </a:pPr>
              <a:r>
                <a:rPr lang="zh-CN" altLang="en-US" sz="1100" dirty="0">
                  <a:solidFill>
                    <a:schemeClr val="tx1">
                      <a:lumMod val="50000"/>
                      <a:lumOff val="50000"/>
                    </a:schemeClr>
                  </a:solidFill>
                  <a:latin typeface="微软雅黑" pitchFamily="34" charset="-122"/>
                  <a:ea typeface="微软雅黑" pitchFamily="34" charset="-122"/>
                </a:rPr>
                <a:t>请输入相关内容请输入相关内容请输入相关</a:t>
              </a:r>
              <a:r>
                <a:rPr lang="zh-CN" altLang="en-US" sz="1100" dirty="0" smtClean="0">
                  <a:solidFill>
                    <a:schemeClr val="tx1">
                      <a:lumMod val="50000"/>
                      <a:lumOff val="50000"/>
                    </a:schemeClr>
                  </a:solidFill>
                  <a:latin typeface="微软雅黑" pitchFamily="34" charset="-122"/>
                  <a:ea typeface="微软雅黑" pitchFamily="34" charset="-122"/>
                </a:rPr>
                <a:t>内容</a:t>
              </a:r>
              <a:endParaRPr lang="zh-CN" altLang="en-US" sz="1100" dirty="0">
                <a:solidFill>
                  <a:schemeClr val="tx1">
                    <a:lumMod val="50000"/>
                    <a:lumOff val="50000"/>
                  </a:schemeClr>
                </a:solidFill>
                <a:latin typeface="微软雅黑" pitchFamily="34" charset="-122"/>
                <a:ea typeface="微软雅黑" pitchFamily="34" charset="-122"/>
              </a:endParaRPr>
            </a:p>
          </p:txBody>
        </p:sp>
      </p:grpSp>
      <p:sp>
        <p:nvSpPr>
          <p:cNvPr id="47" name="矩形 46"/>
          <p:cNvSpPr>
            <a:spLocks noChangeArrowheads="1"/>
          </p:cNvSpPr>
          <p:nvPr/>
        </p:nvSpPr>
        <p:spPr bwMode="auto">
          <a:xfrm>
            <a:off x="365440" y="4015451"/>
            <a:ext cx="8455032" cy="93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30000"/>
              </a:lnSpc>
            </a:pPr>
            <a:r>
              <a:rPr lang="zh-CN" altLang="en-US" sz="1050" dirty="0">
                <a:solidFill>
                  <a:schemeClr val="tx1">
                    <a:lumMod val="50000"/>
                    <a:lumOff val="50000"/>
                  </a:schemeClr>
                </a:solidFill>
                <a:latin typeface="微软雅黑" pitchFamily="34" charset="-122"/>
                <a:ea typeface="微软雅黑" pitchFamily="34" charset="-122"/>
              </a:rPr>
              <a:t>您的内容打在这里，或者通过复制您的文本后，在此框中选择粘贴，并选择只保留文字。您的内容打在这里，或者通过复制您的文本后，在此框中选择粘贴，并选择只保留文字。您的内容打在这里，或者通过复制您的文本后，在此框中选择粘贴，并选择只保留文字。您的内容打在这里，或者通过复制您的文本后，在此框中选择粘贴，并选择只保留文字。</a:t>
            </a:r>
            <a:endParaRPr lang="en-US" altLang="zh-CN" sz="1050" dirty="0">
              <a:solidFill>
                <a:schemeClr val="tx1">
                  <a:lumMod val="50000"/>
                  <a:lumOff val="50000"/>
                </a:schemeClr>
              </a:solidFill>
              <a:latin typeface="微软雅黑" pitchFamily="34" charset="-122"/>
              <a:ea typeface="微软雅黑" pitchFamily="34" charset="-122"/>
            </a:endParaRPr>
          </a:p>
          <a:p>
            <a:pPr>
              <a:lnSpc>
                <a:spcPct val="130000"/>
              </a:lnSpc>
            </a:pPr>
            <a:endParaRPr lang="en-US" altLang="zh-CN" sz="1050" dirty="0">
              <a:solidFill>
                <a:schemeClr val="tx1">
                  <a:lumMod val="50000"/>
                  <a:lumOff val="50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1433043109"/>
      </p:ext>
    </p:extLst>
  </p:cSld>
  <p:clrMapOvr>
    <a:masterClrMapping/>
  </p:clrMapOvr>
  <p:transition spd="slow" advClick="0" advTm="0">
    <p:wip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8"/>
                                            </p:tgtEl>
                                            <p:attrNameLst>
                                              <p:attrName>style.visibility</p:attrName>
                                            </p:attrNameLst>
                                          </p:cBhvr>
                                          <p:to>
                                            <p:strVal val="visible"/>
                                          </p:to>
                                        </p:set>
                                        <p:animEffect transition="in" filter="fade">
                                          <p:cBhvr>
                                            <p:cTn id="7" dur="500"/>
                                            <p:tgtEl>
                                              <p:spTgt spid="128"/>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131"/>
                                            </p:tgtEl>
                                            <p:attrNameLst>
                                              <p:attrName>style.visibility</p:attrName>
                                            </p:attrNameLst>
                                          </p:cBhvr>
                                          <p:to>
                                            <p:strVal val="visible"/>
                                          </p:to>
                                        </p:set>
                                        <p:animEffect transition="in" filter="wipe(right)">
                                          <p:cBhvr>
                                            <p:cTn id="11" dur="300"/>
                                            <p:tgtEl>
                                              <p:spTgt spid="131"/>
                                            </p:tgtEl>
                                          </p:cBhvr>
                                        </p:animEffect>
                                      </p:childTnLst>
                                    </p:cTn>
                                  </p:par>
                                </p:childTnLst>
                              </p:cTn>
                            </p:par>
                            <p:par>
                              <p:cTn id="12" fill="hold">
                                <p:stCondLst>
                                  <p:cond delay="800"/>
                                </p:stCondLst>
                                <p:childTnLst>
                                  <p:par>
                                    <p:cTn id="13" presetID="22" presetClass="entr" presetSubtype="8" fill="hold" grpId="0" nodeType="afterEffect">
                                      <p:stCondLst>
                                        <p:cond delay="0"/>
                                      </p:stCondLst>
                                      <p:childTnLst>
                                        <p:set>
                                          <p:cBhvr>
                                            <p:cTn id="14" dur="1" fill="hold">
                                              <p:stCondLst>
                                                <p:cond delay="0"/>
                                              </p:stCondLst>
                                            </p:cTn>
                                            <p:tgtEl>
                                              <p:spTgt spid="133"/>
                                            </p:tgtEl>
                                            <p:attrNameLst>
                                              <p:attrName>style.visibility</p:attrName>
                                            </p:attrNameLst>
                                          </p:cBhvr>
                                          <p:to>
                                            <p:strVal val="visible"/>
                                          </p:to>
                                        </p:set>
                                        <p:animEffect transition="in" filter="wipe(left)">
                                          <p:cBhvr>
                                            <p:cTn id="15" dur="500"/>
                                            <p:tgtEl>
                                              <p:spTgt spid="133"/>
                                            </p:tgtEl>
                                          </p:cBhvr>
                                        </p:animEffect>
                                      </p:childTnLst>
                                    </p:cTn>
                                  </p:par>
                                </p:childTnLst>
                              </p:cTn>
                            </p:par>
                            <p:par>
                              <p:cTn id="16" fill="hold">
                                <p:stCondLst>
                                  <p:cond delay="1300"/>
                                </p:stCondLst>
                                <p:childTnLst>
                                  <p:par>
                                    <p:cTn id="17" presetID="14" presetClass="entr" presetSubtype="10" fill="hold" grpId="0" nodeType="after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randombar(horizontal)">
                                          <p:cBhvr>
                                            <p:cTn id="19" dur="500"/>
                                            <p:tgtEl>
                                              <p:spTgt spid="2"/>
                                            </p:tgtEl>
                                          </p:cBhvr>
                                        </p:animEffect>
                                      </p:childTnLst>
                                    </p:cTn>
                                  </p:par>
                                  <p:par>
                                    <p:cTn id="20" presetID="10" presetClass="entr" presetSubtype="0" fill="hold" nodeType="withEffect">
                                      <p:stCondLst>
                                        <p:cond delay="1500"/>
                                      </p:stCondLst>
                                      <p:childTnLst>
                                        <p:set>
                                          <p:cBhvr>
                                            <p:cTn id="21" dur="1" fill="hold">
                                              <p:stCondLst>
                                                <p:cond delay="0"/>
                                              </p:stCondLst>
                                            </p:cTn>
                                            <p:tgtEl>
                                              <p:spTgt spid="36"/>
                                            </p:tgtEl>
                                            <p:attrNameLst>
                                              <p:attrName>style.visibility</p:attrName>
                                            </p:attrNameLst>
                                          </p:cBhvr>
                                          <p:to>
                                            <p:strVal val="visible"/>
                                          </p:to>
                                        </p:set>
                                        <p:animEffect transition="in" filter="fade">
                                          <p:cBhvr>
                                            <p:cTn id="22" dur="1750"/>
                                            <p:tgtEl>
                                              <p:spTgt spid="36"/>
                                            </p:tgtEl>
                                          </p:cBhvr>
                                        </p:animEffect>
                                      </p:childTnLst>
                                    </p:cTn>
                                  </p:par>
                                  <p:par>
                                    <p:cTn id="23" presetID="2" presetClass="entr" presetSubtype="6" accel="74000" fill="hold" nodeType="withEffect" p14:presetBounceEnd="26000">
                                      <p:stCondLst>
                                        <p:cond delay="1500"/>
                                      </p:stCondLst>
                                      <p:childTnLst>
                                        <p:set>
                                          <p:cBhvr>
                                            <p:cTn id="24" dur="1" fill="hold">
                                              <p:stCondLst>
                                                <p:cond delay="0"/>
                                              </p:stCondLst>
                                            </p:cTn>
                                            <p:tgtEl>
                                              <p:spTgt spid="37"/>
                                            </p:tgtEl>
                                            <p:attrNameLst>
                                              <p:attrName>style.visibility</p:attrName>
                                            </p:attrNameLst>
                                          </p:cBhvr>
                                          <p:to>
                                            <p:strVal val="visible"/>
                                          </p:to>
                                        </p:set>
                                        <p:anim calcmode="lin" valueType="num" p14:bounceEnd="26000">
                                          <p:cBhvr additive="base">
                                            <p:cTn id="25" dur="1500" fill="hold"/>
                                            <p:tgtEl>
                                              <p:spTgt spid="37"/>
                                            </p:tgtEl>
                                            <p:attrNameLst>
                                              <p:attrName>ppt_x</p:attrName>
                                            </p:attrNameLst>
                                          </p:cBhvr>
                                          <p:tavLst>
                                            <p:tav tm="0">
                                              <p:val>
                                                <p:strVal val="1+#ppt_w/2"/>
                                              </p:val>
                                            </p:tav>
                                            <p:tav tm="100000">
                                              <p:val>
                                                <p:strVal val="#ppt_x"/>
                                              </p:val>
                                            </p:tav>
                                          </p:tavLst>
                                        </p:anim>
                                        <p:anim calcmode="lin" valueType="num" p14:bounceEnd="26000">
                                          <p:cBhvr additive="base">
                                            <p:cTn id="26" dur="1500" fill="hold"/>
                                            <p:tgtEl>
                                              <p:spTgt spid="37"/>
                                            </p:tgtEl>
                                            <p:attrNameLst>
                                              <p:attrName>ppt_y</p:attrName>
                                            </p:attrNameLst>
                                          </p:cBhvr>
                                          <p:tavLst>
                                            <p:tav tm="0">
                                              <p:val>
                                                <p:strVal val="1+#ppt_h/2"/>
                                              </p:val>
                                            </p:tav>
                                            <p:tav tm="100000">
                                              <p:val>
                                                <p:strVal val="#ppt_y"/>
                                              </p:val>
                                            </p:tav>
                                          </p:tavLst>
                                        </p:anim>
                                      </p:childTnLst>
                                    </p:cTn>
                                  </p:par>
                                </p:childTnLst>
                              </p:cTn>
                            </p:par>
                            <p:par>
                              <p:cTn id="27" fill="hold">
                                <p:stCondLst>
                                  <p:cond delay="4550"/>
                                </p:stCondLst>
                                <p:childTnLst>
                                  <p:par>
                                    <p:cTn id="28" presetID="22" presetClass="entr" presetSubtype="8" fill="hold" grpId="0" nodeType="afterEffect">
                                      <p:stCondLst>
                                        <p:cond delay="0"/>
                                      </p:stCondLst>
                                      <p:childTnLst>
                                        <p:set>
                                          <p:cBhvr>
                                            <p:cTn id="29" dur="1" fill="hold">
                                              <p:stCondLst>
                                                <p:cond delay="0"/>
                                              </p:stCondLst>
                                            </p:cTn>
                                            <p:tgtEl>
                                              <p:spTgt spid="38"/>
                                            </p:tgtEl>
                                            <p:attrNameLst>
                                              <p:attrName>style.visibility</p:attrName>
                                            </p:attrNameLst>
                                          </p:cBhvr>
                                          <p:to>
                                            <p:strVal val="visible"/>
                                          </p:to>
                                        </p:set>
                                        <p:animEffect transition="in" filter="wipe(left)">
                                          <p:cBhvr>
                                            <p:cTn id="30" dur="500"/>
                                            <p:tgtEl>
                                              <p:spTgt spid="38"/>
                                            </p:tgtEl>
                                          </p:cBhvr>
                                        </p:animEffect>
                                      </p:childTnLst>
                                    </p:cTn>
                                  </p:par>
                                </p:childTnLst>
                              </p:cTn>
                            </p:par>
                            <p:par>
                              <p:cTn id="31" fill="hold">
                                <p:stCondLst>
                                  <p:cond delay="5050"/>
                                </p:stCondLst>
                                <p:childTnLst>
                                  <p:par>
                                    <p:cTn id="32" presetID="22" presetClass="entr" presetSubtype="8" fill="hold" nodeType="afterEffect">
                                      <p:stCondLst>
                                        <p:cond delay="0"/>
                                      </p:stCondLst>
                                      <p:childTnLst>
                                        <p:set>
                                          <p:cBhvr>
                                            <p:cTn id="33" dur="1" fill="hold">
                                              <p:stCondLst>
                                                <p:cond delay="0"/>
                                              </p:stCondLst>
                                            </p:cTn>
                                            <p:tgtEl>
                                              <p:spTgt spid="39"/>
                                            </p:tgtEl>
                                            <p:attrNameLst>
                                              <p:attrName>style.visibility</p:attrName>
                                            </p:attrNameLst>
                                          </p:cBhvr>
                                          <p:to>
                                            <p:strVal val="visible"/>
                                          </p:to>
                                        </p:set>
                                        <p:animEffect transition="in" filter="wipe(left)">
                                          <p:cBhvr>
                                            <p:cTn id="34" dur="500"/>
                                            <p:tgtEl>
                                              <p:spTgt spid="39"/>
                                            </p:tgtEl>
                                          </p:cBhvr>
                                        </p:animEffect>
                                      </p:childTnLst>
                                    </p:cTn>
                                  </p:par>
                                </p:childTnLst>
                              </p:cTn>
                            </p:par>
                            <p:par>
                              <p:cTn id="35" fill="hold">
                                <p:stCondLst>
                                  <p:cond delay="5550"/>
                                </p:stCondLst>
                                <p:childTnLst>
                                  <p:par>
                                    <p:cTn id="36" presetID="22" presetClass="entr" presetSubtype="8" fill="hold" nodeType="afterEffect">
                                      <p:stCondLst>
                                        <p:cond delay="0"/>
                                      </p:stCondLst>
                                      <p:childTnLst>
                                        <p:set>
                                          <p:cBhvr>
                                            <p:cTn id="37" dur="1" fill="hold">
                                              <p:stCondLst>
                                                <p:cond delay="0"/>
                                              </p:stCondLst>
                                            </p:cTn>
                                            <p:tgtEl>
                                              <p:spTgt spid="43"/>
                                            </p:tgtEl>
                                            <p:attrNameLst>
                                              <p:attrName>style.visibility</p:attrName>
                                            </p:attrNameLst>
                                          </p:cBhvr>
                                          <p:to>
                                            <p:strVal val="visible"/>
                                          </p:to>
                                        </p:set>
                                        <p:animEffect transition="in" filter="wipe(left)">
                                          <p:cBhvr>
                                            <p:cTn id="38" dur="500"/>
                                            <p:tgtEl>
                                              <p:spTgt spid="43"/>
                                            </p:tgtEl>
                                          </p:cBhvr>
                                        </p:animEffect>
                                      </p:childTnLst>
                                    </p:cTn>
                                  </p:par>
                                </p:childTnLst>
                              </p:cTn>
                            </p:par>
                            <p:par>
                              <p:cTn id="39" fill="hold">
                                <p:stCondLst>
                                  <p:cond delay="6050"/>
                                </p:stCondLst>
                                <p:childTnLst>
                                  <p:par>
                                    <p:cTn id="40" presetID="42" presetClass="entr" presetSubtype="0" fill="hold" grpId="0" nodeType="afterEffect">
                                      <p:stCondLst>
                                        <p:cond delay="0"/>
                                      </p:stCondLst>
                                      <p:childTnLst>
                                        <p:set>
                                          <p:cBhvr>
                                            <p:cTn id="41" dur="1" fill="hold">
                                              <p:stCondLst>
                                                <p:cond delay="0"/>
                                              </p:stCondLst>
                                            </p:cTn>
                                            <p:tgtEl>
                                              <p:spTgt spid="47"/>
                                            </p:tgtEl>
                                            <p:attrNameLst>
                                              <p:attrName>style.visibility</p:attrName>
                                            </p:attrNameLst>
                                          </p:cBhvr>
                                          <p:to>
                                            <p:strVal val="visible"/>
                                          </p:to>
                                        </p:set>
                                        <p:animEffect transition="in" filter="fade">
                                          <p:cBhvr>
                                            <p:cTn id="42" dur="1000"/>
                                            <p:tgtEl>
                                              <p:spTgt spid="47"/>
                                            </p:tgtEl>
                                          </p:cBhvr>
                                        </p:animEffect>
                                        <p:anim calcmode="lin" valueType="num">
                                          <p:cBhvr>
                                            <p:cTn id="43" dur="1000" fill="hold"/>
                                            <p:tgtEl>
                                              <p:spTgt spid="47"/>
                                            </p:tgtEl>
                                            <p:attrNameLst>
                                              <p:attrName>ppt_x</p:attrName>
                                            </p:attrNameLst>
                                          </p:cBhvr>
                                          <p:tavLst>
                                            <p:tav tm="0">
                                              <p:val>
                                                <p:strVal val="#ppt_x"/>
                                              </p:val>
                                            </p:tav>
                                            <p:tav tm="100000">
                                              <p:val>
                                                <p:strVal val="#ppt_x"/>
                                              </p:val>
                                            </p:tav>
                                          </p:tavLst>
                                        </p:anim>
                                        <p:anim calcmode="lin" valueType="num">
                                          <p:cBhvr>
                                            <p:cTn id="44" dur="1000" fill="hold"/>
                                            <p:tgtEl>
                                              <p:spTgt spid="4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33" grpId="0"/>
          <p:bldP spid="38" grpId="0"/>
          <p:bldP spid="47"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8"/>
                                            </p:tgtEl>
                                            <p:attrNameLst>
                                              <p:attrName>style.visibility</p:attrName>
                                            </p:attrNameLst>
                                          </p:cBhvr>
                                          <p:to>
                                            <p:strVal val="visible"/>
                                          </p:to>
                                        </p:set>
                                        <p:animEffect transition="in" filter="fade">
                                          <p:cBhvr>
                                            <p:cTn id="7" dur="500"/>
                                            <p:tgtEl>
                                              <p:spTgt spid="128"/>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131"/>
                                            </p:tgtEl>
                                            <p:attrNameLst>
                                              <p:attrName>style.visibility</p:attrName>
                                            </p:attrNameLst>
                                          </p:cBhvr>
                                          <p:to>
                                            <p:strVal val="visible"/>
                                          </p:to>
                                        </p:set>
                                        <p:animEffect transition="in" filter="wipe(right)">
                                          <p:cBhvr>
                                            <p:cTn id="11" dur="300"/>
                                            <p:tgtEl>
                                              <p:spTgt spid="131"/>
                                            </p:tgtEl>
                                          </p:cBhvr>
                                        </p:animEffect>
                                      </p:childTnLst>
                                    </p:cTn>
                                  </p:par>
                                </p:childTnLst>
                              </p:cTn>
                            </p:par>
                            <p:par>
                              <p:cTn id="12" fill="hold">
                                <p:stCondLst>
                                  <p:cond delay="800"/>
                                </p:stCondLst>
                                <p:childTnLst>
                                  <p:par>
                                    <p:cTn id="13" presetID="22" presetClass="entr" presetSubtype="8" fill="hold" grpId="0" nodeType="afterEffect">
                                      <p:stCondLst>
                                        <p:cond delay="0"/>
                                      </p:stCondLst>
                                      <p:childTnLst>
                                        <p:set>
                                          <p:cBhvr>
                                            <p:cTn id="14" dur="1" fill="hold">
                                              <p:stCondLst>
                                                <p:cond delay="0"/>
                                              </p:stCondLst>
                                            </p:cTn>
                                            <p:tgtEl>
                                              <p:spTgt spid="133"/>
                                            </p:tgtEl>
                                            <p:attrNameLst>
                                              <p:attrName>style.visibility</p:attrName>
                                            </p:attrNameLst>
                                          </p:cBhvr>
                                          <p:to>
                                            <p:strVal val="visible"/>
                                          </p:to>
                                        </p:set>
                                        <p:animEffect transition="in" filter="wipe(left)">
                                          <p:cBhvr>
                                            <p:cTn id="15" dur="500"/>
                                            <p:tgtEl>
                                              <p:spTgt spid="133"/>
                                            </p:tgtEl>
                                          </p:cBhvr>
                                        </p:animEffect>
                                      </p:childTnLst>
                                    </p:cTn>
                                  </p:par>
                                </p:childTnLst>
                              </p:cTn>
                            </p:par>
                            <p:par>
                              <p:cTn id="16" fill="hold">
                                <p:stCondLst>
                                  <p:cond delay="1300"/>
                                </p:stCondLst>
                                <p:childTnLst>
                                  <p:par>
                                    <p:cTn id="17" presetID="14" presetClass="entr" presetSubtype="10" fill="hold" grpId="0" nodeType="after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randombar(horizontal)">
                                          <p:cBhvr>
                                            <p:cTn id="19" dur="500"/>
                                            <p:tgtEl>
                                              <p:spTgt spid="2"/>
                                            </p:tgtEl>
                                          </p:cBhvr>
                                        </p:animEffect>
                                      </p:childTnLst>
                                    </p:cTn>
                                  </p:par>
                                  <p:par>
                                    <p:cTn id="20" presetID="10" presetClass="entr" presetSubtype="0" fill="hold" nodeType="withEffect">
                                      <p:stCondLst>
                                        <p:cond delay="1500"/>
                                      </p:stCondLst>
                                      <p:childTnLst>
                                        <p:set>
                                          <p:cBhvr>
                                            <p:cTn id="21" dur="1" fill="hold">
                                              <p:stCondLst>
                                                <p:cond delay="0"/>
                                              </p:stCondLst>
                                            </p:cTn>
                                            <p:tgtEl>
                                              <p:spTgt spid="36"/>
                                            </p:tgtEl>
                                            <p:attrNameLst>
                                              <p:attrName>style.visibility</p:attrName>
                                            </p:attrNameLst>
                                          </p:cBhvr>
                                          <p:to>
                                            <p:strVal val="visible"/>
                                          </p:to>
                                        </p:set>
                                        <p:animEffect transition="in" filter="fade">
                                          <p:cBhvr>
                                            <p:cTn id="22" dur="1750"/>
                                            <p:tgtEl>
                                              <p:spTgt spid="36"/>
                                            </p:tgtEl>
                                          </p:cBhvr>
                                        </p:animEffect>
                                      </p:childTnLst>
                                    </p:cTn>
                                  </p:par>
                                  <p:par>
                                    <p:cTn id="23" presetID="2" presetClass="entr" presetSubtype="6" accel="74000" fill="hold" nodeType="withEffect">
                                      <p:stCondLst>
                                        <p:cond delay="1500"/>
                                      </p:stCondLst>
                                      <p:childTnLst>
                                        <p:set>
                                          <p:cBhvr>
                                            <p:cTn id="24" dur="1" fill="hold">
                                              <p:stCondLst>
                                                <p:cond delay="0"/>
                                              </p:stCondLst>
                                            </p:cTn>
                                            <p:tgtEl>
                                              <p:spTgt spid="37"/>
                                            </p:tgtEl>
                                            <p:attrNameLst>
                                              <p:attrName>style.visibility</p:attrName>
                                            </p:attrNameLst>
                                          </p:cBhvr>
                                          <p:to>
                                            <p:strVal val="visible"/>
                                          </p:to>
                                        </p:set>
                                        <p:anim calcmode="lin" valueType="num">
                                          <p:cBhvr additive="base">
                                            <p:cTn id="25" dur="1500" fill="hold"/>
                                            <p:tgtEl>
                                              <p:spTgt spid="37"/>
                                            </p:tgtEl>
                                            <p:attrNameLst>
                                              <p:attrName>ppt_x</p:attrName>
                                            </p:attrNameLst>
                                          </p:cBhvr>
                                          <p:tavLst>
                                            <p:tav tm="0">
                                              <p:val>
                                                <p:strVal val="1+#ppt_w/2"/>
                                              </p:val>
                                            </p:tav>
                                            <p:tav tm="100000">
                                              <p:val>
                                                <p:strVal val="#ppt_x"/>
                                              </p:val>
                                            </p:tav>
                                          </p:tavLst>
                                        </p:anim>
                                        <p:anim calcmode="lin" valueType="num">
                                          <p:cBhvr additive="base">
                                            <p:cTn id="26" dur="1500" fill="hold"/>
                                            <p:tgtEl>
                                              <p:spTgt spid="37"/>
                                            </p:tgtEl>
                                            <p:attrNameLst>
                                              <p:attrName>ppt_y</p:attrName>
                                            </p:attrNameLst>
                                          </p:cBhvr>
                                          <p:tavLst>
                                            <p:tav tm="0">
                                              <p:val>
                                                <p:strVal val="1+#ppt_h/2"/>
                                              </p:val>
                                            </p:tav>
                                            <p:tav tm="100000">
                                              <p:val>
                                                <p:strVal val="#ppt_y"/>
                                              </p:val>
                                            </p:tav>
                                          </p:tavLst>
                                        </p:anim>
                                      </p:childTnLst>
                                    </p:cTn>
                                  </p:par>
                                </p:childTnLst>
                              </p:cTn>
                            </p:par>
                            <p:par>
                              <p:cTn id="27" fill="hold">
                                <p:stCondLst>
                                  <p:cond delay="4550"/>
                                </p:stCondLst>
                                <p:childTnLst>
                                  <p:par>
                                    <p:cTn id="28" presetID="22" presetClass="entr" presetSubtype="8" fill="hold" grpId="0" nodeType="afterEffect">
                                      <p:stCondLst>
                                        <p:cond delay="0"/>
                                      </p:stCondLst>
                                      <p:childTnLst>
                                        <p:set>
                                          <p:cBhvr>
                                            <p:cTn id="29" dur="1" fill="hold">
                                              <p:stCondLst>
                                                <p:cond delay="0"/>
                                              </p:stCondLst>
                                            </p:cTn>
                                            <p:tgtEl>
                                              <p:spTgt spid="38"/>
                                            </p:tgtEl>
                                            <p:attrNameLst>
                                              <p:attrName>style.visibility</p:attrName>
                                            </p:attrNameLst>
                                          </p:cBhvr>
                                          <p:to>
                                            <p:strVal val="visible"/>
                                          </p:to>
                                        </p:set>
                                        <p:animEffect transition="in" filter="wipe(left)">
                                          <p:cBhvr>
                                            <p:cTn id="30" dur="500"/>
                                            <p:tgtEl>
                                              <p:spTgt spid="38"/>
                                            </p:tgtEl>
                                          </p:cBhvr>
                                        </p:animEffect>
                                      </p:childTnLst>
                                    </p:cTn>
                                  </p:par>
                                </p:childTnLst>
                              </p:cTn>
                            </p:par>
                            <p:par>
                              <p:cTn id="31" fill="hold">
                                <p:stCondLst>
                                  <p:cond delay="5050"/>
                                </p:stCondLst>
                                <p:childTnLst>
                                  <p:par>
                                    <p:cTn id="32" presetID="22" presetClass="entr" presetSubtype="8" fill="hold" nodeType="afterEffect">
                                      <p:stCondLst>
                                        <p:cond delay="0"/>
                                      </p:stCondLst>
                                      <p:childTnLst>
                                        <p:set>
                                          <p:cBhvr>
                                            <p:cTn id="33" dur="1" fill="hold">
                                              <p:stCondLst>
                                                <p:cond delay="0"/>
                                              </p:stCondLst>
                                            </p:cTn>
                                            <p:tgtEl>
                                              <p:spTgt spid="39"/>
                                            </p:tgtEl>
                                            <p:attrNameLst>
                                              <p:attrName>style.visibility</p:attrName>
                                            </p:attrNameLst>
                                          </p:cBhvr>
                                          <p:to>
                                            <p:strVal val="visible"/>
                                          </p:to>
                                        </p:set>
                                        <p:animEffect transition="in" filter="wipe(left)">
                                          <p:cBhvr>
                                            <p:cTn id="34" dur="500"/>
                                            <p:tgtEl>
                                              <p:spTgt spid="39"/>
                                            </p:tgtEl>
                                          </p:cBhvr>
                                        </p:animEffect>
                                      </p:childTnLst>
                                    </p:cTn>
                                  </p:par>
                                </p:childTnLst>
                              </p:cTn>
                            </p:par>
                            <p:par>
                              <p:cTn id="35" fill="hold">
                                <p:stCondLst>
                                  <p:cond delay="5550"/>
                                </p:stCondLst>
                                <p:childTnLst>
                                  <p:par>
                                    <p:cTn id="36" presetID="22" presetClass="entr" presetSubtype="8" fill="hold" nodeType="afterEffect">
                                      <p:stCondLst>
                                        <p:cond delay="0"/>
                                      </p:stCondLst>
                                      <p:childTnLst>
                                        <p:set>
                                          <p:cBhvr>
                                            <p:cTn id="37" dur="1" fill="hold">
                                              <p:stCondLst>
                                                <p:cond delay="0"/>
                                              </p:stCondLst>
                                            </p:cTn>
                                            <p:tgtEl>
                                              <p:spTgt spid="43"/>
                                            </p:tgtEl>
                                            <p:attrNameLst>
                                              <p:attrName>style.visibility</p:attrName>
                                            </p:attrNameLst>
                                          </p:cBhvr>
                                          <p:to>
                                            <p:strVal val="visible"/>
                                          </p:to>
                                        </p:set>
                                        <p:animEffect transition="in" filter="wipe(left)">
                                          <p:cBhvr>
                                            <p:cTn id="38" dur="500"/>
                                            <p:tgtEl>
                                              <p:spTgt spid="43"/>
                                            </p:tgtEl>
                                          </p:cBhvr>
                                        </p:animEffect>
                                      </p:childTnLst>
                                    </p:cTn>
                                  </p:par>
                                </p:childTnLst>
                              </p:cTn>
                            </p:par>
                            <p:par>
                              <p:cTn id="39" fill="hold">
                                <p:stCondLst>
                                  <p:cond delay="6050"/>
                                </p:stCondLst>
                                <p:childTnLst>
                                  <p:par>
                                    <p:cTn id="40" presetID="42" presetClass="entr" presetSubtype="0" fill="hold" grpId="0" nodeType="afterEffect">
                                      <p:stCondLst>
                                        <p:cond delay="0"/>
                                      </p:stCondLst>
                                      <p:childTnLst>
                                        <p:set>
                                          <p:cBhvr>
                                            <p:cTn id="41" dur="1" fill="hold">
                                              <p:stCondLst>
                                                <p:cond delay="0"/>
                                              </p:stCondLst>
                                            </p:cTn>
                                            <p:tgtEl>
                                              <p:spTgt spid="47"/>
                                            </p:tgtEl>
                                            <p:attrNameLst>
                                              <p:attrName>style.visibility</p:attrName>
                                            </p:attrNameLst>
                                          </p:cBhvr>
                                          <p:to>
                                            <p:strVal val="visible"/>
                                          </p:to>
                                        </p:set>
                                        <p:animEffect transition="in" filter="fade">
                                          <p:cBhvr>
                                            <p:cTn id="42" dur="1000"/>
                                            <p:tgtEl>
                                              <p:spTgt spid="47"/>
                                            </p:tgtEl>
                                          </p:cBhvr>
                                        </p:animEffect>
                                        <p:anim calcmode="lin" valueType="num">
                                          <p:cBhvr>
                                            <p:cTn id="43" dur="1000" fill="hold"/>
                                            <p:tgtEl>
                                              <p:spTgt spid="47"/>
                                            </p:tgtEl>
                                            <p:attrNameLst>
                                              <p:attrName>ppt_x</p:attrName>
                                            </p:attrNameLst>
                                          </p:cBhvr>
                                          <p:tavLst>
                                            <p:tav tm="0">
                                              <p:val>
                                                <p:strVal val="#ppt_x"/>
                                              </p:val>
                                            </p:tav>
                                            <p:tav tm="100000">
                                              <p:val>
                                                <p:strVal val="#ppt_x"/>
                                              </p:val>
                                            </p:tav>
                                          </p:tavLst>
                                        </p:anim>
                                        <p:anim calcmode="lin" valueType="num">
                                          <p:cBhvr>
                                            <p:cTn id="44" dur="1000" fill="hold"/>
                                            <p:tgtEl>
                                              <p:spTgt spid="4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33" grpId="0"/>
          <p:bldP spid="38" grpId="0"/>
          <p:bldP spid="47" grpId="0"/>
        </p:bldLst>
      </p:timing>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4127191" y="1272772"/>
            <a:ext cx="1535551" cy="1535546"/>
            <a:chOff x="304800" y="673100"/>
            <a:chExt cx="4000500" cy="4000500"/>
          </a:xfrm>
          <a:effectLst>
            <a:outerShdw blurRad="444500" dist="254000" dir="8100000" algn="tr" rotWithShape="0">
              <a:prstClr val="black">
                <a:alpha val="50000"/>
              </a:prstClr>
            </a:outerShdw>
          </a:effectLst>
        </p:grpSpPr>
        <p:sp>
          <p:nvSpPr>
            <p:cNvPr id="6" name="同心圆 5"/>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258">
                <a:defRPr/>
              </a:pPr>
              <a:endParaRPr lang="zh-CN" altLang="en-US" kern="0">
                <a:solidFill>
                  <a:sysClr val="windowText" lastClr="000000"/>
                </a:solidFill>
                <a:latin typeface="Calibri"/>
                <a:ea typeface="宋体"/>
              </a:endParaRPr>
            </a:p>
          </p:txBody>
        </p:sp>
        <p:sp>
          <p:nvSpPr>
            <p:cNvPr id="7" name="椭圆 6"/>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258">
                <a:defRPr/>
              </a:pPr>
              <a:endParaRPr lang="zh-CN" altLang="en-US" kern="0">
                <a:solidFill>
                  <a:sysClr val="window" lastClr="FFFFFF"/>
                </a:solidFill>
                <a:latin typeface="Calibri"/>
                <a:ea typeface="宋体"/>
              </a:endParaRPr>
            </a:p>
          </p:txBody>
        </p:sp>
      </p:grpSp>
      <p:grpSp>
        <p:nvGrpSpPr>
          <p:cNvPr id="8" name="组合 7"/>
          <p:cNvGrpSpPr/>
          <p:nvPr/>
        </p:nvGrpSpPr>
        <p:grpSpPr>
          <a:xfrm>
            <a:off x="3224342" y="2110972"/>
            <a:ext cx="1535551" cy="1535546"/>
            <a:chOff x="304800" y="673100"/>
            <a:chExt cx="4000500" cy="4000500"/>
          </a:xfrm>
          <a:effectLst>
            <a:outerShdw blurRad="444500" dist="254000" dir="8100000" algn="tr" rotWithShape="0">
              <a:prstClr val="black">
                <a:alpha val="50000"/>
              </a:prstClr>
            </a:outerShdw>
          </a:effectLst>
        </p:grpSpPr>
        <p:sp>
          <p:nvSpPr>
            <p:cNvPr id="9" name="同心圆 8"/>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258">
                <a:defRPr/>
              </a:pPr>
              <a:endParaRPr lang="zh-CN" altLang="en-US" kern="0">
                <a:solidFill>
                  <a:sysClr val="windowText" lastClr="000000"/>
                </a:solidFill>
                <a:latin typeface="Calibri"/>
                <a:ea typeface="宋体"/>
              </a:endParaRPr>
            </a:p>
          </p:txBody>
        </p:sp>
        <p:sp>
          <p:nvSpPr>
            <p:cNvPr id="10" name="椭圆 9"/>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258">
                <a:defRPr/>
              </a:pPr>
              <a:endParaRPr lang="zh-CN" altLang="en-US" kern="0">
                <a:solidFill>
                  <a:sysClr val="window" lastClr="FFFFFF"/>
                </a:solidFill>
                <a:latin typeface="Calibri"/>
                <a:ea typeface="宋体"/>
              </a:endParaRPr>
            </a:p>
          </p:txBody>
        </p:sp>
      </p:grpSp>
      <p:grpSp>
        <p:nvGrpSpPr>
          <p:cNvPr id="11" name="组合 10"/>
          <p:cNvGrpSpPr/>
          <p:nvPr/>
        </p:nvGrpSpPr>
        <p:grpSpPr>
          <a:xfrm>
            <a:off x="2298391" y="1360518"/>
            <a:ext cx="1535551" cy="1535546"/>
            <a:chOff x="304800" y="673100"/>
            <a:chExt cx="4000500" cy="4000500"/>
          </a:xfrm>
          <a:effectLst>
            <a:outerShdw blurRad="444500" dist="254000" dir="8100000" algn="tr" rotWithShape="0">
              <a:prstClr val="black">
                <a:alpha val="50000"/>
              </a:prstClr>
            </a:outerShdw>
          </a:effectLst>
        </p:grpSpPr>
        <p:sp>
          <p:nvSpPr>
            <p:cNvPr id="13" name="同心圆 12"/>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258">
                <a:defRPr/>
              </a:pPr>
              <a:endParaRPr lang="zh-CN" altLang="en-US" kern="0">
                <a:solidFill>
                  <a:sysClr val="windowText" lastClr="000000"/>
                </a:solidFill>
                <a:latin typeface="Calibri"/>
                <a:ea typeface="宋体"/>
              </a:endParaRPr>
            </a:p>
          </p:txBody>
        </p:sp>
        <p:sp>
          <p:nvSpPr>
            <p:cNvPr id="14" name="椭圆 13"/>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258">
                <a:defRPr/>
              </a:pPr>
              <a:endParaRPr lang="zh-CN" altLang="en-US" kern="0">
                <a:solidFill>
                  <a:sysClr val="window" lastClr="FFFFFF"/>
                </a:solidFill>
                <a:latin typeface="Calibri"/>
                <a:ea typeface="宋体"/>
              </a:endParaRPr>
            </a:p>
          </p:txBody>
        </p:sp>
      </p:grpSp>
      <p:grpSp>
        <p:nvGrpSpPr>
          <p:cNvPr id="15" name="组合 14"/>
          <p:cNvGrpSpPr/>
          <p:nvPr/>
        </p:nvGrpSpPr>
        <p:grpSpPr>
          <a:xfrm>
            <a:off x="5281742" y="1741518"/>
            <a:ext cx="1535551" cy="1535546"/>
            <a:chOff x="304800" y="673100"/>
            <a:chExt cx="4000500" cy="4000500"/>
          </a:xfrm>
          <a:effectLst>
            <a:outerShdw blurRad="444500" dist="254000" dir="8100000" algn="tr" rotWithShape="0">
              <a:prstClr val="black">
                <a:alpha val="50000"/>
              </a:prstClr>
            </a:outerShdw>
          </a:effectLst>
        </p:grpSpPr>
        <p:sp>
          <p:nvSpPr>
            <p:cNvPr id="16" name="同心圆 15"/>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258">
                <a:defRPr/>
              </a:pPr>
              <a:endParaRPr lang="zh-CN" altLang="en-US" kern="0">
                <a:solidFill>
                  <a:sysClr val="windowText" lastClr="000000"/>
                </a:solidFill>
                <a:latin typeface="Calibri"/>
                <a:ea typeface="宋体"/>
              </a:endParaRPr>
            </a:p>
          </p:txBody>
        </p:sp>
        <p:sp>
          <p:nvSpPr>
            <p:cNvPr id="17" name="椭圆 16"/>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258">
                <a:defRPr/>
              </a:pPr>
              <a:endParaRPr lang="zh-CN" altLang="en-US" kern="0">
                <a:solidFill>
                  <a:sysClr val="window" lastClr="FFFFFF"/>
                </a:solidFill>
                <a:latin typeface="Calibri"/>
                <a:ea typeface="宋体"/>
              </a:endParaRPr>
            </a:p>
          </p:txBody>
        </p:sp>
      </p:grpSp>
      <p:sp>
        <p:nvSpPr>
          <p:cNvPr id="18" name="矩形 17"/>
          <p:cNvSpPr/>
          <p:nvPr/>
        </p:nvSpPr>
        <p:spPr>
          <a:xfrm>
            <a:off x="2608357" y="1626491"/>
            <a:ext cx="889987" cy="938719"/>
          </a:xfrm>
          <a:prstGeom prst="rect">
            <a:avLst/>
          </a:prstGeom>
        </p:spPr>
        <p:txBody>
          <a:bodyPr wrap="none" lIns="91426" tIns="45713" rIns="91426" bIns="45713">
            <a:spAutoFit/>
          </a:bodyPr>
          <a:lstStyle/>
          <a:p>
            <a:r>
              <a:rPr lang="zh-CN" altLang="en-US" sz="5500" b="1" dirty="0">
                <a:solidFill>
                  <a:srgbClr val="7030A0"/>
                </a:solidFill>
                <a:latin typeface="微软雅黑" panose="020B0503020204020204" pitchFamily="34" charset="-122"/>
                <a:ea typeface="微软雅黑" panose="020B0503020204020204" pitchFamily="34" charset="-122"/>
              </a:rPr>
              <a:t>谢</a:t>
            </a:r>
          </a:p>
        </p:txBody>
      </p:sp>
      <p:sp>
        <p:nvSpPr>
          <p:cNvPr id="19" name="矩形 18"/>
          <p:cNvSpPr/>
          <p:nvPr/>
        </p:nvSpPr>
        <p:spPr>
          <a:xfrm>
            <a:off x="3551011" y="2403000"/>
            <a:ext cx="889987" cy="938719"/>
          </a:xfrm>
          <a:prstGeom prst="rect">
            <a:avLst/>
          </a:prstGeom>
          <a:ln>
            <a:noFill/>
          </a:ln>
        </p:spPr>
        <p:txBody>
          <a:bodyPr wrap="none" lIns="91426" tIns="45713" rIns="91426" bIns="45713">
            <a:spAutoFit/>
          </a:bodyPr>
          <a:lstStyle/>
          <a:p>
            <a:r>
              <a:rPr lang="zh-CN" altLang="en-US" sz="5500" b="1" dirty="0">
                <a:solidFill>
                  <a:srgbClr val="7030A0"/>
                </a:solidFill>
                <a:latin typeface="微软雅黑" panose="020B0503020204020204" pitchFamily="34" charset="-122"/>
                <a:ea typeface="微软雅黑" panose="020B0503020204020204" pitchFamily="34" charset="-122"/>
              </a:rPr>
              <a:t>谢</a:t>
            </a:r>
          </a:p>
        </p:txBody>
      </p:sp>
      <p:sp>
        <p:nvSpPr>
          <p:cNvPr id="20" name="矩形 19"/>
          <p:cNvSpPr/>
          <p:nvPr/>
        </p:nvSpPr>
        <p:spPr>
          <a:xfrm>
            <a:off x="4445315" y="1564800"/>
            <a:ext cx="889987" cy="938719"/>
          </a:xfrm>
          <a:prstGeom prst="rect">
            <a:avLst/>
          </a:prstGeom>
        </p:spPr>
        <p:txBody>
          <a:bodyPr wrap="none" lIns="91426" tIns="45713" rIns="91426" bIns="45713">
            <a:spAutoFit/>
          </a:bodyPr>
          <a:lstStyle/>
          <a:p>
            <a:r>
              <a:rPr lang="zh-CN" altLang="en-US" sz="5500" b="1" dirty="0">
                <a:solidFill>
                  <a:srgbClr val="7030A0"/>
                </a:solidFill>
                <a:latin typeface="微软雅黑" panose="020B0503020204020204" pitchFamily="34" charset="-122"/>
                <a:ea typeface="微软雅黑" panose="020B0503020204020204" pitchFamily="34" charset="-122"/>
              </a:rPr>
              <a:t>观</a:t>
            </a:r>
          </a:p>
        </p:txBody>
      </p:sp>
      <p:sp>
        <p:nvSpPr>
          <p:cNvPr id="21" name="矩形 20"/>
          <p:cNvSpPr/>
          <p:nvPr/>
        </p:nvSpPr>
        <p:spPr>
          <a:xfrm>
            <a:off x="5610955" y="2035637"/>
            <a:ext cx="889987" cy="938719"/>
          </a:xfrm>
          <a:prstGeom prst="rect">
            <a:avLst/>
          </a:prstGeom>
        </p:spPr>
        <p:txBody>
          <a:bodyPr wrap="none" lIns="91426" tIns="45713" rIns="91426" bIns="45713">
            <a:spAutoFit/>
          </a:bodyPr>
          <a:lstStyle/>
          <a:p>
            <a:r>
              <a:rPr lang="zh-CN" altLang="en-US" sz="5500" b="1" dirty="0">
                <a:solidFill>
                  <a:srgbClr val="7030A0"/>
                </a:solidFill>
                <a:latin typeface="微软雅黑" panose="020B0503020204020204" pitchFamily="34" charset="-122"/>
                <a:ea typeface="微软雅黑" panose="020B0503020204020204" pitchFamily="34" charset="-122"/>
              </a:rPr>
              <a:t>看</a:t>
            </a:r>
          </a:p>
        </p:txBody>
      </p:sp>
      <p:grpSp>
        <p:nvGrpSpPr>
          <p:cNvPr id="44" name="组合 43"/>
          <p:cNvGrpSpPr/>
          <p:nvPr/>
        </p:nvGrpSpPr>
        <p:grpSpPr>
          <a:xfrm>
            <a:off x="6327053" y="4110383"/>
            <a:ext cx="1179076" cy="1178917"/>
            <a:chOff x="304800" y="673100"/>
            <a:chExt cx="4000500" cy="4000500"/>
          </a:xfrm>
          <a:effectLst>
            <a:outerShdw blurRad="444500" dist="254000" dir="8100000" algn="tr" rotWithShape="0">
              <a:prstClr val="black">
                <a:alpha val="50000"/>
              </a:prstClr>
            </a:outerShdw>
          </a:effectLst>
        </p:grpSpPr>
        <p:sp>
          <p:nvSpPr>
            <p:cNvPr id="45" name="同心圆 44"/>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054">
                <a:defRPr/>
              </a:pPr>
              <a:endParaRPr lang="zh-CN" altLang="en-US" kern="0">
                <a:solidFill>
                  <a:sysClr val="windowText" lastClr="000000"/>
                </a:solidFill>
                <a:latin typeface="Calibri"/>
                <a:ea typeface="微软雅黑"/>
              </a:endParaRPr>
            </a:p>
          </p:txBody>
        </p:sp>
        <p:sp>
          <p:nvSpPr>
            <p:cNvPr id="46" name="椭圆 45"/>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054">
                <a:defRPr/>
              </a:pPr>
              <a:endParaRPr lang="zh-CN" altLang="en-US" kern="0">
                <a:solidFill>
                  <a:sysClr val="window" lastClr="FFFFFF"/>
                </a:solidFill>
                <a:latin typeface="Calibri"/>
                <a:ea typeface="微软雅黑"/>
              </a:endParaRPr>
            </a:p>
          </p:txBody>
        </p:sp>
      </p:grpSp>
      <p:grpSp>
        <p:nvGrpSpPr>
          <p:cNvPr id="47" name="组合 46"/>
          <p:cNvGrpSpPr/>
          <p:nvPr/>
        </p:nvGrpSpPr>
        <p:grpSpPr>
          <a:xfrm>
            <a:off x="4758018" y="4605222"/>
            <a:ext cx="630120" cy="630035"/>
            <a:chOff x="304800" y="673100"/>
            <a:chExt cx="4000500" cy="4000500"/>
          </a:xfrm>
          <a:effectLst>
            <a:outerShdw blurRad="444500" dist="254000" dir="8100000" algn="tr" rotWithShape="0">
              <a:prstClr val="black">
                <a:alpha val="50000"/>
              </a:prstClr>
            </a:outerShdw>
          </a:effectLst>
        </p:grpSpPr>
        <p:sp>
          <p:nvSpPr>
            <p:cNvPr id="48" name="同心圆 47"/>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054">
                <a:defRPr/>
              </a:pPr>
              <a:endParaRPr lang="zh-CN" altLang="en-US" sz="1200" kern="0">
                <a:solidFill>
                  <a:sysClr val="windowText" lastClr="000000"/>
                </a:solidFill>
                <a:latin typeface="Calibri"/>
                <a:ea typeface="微软雅黑"/>
              </a:endParaRPr>
            </a:p>
          </p:txBody>
        </p:sp>
        <p:sp>
          <p:nvSpPr>
            <p:cNvPr id="49" name="椭圆 48"/>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054">
                <a:defRPr/>
              </a:pPr>
              <a:endParaRPr lang="zh-CN" altLang="en-US" sz="1200" kern="0">
                <a:solidFill>
                  <a:sysClr val="windowText" lastClr="000000"/>
                </a:solidFill>
                <a:latin typeface="Calibri"/>
                <a:ea typeface="微软雅黑"/>
              </a:endParaRPr>
            </a:p>
          </p:txBody>
        </p:sp>
      </p:grpSp>
      <p:grpSp>
        <p:nvGrpSpPr>
          <p:cNvPr id="50" name="组合 49"/>
          <p:cNvGrpSpPr/>
          <p:nvPr/>
        </p:nvGrpSpPr>
        <p:grpSpPr>
          <a:xfrm>
            <a:off x="5436688" y="4920241"/>
            <a:ext cx="890364" cy="890244"/>
            <a:chOff x="304800" y="673100"/>
            <a:chExt cx="4000500" cy="4000500"/>
          </a:xfrm>
          <a:effectLst>
            <a:outerShdw blurRad="444500" dist="254000" dir="8100000" algn="tr" rotWithShape="0">
              <a:prstClr val="black">
                <a:alpha val="50000"/>
              </a:prstClr>
            </a:outerShdw>
          </a:effectLst>
        </p:grpSpPr>
        <p:sp>
          <p:nvSpPr>
            <p:cNvPr id="51" name="同心圆 50"/>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054">
                <a:defRPr/>
              </a:pPr>
              <a:endParaRPr lang="zh-CN" altLang="en-US" sz="1200" kern="0">
                <a:solidFill>
                  <a:sysClr val="windowText" lastClr="000000"/>
                </a:solidFill>
                <a:latin typeface="Calibri"/>
                <a:ea typeface="微软雅黑"/>
              </a:endParaRPr>
            </a:p>
          </p:txBody>
        </p:sp>
        <p:sp>
          <p:nvSpPr>
            <p:cNvPr id="52" name="椭圆 51"/>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054">
                <a:defRPr/>
              </a:pPr>
              <a:endParaRPr lang="zh-CN" altLang="en-US" sz="1200" kern="0">
                <a:solidFill>
                  <a:sysClr val="windowText" lastClr="000000"/>
                </a:solidFill>
                <a:latin typeface="Calibri"/>
                <a:ea typeface="微软雅黑"/>
              </a:endParaRPr>
            </a:p>
          </p:txBody>
        </p:sp>
      </p:grpSp>
      <p:grpSp>
        <p:nvGrpSpPr>
          <p:cNvPr id="53" name="组合 52"/>
          <p:cNvGrpSpPr/>
          <p:nvPr/>
        </p:nvGrpSpPr>
        <p:grpSpPr>
          <a:xfrm>
            <a:off x="7758788" y="4730422"/>
            <a:ext cx="685681" cy="685588"/>
            <a:chOff x="304800" y="673100"/>
            <a:chExt cx="4000500" cy="4000500"/>
          </a:xfrm>
          <a:effectLst>
            <a:outerShdw blurRad="444500" dist="254000" dir="8100000" algn="tr" rotWithShape="0">
              <a:prstClr val="black">
                <a:alpha val="50000"/>
              </a:prstClr>
            </a:outerShdw>
          </a:effectLst>
        </p:grpSpPr>
        <p:sp>
          <p:nvSpPr>
            <p:cNvPr id="54" name="同心圆 53"/>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054">
                <a:defRPr/>
              </a:pPr>
              <a:endParaRPr lang="zh-CN" altLang="en-US" kern="0">
                <a:solidFill>
                  <a:sysClr val="windowText" lastClr="000000"/>
                </a:solidFill>
                <a:latin typeface="Calibri"/>
                <a:ea typeface="微软雅黑"/>
              </a:endParaRPr>
            </a:p>
          </p:txBody>
        </p:sp>
        <p:sp>
          <p:nvSpPr>
            <p:cNvPr id="55" name="椭圆 54"/>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054">
                <a:defRPr/>
              </a:pPr>
              <a:endParaRPr lang="zh-CN" altLang="en-US" kern="0">
                <a:solidFill>
                  <a:sysClr val="window" lastClr="FFFFFF"/>
                </a:solidFill>
                <a:latin typeface="Calibri"/>
                <a:ea typeface="微软雅黑"/>
              </a:endParaRPr>
            </a:p>
          </p:txBody>
        </p:sp>
      </p:grpSp>
      <p:grpSp>
        <p:nvGrpSpPr>
          <p:cNvPr id="56" name="组合 55"/>
          <p:cNvGrpSpPr/>
          <p:nvPr/>
        </p:nvGrpSpPr>
        <p:grpSpPr>
          <a:xfrm>
            <a:off x="766439" y="5038933"/>
            <a:ext cx="588755" cy="588675"/>
            <a:chOff x="304800" y="673100"/>
            <a:chExt cx="4000500" cy="4000500"/>
          </a:xfrm>
          <a:effectLst>
            <a:outerShdw blurRad="444500" dist="254000" dir="8100000" algn="tr" rotWithShape="0">
              <a:prstClr val="black">
                <a:alpha val="50000"/>
              </a:prstClr>
            </a:outerShdw>
          </a:effectLst>
        </p:grpSpPr>
        <p:sp>
          <p:nvSpPr>
            <p:cNvPr id="57" name="同心圆 56"/>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054">
                <a:defRPr/>
              </a:pPr>
              <a:endParaRPr lang="zh-CN" altLang="en-US" sz="1200" kern="0">
                <a:solidFill>
                  <a:sysClr val="windowText" lastClr="000000"/>
                </a:solidFill>
                <a:latin typeface="Calibri"/>
                <a:ea typeface="微软雅黑"/>
              </a:endParaRPr>
            </a:p>
          </p:txBody>
        </p:sp>
        <p:sp>
          <p:nvSpPr>
            <p:cNvPr id="58" name="椭圆 57"/>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054">
                <a:defRPr/>
              </a:pPr>
              <a:endParaRPr lang="zh-CN" altLang="en-US" sz="1200" kern="0">
                <a:solidFill>
                  <a:sysClr val="windowText" lastClr="000000"/>
                </a:solidFill>
                <a:latin typeface="Calibri"/>
                <a:ea typeface="微软雅黑"/>
              </a:endParaRPr>
            </a:p>
          </p:txBody>
        </p:sp>
      </p:grpSp>
      <p:grpSp>
        <p:nvGrpSpPr>
          <p:cNvPr id="59" name="组合 58"/>
          <p:cNvGrpSpPr/>
          <p:nvPr/>
        </p:nvGrpSpPr>
        <p:grpSpPr>
          <a:xfrm>
            <a:off x="3962506" y="4528455"/>
            <a:ext cx="252447" cy="252413"/>
            <a:chOff x="304800" y="673100"/>
            <a:chExt cx="4000500" cy="4000500"/>
          </a:xfrm>
          <a:effectLst>
            <a:outerShdw blurRad="444500" dist="254000" dir="8100000" algn="tr" rotWithShape="0">
              <a:prstClr val="black">
                <a:alpha val="50000"/>
              </a:prstClr>
            </a:outerShdw>
          </a:effectLst>
        </p:grpSpPr>
        <p:sp>
          <p:nvSpPr>
            <p:cNvPr id="60" name="同心圆 59"/>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054">
                <a:defRPr/>
              </a:pPr>
              <a:endParaRPr lang="zh-CN" altLang="en-US" sz="1200" kern="0">
                <a:solidFill>
                  <a:sysClr val="windowText" lastClr="000000"/>
                </a:solidFill>
                <a:latin typeface="Calibri"/>
                <a:ea typeface="微软雅黑"/>
              </a:endParaRPr>
            </a:p>
          </p:txBody>
        </p:sp>
        <p:sp>
          <p:nvSpPr>
            <p:cNvPr id="61" name="椭圆 60"/>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054">
                <a:defRPr/>
              </a:pPr>
              <a:endParaRPr lang="zh-CN" altLang="en-US" sz="1200" kern="0">
                <a:solidFill>
                  <a:sysClr val="windowText" lastClr="000000"/>
                </a:solidFill>
                <a:latin typeface="Calibri"/>
                <a:ea typeface="微软雅黑"/>
              </a:endParaRPr>
            </a:p>
          </p:txBody>
        </p:sp>
      </p:grpSp>
      <p:grpSp>
        <p:nvGrpSpPr>
          <p:cNvPr id="62" name="组合 61"/>
          <p:cNvGrpSpPr/>
          <p:nvPr/>
        </p:nvGrpSpPr>
        <p:grpSpPr>
          <a:xfrm>
            <a:off x="3181252" y="4325716"/>
            <a:ext cx="528983" cy="528912"/>
            <a:chOff x="304800" y="673100"/>
            <a:chExt cx="4000500" cy="4000500"/>
          </a:xfrm>
          <a:effectLst>
            <a:outerShdw blurRad="444500" dist="254000" dir="8100000" algn="tr" rotWithShape="0">
              <a:prstClr val="black">
                <a:alpha val="50000"/>
              </a:prstClr>
            </a:outerShdw>
          </a:effectLst>
        </p:grpSpPr>
        <p:sp>
          <p:nvSpPr>
            <p:cNvPr id="63" name="同心圆 62"/>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054">
                <a:defRPr/>
              </a:pPr>
              <a:endParaRPr lang="zh-CN" altLang="en-US" sz="1200" kern="0">
                <a:solidFill>
                  <a:sysClr val="windowText" lastClr="000000"/>
                </a:solidFill>
                <a:latin typeface="Calibri"/>
                <a:ea typeface="微软雅黑"/>
              </a:endParaRPr>
            </a:p>
          </p:txBody>
        </p:sp>
        <p:sp>
          <p:nvSpPr>
            <p:cNvPr id="64" name="椭圆 63"/>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054">
                <a:defRPr/>
              </a:pPr>
              <a:endParaRPr lang="zh-CN" altLang="en-US" sz="1200" kern="0">
                <a:solidFill>
                  <a:sysClr val="windowText" lastClr="000000"/>
                </a:solidFill>
                <a:latin typeface="Calibri"/>
                <a:ea typeface="微软雅黑"/>
              </a:endParaRPr>
            </a:p>
          </p:txBody>
        </p:sp>
      </p:grpSp>
      <p:grpSp>
        <p:nvGrpSpPr>
          <p:cNvPr id="65" name="组合 64"/>
          <p:cNvGrpSpPr/>
          <p:nvPr/>
        </p:nvGrpSpPr>
        <p:grpSpPr>
          <a:xfrm>
            <a:off x="8463984" y="3830481"/>
            <a:ext cx="1179076" cy="1178917"/>
            <a:chOff x="304800" y="673100"/>
            <a:chExt cx="4000500" cy="4000500"/>
          </a:xfrm>
          <a:effectLst>
            <a:outerShdw blurRad="444500" dist="254000" dir="8100000" algn="tr" rotWithShape="0">
              <a:prstClr val="black">
                <a:alpha val="50000"/>
              </a:prstClr>
            </a:outerShdw>
          </a:effectLst>
        </p:grpSpPr>
        <p:sp>
          <p:nvSpPr>
            <p:cNvPr id="66" name="同心圆 65"/>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054">
                <a:defRPr/>
              </a:pPr>
              <a:endParaRPr lang="zh-CN" altLang="en-US" kern="0">
                <a:solidFill>
                  <a:sysClr val="windowText" lastClr="000000"/>
                </a:solidFill>
                <a:latin typeface="Calibri"/>
                <a:ea typeface="微软雅黑"/>
              </a:endParaRPr>
            </a:p>
          </p:txBody>
        </p:sp>
        <p:sp>
          <p:nvSpPr>
            <p:cNvPr id="67" name="椭圆 66"/>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054">
                <a:defRPr/>
              </a:pPr>
              <a:endParaRPr lang="zh-CN" altLang="en-US" kern="0">
                <a:solidFill>
                  <a:sysClr val="window" lastClr="FFFFFF"/>
                </a:solidFill>
                <a:latin typeface="Calibri"/>
                <a:ea typeface="微软雅黑"/>
              </a:endParaRPr>
            </a:p>
          </p:txBody>
        </p:sp>
      </p:grpSp>
      <p:grpSp>
        <p:nvGrpSpPr>
          <p:cNvPr id="68" name="组合 67"/>
          <p:cNvGrpSpPr/>
          <p:nvPr/>
        </p:nvGrpSpPr>
        <p:grpSpPr>
          <a:xfrm>
            <a:off x="4419626" y="4323809"/>
            <a:ext cx="223042" cy="223011"/>
            <a:chOff x="304800" y="673100"/>
            <a:chExt cx="4000500" cy="4000500"/>
          </a:xfrm>
          <a:effectLst>
            <a:outerShdw blurRad="444500" dist="254000" dir="8100000" algn="tr" rotWithShape="0">
              <a:prstClr val="black">
                <a:alpha val="50000"/>
              </a:prstClr>
            </a:outerShdw>
          </a:effectLst>
        </p:grpSpPr>
        <p:sp>
          <p:nvSpPr>
            <p:cNvPr id="69" name="同心圆 68"/>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054">
                <a:defRPr/>
              </a:pPr>
              <a:endParaRPr lang="zh-CN" altLang="en-US" sz="1200" kern="0">
                <a:solidFill>
                  <a:sysClr val="windowText" lastClr="000000"/>
                </a:solidFill>
                <a:latin typeface="Calibri"/>
                <a:ea typeface="微软雅黑"/>
              </a:endParaRPr>
            </a:p>
          </p:txBody>
        </p:sp>
        <p:sp>
          <p:nvSpPr>
            <p:cNvPr id="70" name="椭圆 69"/>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054">
                <a:defRPr/>
              </a:pPr>
              <a:endParaRPr lang="zh-CN" altLang="en-US" sz="1200" kern="0">
                <a:solidFill>
                  <a:sysClr val="windowText" lastClr="000000"/>
                </a:solidFill>
                <a:latin typeface="Calibri"/>
                <a:ea typeface="微软雅黑"/>
              </a:endParaRPr>
            </a:p>
          </p:txBody>
        </p:sp>
      </p:grpSp>
      <p:grpSp>
        <p:nvGrpSpPr>
          <p:cNvPr id="71" name="组合 70"/>
          <p:cNvGrpSpPr/>
          <p:nvPr/>
        </p:nvGrpSpPr>
        <p:grpSpPr>
          <a:xfrm>
            <a:off x="1943138" y="4704692"/>
            <a:ext cx="1179076" cy="1178917"/>
            <a:chOff x="304800" y="673100"/>
            <a:chExt cx="4000500" cy="4000500"/>
          </a:xfrm>
          <a:effectLst>
            <a:outerShdw blurRad="444500" dist="254000" dir="8100000" algn="tr" rotWithShape="0">
              <a:prstClr val="black">
                <a:alpha val="50000"/>
              </a:prstClr>
            </a:outerShdw>
          </a:effectLst>
        </p:grpSpPr>
        <p:sp>
          <p:nvSpPr>
            <p:cNvPr id="72" name="同心圆 71"/>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054">
                <a:defRPr/>
              </a:pPr>
              <a:endParaRPr lang="zh-CN" altLang="en-US" kern="0">
                <a:solidFill>
                  <a:sysClr val="windowText" lastClr="000000"/>
                </a:solidFill>
                <a:latin typeface="Calibri"/>
                <a:ea typeface="微软雅黑"/>
              </a:endParaRPr>
            </a:p>
          </p:txBody>
        </p:sp>
        <p:sp>
          <p:nvSpPr>
            <p:cNvPr id="73" name="椭圆 72"/>
            <p:cNvSpPr/>
            <p:nvPr/>
          </p:nvSpPr>
          <p:spPr>
            <a:xfrm>
              <a:off x="392112" y="760412"/>
              <a:ext cx="3825873" cy="3825873"/>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054">
                <a:defRPr/>
              </a:pPr>
              <a:endParaRPr lang="zh-CN" altLang="en-US" kern="0">
                <a:solidFill>
                  <a:sysClr val="window" lastClr="FFFFFF"/>
                </a:solidFill>
                <a:latin typeface="Calibri"/>
                <a:ea typeface="微软雅黑"/>
              </a:endParaRPr>
            </a:p>
          </p:txBody>
        </p:sp>
      </p:grpSp>
      <p:grpSp>
        <p:nvGrpSpPr>
          <p:cNvPr id="74" name="组合 73"/>
          <p:cNvGrpSpPr/>
          <p:nvPr/>
        </p:nvGrpSpPr>
        <p:grpSpPr>
          <a:xfrm>
            <a:off x="1275195" y="4605224"/>
            <a:ext cx="520102" cy="520031"/>
            <a:chOff x="304800" y="673100"/>
            <a:chExt cx="4000500" cy="4000500"/>
          </a:xfrm>
          <a:effectLst>
            <a:outerShdw blurRad="444500" dist="254000" dir="8100000" algn="tr" rotWithShape="0">
              <a:prstClr val="black">
                <a:alpha val="50000"/>
              </a:prstClr>
            </a:outerShdw>
          </a:effectLst>
        </p:grpSpPr>
        <p:sp>
          <p:nvSpPr>
            <p:cNvPr id="75" name="同心圆 74"/>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054">
                <a:defRPr/>
              </a:pPr>
              <a:endParaRPr lang="zh-CN" altLang="en-US" sz="1200" kern="0">
                <a:solidFill>
                  <a:sysClr val="windowText" lastClr="000000"/>
                </a:solidFill>
                <a:latin typeface="Calibri"/>
                <a:ea typeface="微软雅黑"/>
              </a:endParaRPr>
            </a:p>
          </p:txBody>
        </p:sp>
        <p:sp>
          <p:nvSpPr>
            <p:cNvPr id="76" name="椭圆 75"/>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054">
                <a:defRPr/>
              </a:pPr>
              <a:endParaRPr lang="zh-CN" altLang="en-US" sz="1200" kern="0">
                <a:solidFill>
                  <a:sysClr val="windowText" lastClr="000000"/>
                </a:solidFill>
                <a:latin typeface="Calibri"/>
                <a:ea typeface="微软雅黑"/>
              </a:endParaRPr>
            </a:p>
          </p:txBody>
        </p:sp>
      </p:grpSp>
      <p:grpSp>
        <p:nvGrpSpPr>
          <p:cNvPr id="77" name="组合 76"/>
          <p:cNvGrpSpPr/>
          <p:nvPr/>
        </p:nvGrpSpPr>
        <p:grpSpPr>
          <a:xfrm>
            <a:off x="291078" y="4920241"/>
            <a:ext cx="316822" cy="316779"/>
            <a:chOff x="304800" y="673100"/>
            <a:chExt cx="4000500" cy="4000500"/>
          </a:xfrm>
          <a:effectLst>
            <a:outerShdw blurRad="444500" dist="254000" dir="8100000" algn="tr" rotWithShape="0">
              <a:prstClr val="black">
                <a:alpha val="50000"/>
              </a:prstClr>
            </a:outerShdw>
          </a:effectLst>
        </p:grpSpPr>
        <p:sp>
          <p:nvSpPr>
            <p:cNvPr id="78" name="同心圆 77"/>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054">
                <a:defRPr/>
              </a:pPr>
              <a:endParaRPr lang="zh-CN" altLang="en-US" sz="1200" kern="0">
                <a:solidFill>
                  <a:sysClr val="windowText" lastClr="000000"/>
                </a:solidFill>
                <a:latin typeface="Calibri"/>
                <a:ea typeface="微软雅黑"/>
              </a:endParaRPr>
            </a:p>
          </p:txBody>
        </p:sp>
        <p:sp>
          <p:nvSpPr>
            <p:cNvPr id="79" name="椭圆 78"/>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054">
                <a:defRPr/>
              </a:pPr>
              <a:endParaRPr lang="zh-CN" altLang="en-US" sz="1200" kern="0">
                <a:solidFill>
                  <a:sysClr val="windowText" lastClr="000000"/>
                </a:solidFill>
                <a:latin typeface="Calibri"/>
                <a:ea typeface="微软雅黑"/>
              </a:endParaRPr>
            </a:p>
          </p:txBody>
        </p:sp>
      </p:grpSp>
      <p:grpSp>
        <p:nvGrpSpPr>
          <p:cNvPr id="80" name="组合 79"/>
          <p:cNvGrpSpPr/>
          <p:nvPr/>
        </p:nvGrpSpPr>
        <p:grpSpPr>
          <a:xfrm>
            <a:off x="117144" y="4736990"/>
            <a:ext cx="158410" cy="158389"/>
            <a:chOff x="304800" y="673100"/>
            <a:chExt cx="4000500" cy="4000500"/>
          </a:xfrm>
          <a:effectLst>
            <a:outerShdw blurRad="444500" dist="254000" dir="8100000" algn="tr" rotWithShape="0">
              <a:prstClr val="black">
                <a:alpha val="50000"/>
              </a:prstClr>
            </a:outerShdw>
          </a:effectLst>
        </p:grpSpPr>
        <p:sp>
          <p:nvSpPr>
            <p:cNvPr id="81" name="同心圆 80"/>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054">
                <a:defRPr/>
              </a:pPr>
              <a:endParaRPr lang="zh-CN" altLang="en-US" sz="1200" kern="0">
                <a:solidFill>
                  <a:sysClr val="windowText" lastClr="000000"/>
                </a:solidFill>
                <a:latin typeface="Calibri"/>
                <a:ea typeface="微软雅黑"/>
              </a:endParaRPr>
            </a:p>
          </p:txBody>
        </p:sp>
        <p:sp>
          <p:nvSpPr>
            <p:cNvPr id="82" name="椭圆 81"/>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054">
                <a:defRPr/>
              </a:pPr>
              <a:endParaRPr lang="zh-CN" altLang="en-US" sz="1200" kern="0">
                <a:solidFill>
                  <a:sysClr val="windowText" lastClr="000000"/>
                </a:solidFill>
                <a:latin typeface="Calibri"/>
                <a:ea typeface="微软雅黑"/>
              </a:endParaRPr>
            </a:p>
          </p:txBody>
        </p:sp>
      </p:grpSp>
    </p:spTree>
    <p:extLst>
      <p:ext uri="{BB962C8B-B14F-4D97-AF65-F5344CB8AC3E}">
        <p14:creationId xmlns:p14="http://schemas.microsoft.com/office/powerpoint/2010/main" val="1742988354"/>
      </p:ext>
    </p:extLst>
  </p:cSld>
  <p:clrMapOvr>
    <a:masterClrMapping/>
  </p:clrMapOvr>
  <p:transition spd="slow" advTm="0">
    <p:wip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accel="52000" fill="hold" nodeType="afterEffect" p14:presetBounceEnd="48000">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14:bounceEnd="48000">
                                          <p:cBhvr additive="base">
                                            <p:cTn id="7" dur="2000" fill="hold"/>
                                            <p:tgtEl>
                                              <p:spTgt spid="11"/>
                                            </p:tgtEl>
                                            <p:attrNameLst>
                                              <p:attrName>ppt_x</p:attrName>
                                            </p:attrNameLst>
                                          </p:cBhvr>
                                          <p:tavLst>
                                            <p:tav tm="0">
                                              <p:val>
                                                <p:strVal val="0-#ppt_w/2"/>
                                              </p:val>
                                            </p:tav>
                                            <p:tav tm="100000">
                                              <p:val>
                                                <p:strVal val="#ppt_x"/>
                                              </p:val>
                                            </p:tav>
                                          </p:tavLst>
                                        </p:anim>
                                        <p:anim calcmode="lin" valueType="num" p14:bounceEnd="48000">
                                          <p:cBhvr additive="base">
                                            <p:cTn id="8" dur="2000" fill="hold"/>
                                            <p:tgtEl>
                                              <p:spTgt spid="11"/>
                                            </p:tgtEl>
                                            <p:attrNameLst>
                                              <p:attrName>ppt_y</p:attrName>
                                            </p:attrNameLst>
                                          </p:cBhvr>
                                          <p:tavLst>
                                            <p:tav tm="0">
                                              <p:val>
                                                <p:strVal val="0-#ppt_h/2"/>
                                              </p:val>
                                            </p:tav>
                                            <p:tav tm="100000">
                                              <p:val>
                                                <p:strVal val="#ppt_y"/>
                                              </p:val>
                                            </p:tav>
                                          </p:tavLst>
                                        </p:anim>
                                      </p:childTnLst>
                                    </p:cTn>
                                  </p:par>
                                  <p:par>
                                    <p:cTn id="9" presetID="2" presetClass="entr" presetSubtype="12" accel="52000" fill="hold" nodeType="withEffect" p14:presetBounceEnd="48000">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14:bounceEnd="48000">
                                          <p:cBhvr additive="base">
                                            <p:cTn id="11" dur="2000" fill="hold"/>
                                            <p:tgtEl>
                                              <p:spTgt spid="8"/>
                                            </p:tgtEl>
                                            <p:attrNameLst>
                                              <p:attrName>ppt_x</p:attrName>
                                            </p:attrNameLst>
                                          </p:cBhvr>
                                          <p:tavLst>
                                            <p:tav tm="0">
                                              <p:val>
                                                <p:strVal val="0-#ppt_w/2"/>
                                              </p:val>
                                            </p:tav>
                                            <p:tav tm="100000">
                                              <p:val>
                                                <p:strVal val="#ppt_x"/>
                                              </p:val>
                                            </p:tav>
                                          </p:tavLst>
                                        </p:anim>
                                        <p:anim calcmode="lin" valueType="num" p14:bounceEnd="48000">
                                          <p:cBhvr additive="base">
                                            <p:cTn id="12" dur="2000" fill="hold"/>
                                            <p:tgtEl>
                                              <p:spTgt spid="8"/>
                                            </p:tgtEl>
                                            <p:attrNameLst>
                                              <p:attrName>ppt_y</p:attrName>
                                            </p:attrNameLst>
                                          </p:cBhvr>
                                          <p:tavLst>
                                            <p:tav tm="0">
                                              <p:val>
                                                <p:strVal val="1+#ppt_h/2"/>
                                              </p:val>
                                            </p:tav>
                                            <p:tav tm="100000">
                                              <p:val>
                                                <p:strVal val="#ppt_y"/>
                                              </p:val>
                                            </p:tav>
                                          </p:tavLst>
                                        </p:anim>
                                      </p:childTnLst>
                                    </p:cTn>
                                  </p:par>
                                  <p:par>
                                    <p:cTn id="13" presetID="2" presetClass="entr" presetSubtype="3" accel="52000" fill="hold" nodeType="withEffect" p14:presetBounceEnd="48000">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14:bounceEnd="48000">
                                          <p:cBhvr additive="base">
                                            <p:cTn id="15" dur="2000" fill="hold"/>
                                            <p:tgtEl>
                                              <p:spTgt spid="5"/>
                                            </p:tgtEl>
                                            <p:attrNameLst>
                                              <p:attrName>ppt_x</p:attrName>
                                            </p:attrNameLst>
                                          </p:cBhvr>
                                          <p:tavLst>
                                            <p:tav tm="0">
                                              <p:val>
                                                <p:strVal val="1+#ppt_w/2"/>
                                              </p:val>
                                            </p:tav>
                                            <p:tav tm="100000">
                                              <p:val>
                                                <p:strVal val="#ppt_x"/>
                                              </p:val>
                                            </p:tav>
                                          </p:tavLst>
                                        </p:anim>
                                        <p:anim calcmode="lin" valueType="num" p14:bounceEnd="48000">
                                          <p:cBhvr additive="base">
                                            <p:cTn id="16" dur="2000" fill="hold"/>
                                            <p:tgtEl>
                                              <p:spTgt spid="5"/>
                                            </p:tgtEl>
                                            <p:attrNameLst>
                                              <p:attrName>ppt_y</p:attrName>
                                            </p:attrNameLst>
                                          </p:cBhvr>
                                          <p:tavLst>
                                            <p:tav tm="0">
                                              <p:val>
                                                <p:strVal val="0-#ppt_h/2"/>
                                              </p:val>
                                            </p:tav>
                                            <p:tav tm="100000">
                                              <p:val>
                                                <p:strVal val="#ppt_y"/>
                                              </p:val>
                                            </p:tav>
                                          </p:tavLst>
                                        </p:anim>
                                      </p:childTnLst>
                                    </p:cTn>
                                  </p:par>
                                  <p:par>
                                    <p:cTn id="17" presetID="2" presetClass="entr" presetSubtype="6" accel="52000" fill="hold" nodeType="withEffect" p14:presetBounceEnd="48000">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14:bounceEnd="48000">
                                          <p:cBhvr additive="base">
                                            <p:cTn id="19" dur="2000" fill="hold"/>
                                            <p:tgtEl>
                                              <p:spTgt spid="15"/>
                                            </p:tgtEl>
                                            <p:attrNameLst>
                                              <p:attrName>ppt_x</p:attrName>
                                            </p:attrNameLst>
                                          </p:cBhvr>
                                          <p:tavLst>
                                            <p:tav tm="0">
                                              <p:val>
                                                <p:strVal val="1+#ppt_w/2"/>
                                              </p:val>
                                            </p:tav>
                                            <p:tav tm="100000">
                                              <p:val>
                                                <p:strVal val="#ppt_x"/>
                                              </p:val>
                                            </p:tav>
                                          </p:tavLst>
                                        </p:anim>
                                        <p:anim calcmode="lin" valueType="num" p14:bounceEnd="48000">
                                          <p:cBhvr additive="base">
                                            <p:cTn id="20" dur="2000" fill="hold"/>
                                            <p:tgtEl>
                                              <p:spTgt spid="15"/>
                                            </p:tgtEl>
                                            <p:attrNameLst>
                                              <p:attrName>ppt_y</p:attrName>
                                            </p:attrNameLst>
                                          </p:cBhvr>
                                          <p:tavLst>
                                            <p:tav tm="0">
                                              <p:val>
                                                <p:strVal val="1+#ppt_h/2"/>
                                              </p:val>
                                            </p:tav>
                                            <p:tav tm="100000">
                                              <p:val>
                                                <p:strVal val="#ppt_y"/>
                                              </p:val>
                                            </p:tav>
                                          </p:tavLst>
                                        </p:anim>
                                      </p:childTnLst>
                                    </p:cTn>
                                  </p:par>
                                </p:childTnLst>
                              </p:cTn>
                            </p:par>
                            <p:par>
                              <p:cTn id="21" fill="hold">
                                <p:stCondLst>
                                  <p:cond delay="2000"/>
                                </p:stCondLst>
                                <p:childTnLst>
                                  <p:par>
                                    <p:cTn id="22" presetID="31" presetClass="entr" presetSubtype="0" fill="hold" grpId="0" nodeType="afterEffect">
                                      <p:stCondLst>
                                        <p:cond delay="0"/>
                                      </p:stCondLst>
                                      <p:childTnLst>
                                        <p:set>
                                          <p:cBhvr>
                                            <p:cTn id="23" dur="1" fill="hold">
                                              <p:stCondLst>
                                                <p:cond delay="0"/>
                                              </p:stCondLst>
                                            </p:cTn>
                                            <p:tgtEl>
                                              <p:spTgt spid="18"/>
                                            </p:tgtEl>
                                            <p:attrNameLst>
                                              <p:attrName>style.visibility</p:attrName>
                                            </p:attrNameLst>
                                          </p:cBhvr>
                                          <p:to>
                                            <p:strVal val="visible"/>
                                          </p:to>
                                        </p:set>
                                        <p:anim calcmode="lin" valueType="num">
                                          <p:cBhvr>
                                            <p:cTn id="24" dur="400" fill="hold"/>
                                            <p:tgtEl>
                                              <p:spTgt spid="18"/>
                                            </p:tgtEl>
                                            <p:attrNameLst>
                                              <p:attrName>ppt_w</p:attrName>
                                            </p:attrNameLst>
                                          </p:cBhvr>
                                          <p:tavLst>
                                            <p:tav tm="0">
                                              <p:val>
                                                <p:fltVal val="0"/>
                                              </p:val>
                                            </p:tav>
                                            <p:tav tm="100000">
                                              <p:val>
                                                <p:strVal val="#ppt_w"/>
                                              </p:val>
                                            </p:tav>
                                          </p:tavLst>
                                        </p:anim>
                                        <p:anim calcmode="lin" valueType="num">
                                          <p:cBhvr>
                                            <p:cTn id="25" dur="400" fill="hold"/>
                                            <p:tgtEl>
                                              <p:spTgt spid="18"/>
                                            </p:tgtEl>
                                            <p:attrNameLst>
                                              <p:attrName>ppt_h</p:attrName>
                                            </p:attrNameLst>
                                          </p:cBhvr>
                                          <p:tavLst>
                                            <p:tav tm="0">
                                              <p:val>
                                                <p:fltVal val="0"/>
                                              </p:val>
                                            </p:tav>
                                            <p:tav tm="100000">
                                              <p:val>
                                                <p:strVal val="#ppt_h"/>
                                              </p:val>
                                            </p:tav>
                                          </p:tavLst>
                                        </p:anim>
                                        <p:anim calcmode="lin" valueType="num">
                                          <p:cBhvr>
                                            <p:cTn id="26" dur="400" fill="hold"/>
                                            <p:tgtEl>
                                              <p:spTgt spid="18"/>
                                            </p:tgtEl>
                                            <p:attrNameLst>
                                              <p:attrName>style.rotation</p:attrName>
                                            </p:attrNameLst>
                                          </p:cBhvr>
                                          <p:tavLst>
                                            <p:tav tm="0">
                                              <p:val>
                                                <p:fltVal val="90"/>
                                              </p:val>
                                            </p:tav>
                                            <p:tav tm="100000">
                                              <p:val>
                                                <p:fltVal val="0"/>
                                              </p:val>
                                            </p:tav>
                                          </p:tavLst>
                                        </p:anim>
                                        <p:animEffect transition="in" filter="fade">
                                          <p:cBhvr>
                                            <p:cTn id="27" dur="400"/>
                                            <p:tgtEl>
                                              <p:spTgt spid="18"/>
                                            </p:tgtEl>
                                          </p:cBhvr>
                                        </p:animEffect>
                                      </p:childTnLst>
                                    </p:cTn>
                                  </p:par>
                                </p:childTnLst>
                              </p:cTn>
                            </p:par>
                            <p:par>
                              <p:cTn id="28" fill="hold">
                                <p:stCondLst>
                                  <p:cond delay="2400"/>
                                </p:stCondLst>
                                <p:childTnLst>
                                  <p:par>
                                    <p:cTn id="29" presetID="31" presetClass="entr" presetSubtype="0" fill="hold" grpId="0" nodeType="afterEffect">
                                      <p:stCondLst>
                                        <p:cond delay="0"/>
                                      </p:stCondLst>
                                      <p:childTnLst>
                                        <p:set>
                                          <p:cBhvr>
                                            <p:cTn id="30" dur="1" fill="hold">
                                              <p:stCondLst>
                                                <p:cond delay="0"/>
                                              </p:stCondLst>
                                            </p:cTn>
                                            <p:tgtEl>
                                              <p:spTgt spid="19"/>
                                            </p:tgtEl>
                                            <p:attrNameLst>
                                              <p:attrName>style.visibility</p:attrName>
                                            </p:attrNameLst>
                                          </p:cBhvr>
                                          <p:to>
                                            <p:strVal val="visible"/>
                                          </p:to>
                                        </p:set>
                                        <p:anim calcmode="lin" valueType="num">
                                          <p:cBhvr>
                                            <p:cTn id="31" dur="400" fill="hold"/>
                                            <p:tgtEl>
                                              <p:spTgt spid="19"/>
                                            </p:tgtEl>
                                            <p:attrNameLst>
                                              <p:attrName>ppt_w</p:attrName>
                                            </p:attrNameLst>
                                          </p:cBhvr>
                                          <p:tavLst>
                                            <p:tav tm="0">
                                              <p:val>
                                                <p:fltVal val="0"/>
                                              </p:val>
                                            </p:tav>
                                            <p:tav tm="100000">
                                              <p:val>
                                                <p:strVal val="#ppt_w"/>
                                              </p:val>
                                            </p:tav>
                                          </p:tavLst>
                                        </p:anim>
                                        <p:anim calcmode="lin" valueType="num">
                                          <p:cBhvr>
                                            <p:cTn id="32" dur="400" fill="hold"/>
                                            <p:tgtEl>
                                              <p:spTgt spid="19"/>
                                            </p:tgtEl>
                                            <p:attrNameLst>
                                              <p:attrName>ppt_h</p:attrName>
                                            </p:attrNameLst>
                                          </p:cBhvr>
                                          <p:tavLst>
                                            <p:tav tm="0">
                                              <p:val>
                                                <p:fltVal val="0"/>
                                              </p:val>
                                            </p:tav>
                                            <p:tav tm="100000">
                                              <p:val>
                                                <p:strVal val="#ppt_h"/>
                                              </p:val>
                                            </p:tav>
                                          </p:tavLst>
                                        </p:anim>
                                        <p:anim calcmode="lin" valueType="num">
                                          <p:cBhvr>
                                            <p:cTn id="33" dur="400" fill="hold"/>
                                            <p:tgtEl>
                                              <p:spTgt spid="19"/>
                                            </p:tgtEl>
                                            <p:attrNameLst>
                                              <p:attrName>style.rotation</p:attrName>
                                            </p:attrNameLst>
                                          </p:cBhvr>
                                          <p:tavLst>
                                            <p:tav tm="0">
                                              <p:val>
                                                <p:fltVal val="90"/>
                                              </p:val>
                                            </p:tav>
                                            <p:tav tm="100000">
                                              <p:val>
                                                <p:fltVal val="0"/>
                                              </p:val>
                                            </p:tav>
                                          </p:tavLst>
                                        </p:anim>
                                        <p:animEffect transition="in" filter="fade">
                                          <p:cBhvr>
                                            <p:cTn id="34" dur="400"/>
                                            <p:tgtEl>
                                              <p:spTgt spid="19"/>
                                            </p:tgtEl>
                                          </p:cBhvr>
                                        </p:animEffect>
                                      </p:childTnLst>
                                    </p:cTn>
                                  </p:par>
                                </p:childTnLst>
                              </p:cTn>
                            </p:par>
                            <p:par>
                              <p:cTn id="35" fill="hold">
                                <p:stCondLst>
                                  <p:cond delay="2800"/>
                                </p:stCondLst>
                                <p:childTnLst>
                                  <p:par>
                                    <p:cTn id="36" presetID="31" presetClass="entr" presetSubtype="0" fill="hold" grpId="0" nodeType="afterEffect">
                                      <p:stCondLst>
                                        <p:cond delay="0"/>
                                      </p:stCondLst>
                                      <p:childTnLst>
                                        <p:set>
                                          <p:cBhvr>
                                            <p:cTn id="37" dur="1" fill="hold">
                                              <p:stCondLst>
                                                <p:cond delay="0"/>
                                              </p:stCondLst>
                                            </p:cTn>
                                            <p:tgtEl>
                                              <p:spTgt spid="20"/>
                                            </p:tgtEl>
                                            <p:attrNameLst>
                                              <p:attrName>style.visibility</p:attrName>
                                            </p:attrNameLst>
                                          </p:cBhvr>
                                          <p:to>
                                            <p:strVal val="visible"/>
                                          </p:to>
                                        </p:set>
                                        <p:anim calcmode="lin" valueType="num">
                                          <p:cBhvr>
                                            <p:cTn id="38" dur="400" fill="hold"/>
                                            <p:tgtEl>
                                              <p:spTgt spid="20"/>
                                            </p:tgtEl>
                                            <p:attrNameLst>
                                              <p:attrName>ppt_w</p:attrName>
                                            </p:attrNameLst>
                                          </p:cBhvr>
                                          <p:tavLst>
                                            <p:tav tm="0">
                                              <p:val>
                                                <p:fltVal val="0"/>
                                              </p:val>
                                            </p:tav>
                                            <p:tav tm="100000">
                                              <p:val>
                                                <p:strVal val="#ppt_w"/>
                                              </p:val>
                                            </p:tav>
                                          </p:tavLst>
                                        </p:anim>
                                        <p:anim calcmode="lin" valueType="num">
                                          <p:cBhvr>
                                            <p:cTn id="39" dur="400" fill="hold"/>
                                            <p:tgtEl>
                                              <p:spTgt spid="20"/>
                                            </p:tgtEl>
                                            <p:attrNameLst>
                                              <p:attrName>ppt_h</p:attrName>
                                            </p:attrNameLst>
                                          </p:cBhvr>
                                          <p:tavLst>
                                            <p:tav tm="0">
                                              <p:val>
                                                <p:fltVal val="0"/>
                                              </p:val>
                                            </p:tav>
                                            <p:tav tm="100000">
                                              <p:val>
                                                <p:strVal val="#ppt_h"/>
                                              </p:val>
                                            </p:tav>
                                          </p:tavLst>
                                        </p:anim>
                                        <p:anim calcmode="lin" valueType="num">
                                          <p:cBhvr>
                                            <p:cTn id="40" dur="400" fill="hold"/>
                                            <p:tgtEl>
                                              <p:spTgt spid="20"/>
                                            </p:tgtEl>
                                            <p:attrNameLst>
                                              <p:attrName>style.rotation</p:attrName>
                                            </p:attrNameLst>
                                          </p:cBhvr>
                                          <p:tavLst>
                                            <p:tav tm="0">
                                              <p:val>
                                                <p:fltVal val="90"/>
                                              </p:val>
                                            </p:tav>
                                            <p:tav tm="100000">
                                              <p:val>
                                                <p:fltVal val="0"/>
                                              </p:val>
                                            </p:tav>
                                          </p:tavLst>
                                        </p:anim>
                                        <p:animEffect transition="in" filter="fade">
                                          <p:cBhvr>
                                            <p:cTn id="41" dur="400"/>
                                            <p:tgtEl>
                                              <p:spTgt spid="20"/>
                                            </p:tgtEl>
                                          </p:cBhvr>
                                        </p:animEffect>
                                      </p:childTnLst>
                                    </p:cTn>
                                  </p:par>
                                </p:childTnLst>
                              </p:cTn>
                            </p:par>
                            <p:par>
                              <p:cTn id="42" fill="hold">
                                <p:stCondLst>
                                  <p:cond delay="3200"/>
                                </p:stCondLst>
                                <p:childTnLst>
                                  <p:par>
                                    <p:cTn id="43" presetID="31" presetClass="entr" presetSubtype="0" fill="hold" grpId="0" nodeType="afterEffect">
                                      <p:stCondLst>
                                        <p:cond delay="0"/>
                                      </p:stCondLst>
                                      <p:childTnLst>
                                        <p:set>
                                          <p:cBhvr>
                                            <p:cTn id="44" dur="1" fill="hold">
                                              <p:stCondLst>
                                                <p:cond delay="0"/>
                                              </p:stCondLst>
                                            </p:cTn>
                                            <p:tgtEl>
                                              <p:spTgt spid="21"/>
                                            </p:tgtEl>
                                            <p:attrNameLst>
                                              <p:attrName>style.visibility</p:attrName>
                                            </p:attrNameLst>
                                          </p:cBhvr>
                                          <p:to>
                                            <p:strVal val="visible"/>
                                          </p:to>
                                        </p:set>
                                        <p:anim calcmode="lin" valueType="num">
                                          <p:cBhvr>
                                            <p:cTn id="45" dur="400" fill="hold"/>
                                            <p:tgtEl>
                                              <p:spTgt spid="21"/>
                                            </p:tgtEl>
                                            <p:attrNameLst>
                                              <p:attrName>ppt_w</p:attrName>
                                            </p:attrNameLst>
                                          </p:cBhvr>
                                          <p:tavLst>
                                            <p:tav tm="0">
                                              <p:val>
                                                <p:fltVal val="0"/>
                                              </p:val>
                                            </p:tav>
                                            <p:tav tm="100000">
                                              <p:val>
                                                <p:strVal val="#ppt_w"/>
                                              </p:val>
                                            </p:tav>
                                          </p:tavLst>
                                        </p:anim>
                                        <p:anim calcmode="lin" valueType="num">
                                          <p:cBhvr>
                                            <p:cTn id="46" dur="400" fill="hold"/>
                                            <p:tgtEl>
                                              <p:spTgt spid="21"/>
                                            </p:tgtEl>
                                            <p:attrNameLst>
                                              <p:attrName>ppt_h</p:attrName>
                                            </p:attrNameLst>
                                          </p:cBhvr>
                                          <p:tavLst>
                                            <p:tav tm="0">
                                              <p:val>
                                                <p:fltVal val="0"/>
                                              </p:val>
                                            </p:tav>
                                            <p:tav tm="100000">
                                              <p:val>
                                                <p:strVal val="#ppt_h"/>
                                              </p:val>
                                            </p:tav>
                                          </p:tavLst>
                                        </p:anim>
                                        <p:anim calcmode="lin" valueType="num">
                                          <p:cBhvr>
                                            <p:cTn id="47" dur="400" fill="hold"/>
                                            <p:tgtEl>
                                              <p:spTgt spid="21"/>
                                            </p:tgtEl>
                                            <p:attrNameLst>
                                              <p:attrName>style.rotation</p:attrName>
                                            </p:attrNameLst>
                                          </p:cBhvr>
                                          <p:tavLst>
                                            <p:tav tm="0">
                                              <p:val>
                                                <p:fltVal val="90"/>
                                              </p:val>
                                            </p:tav>
                                            <p:tav tm="100000">
                                              <p:val>
                                                <p:fltVal val="0"/>
                                              </p:val>
                                            </p:tav>
                                          </p:tavLst>
                                        </p:anim>
                                        <p:animEffect transition="in" filter="fade">
                                          <p:cBhvr>
                                            <p:cTn id="48" dur="400"/>
                                            <p:tgtEl>
                                              <p:spTgt spid="21"/>
                                            </p:tgtEl>
                                          </p:cBhvr>
                                        </p:animEffect>
                                      </p:childTnLst>
                                    </p:cTn>
                                  </p:par>
                                </p:childTnLst>
                              </p:cTn>
                            </p:par>
                            <p:par>
                              <p:cTn id="49" fill="hold">
                                <p:stCondLst>
                                  <p:cond delay="3600"/>
                                </p:stCondLst>
                                <p:childTnLst>
                                  <p:par>
                                    <p:cTn id="50" presetID="23" presetClass="entr" presetSubtype="528" fill="hold" nodeType="afterEffect">
                                      <p:stCondLst>
                                        <p:cond delay="0"/>
                                      </p:stCondLst>
                                      <p:childTnLst>
                                        <p:set>
                                          <p:cBhvr>
                                            <p:cTn id="51" dur="1" fill="hold">
                                              <p:stCondLst>
                                                <p:cond delay="0"/>
                                              </p:stCondLst>
                                            </p:cTn>
                                            <p:tgtEl>
                                              <p:spTgt spid="44"/>
                                            </p:tgtEl>
                                            <p:attrNameLst>
                                              <p:attrName>style.visibility</p:attrName>
                                            </p:attrNameLst>
                                          </p:cBhvr>
                                          <p:to>
                                            <p:strVal val="visible"/>
                                          </p:to>
                                        </p:set>
                                        <p:anim calcmode="lin" valueType="num">
                                          <p:cBhvr>
                                            <p:cTn id="52" dur="500" fill="hold"/>
                                            <p:tgtEl>
                                              <p:spTgt spid="44"/>
                                            </p:tgtEl>
                                            <p:attrNameLst>
                                              <p:attrName>ppt_w</p:attrName>
                                            </p:attrNameLst>
                                          </p:cBhvr>
                                          <p:tavLst>
                                            <p:tav tm="0">
                                              <p:val>
                                                <p:fltVal val="0"/>
                                              </p:val>
                                            </p:tav>
                                            <p:tav tm="100000">
                                              <p:val>
                                                <p:strVal val="#ppt_w"/>
                                              </p:val>
                                            </p:tav>
                                          </p:tavLst>
                                        </p:anim>
                                        <p:anim calcmode="lin" valueType="num">
                                          <p:cBhvr>
                                            <p:cTn id="53" dur="500" fill="hold"/>
                                            <p:tgtEl>
                                              <p:spTgt spid="44"/>
                                            </p:tgtEl>
                                            <p:attrNameLst>
                                              <p:attrName>ppt_h</p:attrName>
                                            </p:attrNameLst>
                                          </p:cBhvr>
                                          <p:tavLst>
                                            <p:tav tm="0">
                                              <p:val>
                                                <p:fltVal val="0"/>
                                              </p:val>
                                            </p:tav>
                                            <p:tav tm="100000">
                                              <p:val>
                                                <p:strVal val="#ppt_h"/>
                                              </p:val>
                                            </p:tav>
                                          </p:tavLst>
                                        </p:anim>
                                        <p:anim calcmode="lin" valueType="num">
                                          <p:cBhvr>
                                            <p:cTn id="54" dur="500" fill="hold"/>
                                            <p:tgtEl>
                                              <p:spTgt spid="44"/>
                                            </p:tgtEl>
                                            <p:attrNameLst>
                                              <p:attrName>ppt_x</p:attrName>
                                            </p:attrNameLst>
                                          </p:cBhvr>
                                          <p:tavLst>
                                            <p:tav tm="0">
                                              <p:val>
                                                <p:fltVal val="0.5"/>
                                              </p:val>
                                            </p:tav>
                                            <p:tav tm="100000">
                                              <p:val>
                                                <p:strVal val="#ppt_x"/>
                                              </p:val>
                                            </p:tav>
                                          </p:tavLst>
                                        </p:anim>
                                        <p:anim calcmode="lin" valueType="num">
                                          <p:cBhvr>
                                            <p:cTn id="55" dur="500" fill="hold"/>
                                            <p:tgtEl>
                                              <p:spTgt spid="44"/>
                                            </p:tgtEl>
                                            <p:attrNameLst>
                                              <p:attrName>ppt_y</p:attrName>
                                            </p:attrNameLst>
                                          </p:cBhvr>
                                          <p:tavLst>
                                            <p:tav tm="0">
                                              <p:val>
                                                <p:fltVal val="0.5"/>
                                              </p:val>
                                            </p:tav>
                                            <p:tav tm="100000">
                                              <p:val>
                                                <p:strVal val="#ppt_y"/>
                                              </p:val>
                                            </p:tav>
                                          </p:tavLst>
                                        </p:anim>
                                      </p:childTnLst>
                                    </p:cTn>
                                  </p:par>
                                  <p:par>
                                    <p:cTn id="56" presetID="23" presetClass="entr" presetSubtype="528" fill="hold" nodeType="withEffect">
                                      <p:stCondLst>
                                        <p:cond delay="300"/>
                                      </p:stCondLst>
                                      <p:childTnLst>
                                        <p:set>
                                          <p:cBhvr>
                                            <p:cTn id="57" dur="1" fill="hold">
                                              <p:stCondLst>
                                                <p:cond delay="0"/>
                                              </p:stCondLst>
                                            </p:cTn>
                                            <p:tgtEl>
                                              <p:spTgt spid="47"/>
                                            </p:tgtEl>
                                            <p:attrNameLst>
                                              <p:attrName>style.visibility</p:attrName>
                                            </p:attrNameLst>
                                          </p:cBhvr>
                                          <p:to>
                                            <p:strVal val="visible"/>
                                          </p:to>
                                        </p:set>
                                        <p:anim calcmode="lin" valueType="num">
                                          <p:cBhvr>
                                            <p:cTn id="58" dur="500" fill="hold"/>
                                            <p:tgtEl>
                                              <p:spTgt spid="47"/>
                                            </p:tgtEl>
                                            <p:attrNameLst>
                                              <p:attrName>ppt_w</p:attrName>
                                            </p:attrNameLst>
                                          </p:cBhvr>
                                          <p:tavLst>
                                            <p:tav tm="0">
                                              <p:val>
                                                <p:fltVal val="0"/>
                                              </p:val>
                                            </p:tav>
                                            <p:tav tm="100000">
                                              <p:val>
                                                <p:strVal val="#ppt_w"/>
                                              </p:val>
                                            </p:tav>
                                          </p:tavLst>
                                        </p:anim>
                                        <p:anim calcmode="lin" valueType="num">
                                          <p:cBhvr>
                                            <p:cTn id="59" dur="500" fill="hold"/>
                                            <p:tgtEl>
                                              <p:spTgt spid="47"/>
                                            </p:tgtEl>
                                            <p:attrNameLst>
                                              <p:attrName>ppt_h</p:attrName>
                                            </p:attrNameLst>
                                          </p:cBhvr>
                                          <p:tavLst>
                                            <p:tav tm="0">
                                              <p:val>
                                                <p:fltVal val="0"/>
                                              </p:val>
                                            </p:tav>
                                            <p:tav tm="100000">
                                              <p:val>
                                                <p:strVal val="#ppt_h"/>
                                              </p:val>
                                            </p:tav>
                                          </p:tavLst>
                                        </p:anim>
                                        <p:anim calcmode="lin" valueType="num">
                                          <p:cBhvr>
                                            <p:cTn id="60" dur="500" fill="hold"/>
                                            <p:tgtEl>
                                              <p:spTgt spid="47"/>
                                            </p:tgtEl>
                                            <p:attrNameLst>
                                              <p:attrName>ppt_x</p:attrName>
                                            </p:attrNameLst>
                                          </p:cBhvr>
                                          <p:tavLst>
                                            <p:tav tm="0">
                                              <p:val>
                                                <p:fltVal val="0.5"/>
                                              </p:val>
                                            </p:tav>
                                            <p:tav tm="100000">
                                              <p:val>
                                                <p:strVal val="#ppt_x"/>
                                              </p:val>
                                            </p:tav>
                                          </p:tavLst>
                                        </p:anim>
                                        <p:anim calcmode="lin" valueType="num">
                                          <p:cBhvr>
                                            <p:cTn id="61" dur="500" fill="hold"/>
                                            <p:tgtEl>
                                              <p:spTgt spid="47"/>
                                            </p:tgtEl>
                                            <p:attrNameLst>
                                              <p:attrName>ppt_y</p:attrName>
                                            </p:attrNameLst>
                                          </p:cBhvr>
                                          <p:tavLst>
                                            <p:tav tm="0">
                                              <p:val>
                                                <p:fltVal val="0.5"/>
                                              </p:val>
                                            </p:tav>
                                            <p:tav tm="100000">
                                              <p:val>
                                                <p:strVal val="#ppt_y"/>
                                              </p:val>
                                            </p:tav>
                                          </p:tavLst>
                                        </p:anim>
                                      </p:childTnLst>
                                    </p:cTn>
                                  </p:par>
                                  <p:par>
                                    <p:cTn id="62" presetID="23" presetClass="entr" presetSubtype="528" fill="hold" nodeType="withEffect">
                                      <p:stCondLst>
                                        <p:cond delay="700"/>
                                      </p:stCondLst>
                                      <p:childTnLst>
                                        <p:set>
                                          <p:cBhvr>
                                            <p:cTn id="63" dur="1" fill="hold">
                                              <p:stCondLst>
                                                <p:cond delay="0"/>
                                              </p:stCondLst>
                                            </p:cTn>
                                            <p:tgtEl>
                                              <p:spTgt spid="50"/>
                                            </p:tgtEl>
                                            <p:attrNameLst>
                                              <p:attrName>style.visibility</p:attrName>
                                            </p:attrNameLst>
                                          </p:cBhvr>
                                          <p:to>
                                            <p:strVal val="visible"/>
                                          </p:to>
                                        </p:set>
                                        <p:anim calcmode="lin" valueType="num">
                                          <p:cBhvr>
                                            <p:cTn id="64" dur="500" fill="hold"/>
                                            <p:tgtEl>
                                              <p:spTgt spid="50"/>
                                            </p:tgtEl>
                                            <p:attrNameLst>
                                              <p:attrName>ppt_w</p:attrName>
                                            </p:attrNameLst>
                                          </p:cBhvr>
                                          <p:tavLst>
                                            <p:tav tm="0">
                                              <p:val>
                                                <p:fltVal val="0"/>
                                              </p:val>
                                            </p:tav>
                                            <p:tav tm="100000">
                                              <p:val>
                                                <p:strVal val="#ppt_w"/>
                                              </p:val>
                                            </p:tav>
                                          </p:tavLst>
                                        </p:anim>
                                        <p:anim calcmode="lin" valueType="num">
                                          <p:cBhvr>
                                            <p:cTn id="65" dur="500" fill="hold"/>
                                            <p:tgtEl>
                                              <p:spTgt spid="50"/>
                                            </p:tgtEl>
                                            <p:attrNameLst>
                                              <p:attrName>ppt_h</p:attrName>
                                            </p:attrNameLst>
                                          </p:cBhvr>
                                          <p:tavLst>
                                            <p:tav tm="0">
                                              <p:val>
                                                <p:fltVal val="0"/>
                                              </p:val>
                                            </p:tav>
                                            <p:tav tm="100000">
                                              <p:val>
                                                <p:strVal val="#ppt_h"/>
                                              </p:val>
                                            </p:tav>
                                          </p:tavLst>
                                        </p:anim>
                                        <p:anim calcmode="lin" valueType="num">
                                          <p:cBhvr>
                                            <p:cTn id="66" dur="500" fill="hold"/>
                                            <p:tgtEl>
                                              <p:spTgt spid="50"/>
                                            </p:tgtEl>
                                            <p:attrNameLst>
                                              <p:attrName>ppt_x</p:attrName>
                                            </p:attrNameLst>
                                          </p:cBhvr>
                                          <p:tavLst>
                                            <p:tav tm="0">
                                              <p:val>
                                                <p:fltVal val="0.5"/>
                                              </p:val>
                                            </p:tav>
                                            <p:tav tm="100000">
                                              <p:val>
                                                <p:strVal val="#ppt_x"/>
                                              </p:val>
                                            </p:tav>
                                          </p:tavLst>
                                        </p:anim>
                                        <p:anim calcmode="lin" valueType="num">
                                          <p:cBhvr>
                                            <p:cTn id="67" dur="500" fill="hold"/>
                                            <p:tgtEl>
                                              <p:spTgt spid="50"/>
                                            </p:tgtEl>
                                            <p:attrNameLst>
                                              <p:attrName>ppt_y</p:attrName>
                                            </p:attrNameLst>
                                          </p:cBhvr>
                                          <p:tavLst>
                                            <p:tav tm="0">
                                              <p:val>
                                                <p:fltVal val="0.5"/>
                                              </p:val>
                                            </p:tav>
                                            <p:tav tm="100000">
                                              <p:val>
                                                <p:strVal val="#ppt_y"/>
                                              </p:val>
                                            </p:tav>
                                          </p:tavLst>
                                        </p:anim>
                                      </p:childTnLst>
                                    </p:cTn>
                                  </p:par>
                                  <p:par>
                                    <p:cTn id="68" presetID="23" presetClass="entr" presetSubtype="528" fill="hold" nodeType="withEffect">
                                      <p:stCondLst>
                                        <p:cond delay="300"/>
                                      </p:stCondLst>
                                      <p:childTnLst>
                                        <p:set>
                                          <p:cBhvr>
                                            <p:cTn id="69" dur="1" fill="hold">
                                              <p:stCondLst>
                                                <p:cond delay="0"/>
                                              </p:stCondLst>
                                            </p:cTn>
                                            <p:tgtEl>
                                              <p:spTgt spid="53"/>
                                            </p:tgtEl>
                                            <p:attrNameLst>
                                              <p:attrName>style.visibility</p:attrName>
                                            </p:attrNameLst>
                                          </p:cBhvr>
                                          <p:to>
                                            <p:strVal val="visible"/>
                                          </p:to>
                                        </p:set>
                                        <p:anim calcmode="lin" valueType="num">
                                          <p:cBhvr>
                                            <p:cTn id="70" dur="500" fill="hold"/>
                                            <p:tgtEl>
                                              <p:spTgt spid="53"/>
                                            </p:tgtEl>
                                            <p:attrNameLst>
                                              <p:attrName>ppt_w</p:attrName>
                                            </p:attrNameLst>
                                          </p:cBhvr>
                                          <p:tavLst>
                                            <p:tav tm="0">
                                              <p:val>
                                                <p:fltVal val="0"/>
                                              </p:val>
                                            </p:tav>
                                            <p:tav tm="100000">
                                              <p:val>
                                                <p:strVal val="#ppt_w"/>
                                              </p:val>
                                            </p:tav>
                                          </p:tavLst>
                                        </p:anim>
                                        <p:anim calcmode="lin" valueType="num">
                                          <p:cBhvr>
                                            <p:cTn id="71" dur="500" fill="hold"/>
                                            <p:tgtEl>
                                              <p:spTgt spid="53"/>
                                            </p:tgtEl>
                                            <p:attrNameLst>
                                              <p:attrName>ppt_h</p:attrName>
                                            </p:attrNameLst>
                                          </p:cBhvr>
                                          <p:tavLst>
                                            <p:tav tm="0">
                                              <p:val>
                                                <p:fltVal val="0"/>
                                              </p:val>
                                            </p:tav>
                                            <p:tav tm="100000">
                                              <p:val>
                                                <p:strVal val="#ppt_h"/>
                                              </p:val>
                                            </p:tav>
                                          </p:tavLst>
                                        </p:anim>
                                        <p:anim calcmode="lin" valueType="num">
                                          <p:cBhvr>
                                            <p:cTn id="72" dur="500" fill="hold"/>
                                            <p:tgtEl>
                                              <p:spTgt spid="53"/>
                                            </p:tgtEl>
                                            <p:attrNameLst>
                                              <p:attrName>ppt_x</p:attrName>
                                            </p:attrNameLst>
                                          </p:cBhvr>
                                          <p:tavLst>
                                            <p:tav tm="0">
                                              <p:val>
                                                <p:fltVal val="0.5"/>
                                              </p:val>
                                            </p:tav>
                                            <p:tav tm="100000">
                                              <p:val>
                                                <p:strVal val="#ppt_x"/>
                                              </p:val>
                                            </p:tav>
                                          </p:tavLst>
                                        </p:anim>
                                        <p:anim calcmode="lin" valueType="num">
                                          <p:cBhvr>
                                            <p:cTn id="73" dur="500" fill="hold"/>
                                            <p:tgtEl>
                                              <p:spTgt spid="53"/>
                                            </p:tgtEl>
                                            <p:attrNameLst>
                                              <p:attrName>ppt_y</p:attrName>
                                            </p:attrNameLst>
                                          </p:cBhvr>
                                          <p:tavLst>
                                            <p:tav tm="0">
                                              <p:val>
                                                <p:fltVal val="0.5"/>
                                              </p:val>
                                            </p:tav>
                                            <p:tav tm="100000">
                                              <p:val>
                                                <p:strVal val="#ppt_y"/>
                                              </p:val>
                                            </p:tav>
                                          </p:tavLst>
                                        </p:anim>
                                      </p:childTnLst>
                                    </p:cTn>
                                  </p:par>
                                  <p:par>
                                    <p:cTn id="74" presetID="23" presetClass="entr" presetSubtype="528" fill="hold" nodeType="withEffect">
                                      <p:stCondLst>
                                        <p:cond delay="100"/>
                                      </p:stCondLst>
                                      <p:childTnLst>
                                        <p:set>
                                          <p:cBhvr>
                                            <p:cTn id="75" dur="1" fill="hold">
                                              <p:stCondLst>
                                                <p:cond delay="0"/>
                                              </p:stCondLst>
                                            </p:cTn>
                                            <p:tgtEl>
                                              <p:spTgt spid="56"/>
                                            </p:tgtEl>
                                            <p:attrNameLst>
                                              <p:attrName>style.visibility</p:attrName>
                                            </p:attrNameLst>
                                          </p:cBhvr>
                                          <p:to>
                                            <p:strVal val="visible"/>
                                          </p:to>
                                        </p:set>
                                        <p:anim calcmode="lin" valueType="num">
                                          <p:cBhvr>
                                            <p:cTn id="76" dur="500" fill="hold"/>
                                            <p:tgtEl>
                                              <p:spTgt spid="56"/>
                                            </p:tgtEl>
                                            <p:attrNameLst>
                                              <p:attrName>ppt_w</p:attrName>
                                            </p:attrNameLst>
                                          </p:cBhvr>
                                          <p:tavLst>
                                            <p:tav tm="0">
                                              <p:val>
                                                <p:fltVal val="0"/>
                                              </p:val>
                                            </p:tav>
                                            <p:tav tm="100000">
                                              <p:val>
                                                <p:strVal val="#ppt_w"/>
                                              </p:val>
                                            </p:tav>
                                          </p:tavLst>
                                        </p:anim>
                                        <p:anim calcmode="lin" valueType="num">
                                          <p:cBhvr>
                                            <p:cTn id="77" dur="500" fill="hold"/>
                                            <p:tgtEl>
                                              <p:spTgt spid="56"/>
                                            </p:tgtEl>
                                            <p:attrNameLst>
                                              <p:attrName>ppt_h</p:attrName>
                                            </p:attrNameLst>
                                          </p:cBhvr>
                                          <p:tavLst>
                                            <p:tav tm="0">
                                              <p:val>
                                                <p:fltVal val="0"/>
                                              </p:val>
                                            </p:tav>
                                            <p:tav tm="100000">
                                              <p:val>
                                                <p:strVal val="#ppt_h"/>
                                              </p:val>
                                            </p:tav>
                                          </p:tavLst>
                                        </p:anim>
                                        <p:anim calcmode="lin" valueType="num">
                                          <p:cBhvr>
                                            <p:cTn id="78" dur="500" fill="hold"/>
                                            <p:tgtEl>
                                              <p:spTgt spid="56"/>
                                            </p:tgtEl>
                                            <p:attrNameLst>
                                              <p:attrName>ppt_x</p:attrName>
                                            </p:attrNameLst>
                                          </p:cBhvr>
                                          <p:tavLst>
                                            <p:tav tm="0">
                                              <p:val>
                                                <p:fltVal val="0.5"/>
                                              </p:val>
                                            </p:tav>
                                            <p:tav tm="100000">
                                              <p:val>
                                                <p:strVal val="#ppt_x"/>
                                              </p:val>
                                            </p:tav>
                                          </p:tavLst>
                                        </p:anim>
                                        <p:anim calcmode="lin" valueType="num">
                                          <p:cBhvr>
                                            <p:cTn id="79" dur="500" fill="hold"/>
                                            <p:tgtEl>
                                              <p:spTgt spid="56"/>
                                            </p:tgtEl>
                                            <p:attrNameLst>
                                              <p:attrName>ppt_y</p:attrName>
                                            </p:attrNameLst>
                                          </p:cBhvr>
                                          <p:tavLst>
                                            <p:tav tm="0">
                                              <p:val>
                                                <p:fltVal val="0.5"/>
                                              </p:val>
                                            </p:tav>
                                            <p:tav tm="100000">
                                              <p:val>
                                                <p:strVal val="#ppt_y"/>
                                              </p:val>
                                            </p:tav>
                                          </p:tavLst>
                                        </p:anim>
                                      </p:childTnLst>
                                    </p:cTn>
                                  </p:par>
                                  <p:par>
                                    <p:cTn id="80" presetID="23" presetClass="entr" presetSubtype="528" fill="hold" nodeType="withEffect">
                                      <p:stCondLst>
                                        <p:cond delay="600"/>
                                      </p:stCondLst>
                                      <p:childTnLst>
                                        <p:set>
                                          <p:cBhvr>
                                            <p:cTn id="81" dur="1" fill="hold">
                                              <p:stCondLst>
                                                <p:cond delay="0"/>
                                              </p:stCondLst>
                                            </p:cTn>
                                            <p:tgtEl>
                                              <p:spTgt spid="59"/>
                                            </p:tgtEl>
                                            <p:attrNameLst>
                                              <p:attrName>style.visibility</p:attrName>
                                            </p:attrNameLst>
                                          </p:cBhvr>
                                          <p:to>
                                            <p:strVal val="visible"/>
                                          </p:to>
                                        </p:set>
                                        <p:anim calcmode="lin" valueType="num">
                                          <p:cBhvr>
                                            <p:cTn id="82" dur="500" fill="hold"/>
                                            <p:tgtEl>
                                              <p:spTgt spid="59"/>
                                            </p:tgtEl>
                                            <p:attrNameLst>
                                              <p:attrName>ppt_w</p:attrName>
                                            </p:attrNameLst>
                                          </p:cBhvr>
                                          <p:tavLst>
                                            <p:tav tm="0">
                                              <p:val>
                                                <p:fltVal val="0"/>
                                              </p:val>
                                            </p:tav>
                                            <p:tav tm="100000">
                                              <p:val>
                                                <p:strVal val="#ppt_w"/>
                                              </p:val>
                                            </p:tav>
                                          </p:tavLst>
                                        </p:anim>
                                        <p:anim calcmode="lin" valueType="num">
                                          <p:cBhvr>
                                            <p:cTn id="83" dur="500" fill="hold"/>
                                            <p:tgtEl>
                                              <p:spTgt spid="59"/>
                                            </p:tgtEl>
                                            <p:attrNameLst>
                                              <p:attrName>ppt_h</p:attrName>
                                            </p:attrNameLst>
                                          </p:cBhvr>
                                          <p:tavLst>
                                            <p:tav tm="0">
                                              <p:val>
                                                <p:fltVal val="0"/>
                                              </p:val>
                                            </p:tav>
                                            <p:tav tm="100000">
                                              <p:val>
                                                <p:strVal val="#ppt_h"/>
                                              </p:val>
                                            </p:tav>
                                          </p:tavLst>
                                        </p:anim>
                                        <p:anim calcmode="lin" valueType="num">
                                          <p:cBhvr>
                                            <p:cTn id="84" dur="500" fill="hold"/>
                                            <p:tgtEl>
                                              <p:spTgt spid="59"/>
                                            </p:tgtEl>
                                            <p:attrNameLst>
                                              <p:attrName>ppt_x</p:attrName>
                                            </p:attrNameLst>
                                          </p:cBhvr>
                                          <p:tavLst>
                                            <p:tav tm="0">
                                              <p:val>
                                                <p:fltVal val="0.5"/>
                                              </p:val>
                                            </p:tav>
                                            <p:tav tm="100000">
                                              <p:val>
                                                <p:strVal val="#ppt_x"/>
                                              </p:val>
                                            </p:tav>
                                          </p:tavLst>
                                        </p:anim>
                                        <p:anim calcmode="lin" valueType="num">
                                          <p:cBhvr>
                                            <p:cTn id="85" dur="500" fill="hold"/>
                                            <p:tgtEl>
                                              <p:spTgt spid="59"/>
                                            </p:tgtEl>
                                            <p:attrNameLst>
                                              <p:attrName>ppt_y</p:attrName>
                                            </p:attrNameLst>
                                          </p:cBhvr>
                                          <p:tavLst>
                                            <p:tav tm="0">
                                              <p:val>
                                                <p:fltVal val="0.5"/>
                                              </p:val>
                                            </p:tav>
                                            <p:tav tm="100000">
                                              <p:val>
                                                <p:strVal val="#ppt_y"/>
                                              </p:val>
                                            </p:tav>
                                          </p:tavLst>
                                        </p:anim>
                                      </p:childTnLst>
                                    </p:cTn>
                                  </p:par>
                                  <p:par>
                                    <p:cTn id="86" presetID="23" presetClass="entr" presetSubtype="528" fill="hold" nodeType="withEffect">
                                      <p:stCondLst>
                                        <p:cond delay="300"/>
                                      </p:stCondLst>
                                      <p:childTnLst>
                                        <p:set>
                                          <p:cBhvr>
                                            <p:cTn id="87" dur="1" fill="hold">
                                              <p:stCondLst>
                                                <p:cond delay="0"/>
                                              </p:stCondLst>
                                            </p:cTn>
                                            <p:tgtEl>
                                              <p:spTgt spid="62"/>
                                            </p:tgtEl>
                                            <p:attrNameLst>
                                              <p:attrName>style.visibility</p:attrName>
                                            </p:attrNameLst>
                                          </p:cBhvr>
                                          <p:to>
                                            <p:strVal val="visible"/>
                                          </p:to>
                                        </p:set>
                                        <p:anim calcmode="lin" valueType="num">
                                          <p:cBhvr>
                                            <p:cTn id="88" dur="500" fill="hold"/>
                                            <p:tgtEl>
                                              <p:spTgt spid="62"/>
                                            </p:tgtEl>
                                            <p:attrNameLst>
                                              <p:attrName>ppt_w</p:attrName>
                                            </p:attrNameLst>
                                          </p:cBhvr>
                                          <p:tavLst>
                                            <p:tav tm="0">
                                              <p:val>
                                                <p:fltVal val="0"/>
                                              </p:val>
                                            </p:tav>
                                            <p:tav tm="100000">
                                              <p:val>
                                                <p:strVal val="#ppt_w"/>
                                              </p:val>
                                            </p:tav>
                                          </p:tavLst>
                                        </p:anim>
                                        <p:anim calcmode="lin" valueType="num">
                                          <p:cBhvr>
                                            <p:cTn id="89" dur="500" fill="hold"/>
                                            <p:tgtEl>
                                              <p:spTgt spid="62"/>
                                            </p:tgtEl>
                                            <p:attrNameLst>
                                              <p:attrName>ppt_h</p:attrName>
                                            </p:attrNameLst>
                                          </p:cBhvr>
                                          <p:tavLst>
                                            <p:tav tm="0">
                                              <p:val>
                                                <p:fltVal val="0"/>
                                              </p:val>
                                            </p:tav>
                                            <p:tav tm="100000">
                                              <p:val>
                                                <p:strVal val="#ppt_h"/>
                                              </p:val>
                                            </p:tav>
                                          </p:tavLst>
                                        </p:anim>
                                        <p:anim calcmode="lin" valueType="num">
                                          <p:cBhvr>
                                            <p:cTn id="90" dur="500" fill="hold"/>
                                            <p:tgtEl>
                                              <p:spTgt spid="62"/>
                                            </p:tgtEl>
                                            <p:attrNameLst>
                                              <p:attrName>ppt_x</p:attrName>
                                            </p:attrNameLst>
                                          </p:cBhvr>
                                          <p:tavLst>
                                            <p:tav tm="0">
                                              <p:val>
                                                <p:fltVal val="0.5"/>
                                              </p:val>
                                            </p:tav>
                                            <p:tav tm="100000">
                                              <p:val>
                                                <p:strVal val="#ppt_x"/>
                                              </p:val>
                                            </p:tav>
                                          </p:tavLst>
                                        </p:anim>
                                        <p:anim calcmode="lin" valueType="num">
                                          <p:cBhvr>
                                            <p:cTn id="91" dur="500" fill="hold"/>
                                            <p:tgtEl>
                                              <p:spTgt spid="62"/>
                                            </p:tgtEl>
                                            <p:attrNameLst>
                                              <p:attrName>ppt_y</p:attrName>
                                            </p:attrNameLst>
                                          </p:cBhvr>
                                          <p:tavLst>
                                            <p:tav tm="0">
                                              <p:val>
                                                <p:fltVal val="0.5"/>
                                              </p:val>
                                            </p:tav>
                                            <p:tav tm="100000">
                                              <p:val>
                                                <p:strVal val="#ppt_y"/>
                                              </p:val>
                                            </p:tav>
                                          </p:tavLst>
                                        </p:anim>
                                      </p:childTnLst>
                                    </p:cTn>
                                  </p:par>
                                  <p:par>
                                    <p:cTn id="92" presetID="23" presetClass="entr" presetSubtype="528" fill="hold" nodeType="withEffect">
                                      <p:stCondLst>
                                        <p:cond delay="300"/>
                                      </p:stCondLst>
                                      <p:childTnLst>
                                        <p:set>
                                          <p:cBhvr>
                                            <p:cTn id="93" dur="1" fill="hold">
                                              <p:stCondLst>
                                                <p:cond delay="0"/>
                                              </p:stCondLst>
                                            </p:cTn>
                                            <p:tgtEl>
                                              <p:spTgt spid="65"/>
                                            </p:tgtEl>
                                            <p:attrNameLst>
                                              <p:attrName>style.visibility</p:attrName>
                                            </p:attrNameLst>
                                          </p:cBhvr>
                                          <p:to>
                                            <p:strVal val="visible"/>
                                          </p:to>
                                        </p:set>
                                        <p:anim calcmode="lin" valueType="num">
                                          <p:cBhvr>
                                            <p:cTn id="94" dur="500" fill="hold"/>
                                            <p:tgtEl>
                                              <p:spTgt spid="65"/>
                                            </p:tgtEl>
                                            <p:attrNameLst>
                                              <p:attrName>ppt_w</p:attrName>
                                            </p:attrNameLst>
                                          </p:cBhvr>
                                          <p:tavLst>
                                            <p:tav tm="0">
                                              <p:val>
                                                <p:fltVal val="0"/>
                                              </p:val>
                                            </p:tav>
                                            <p:tav tm="100000">
                                              <p:val>
                                                <p:strVal val="#ppt_w"/>
                                              </p:val>
                                            </p:tav>
                                          </p:tavLst>
                                        </p:anim>
                                        <p:anim calcmode="lin" valueType="num">
                                          <p:cBhvr>
                                            <p:cTn id="95" dur="500" fill="hold"/>
                                            <p:tgtEl>
                                              <p:spTgt spid="65"/>
                                            </p:tgtEl>
                                            <p:attrNameLst>
                                              <p:attrName>ppt_h</p:attrName>
                                            </p:attrNameLst>
                                          </p:cBhvr>
                                          <p:tavLst>
                                            <p:tav tm="0">
                                              <p:val>
                                                <p:fltVal val="0"/>
                                              </p:val>
                                            </p:tav>
                                            <p:tav tm="100000">
                                              <p:val>
                                                <p:strVal val="#ppt_h"/>
                                              </p:val>
                                            </p:tav>
                                          </p:tavLst>
                                        </p:anim>
                                        <p:anim calcmode="lin" valueType="num">
                                          <p:cBhvr>
                                            <p:cTn id="96" dur="500" fill="hold"/>
                                            <p:tgtEl>
                                              <p:spTgt spid="65"/>
                                            </p:tgtEl>
                                            <p:attrNameLst>
                                              <p:attrName>ppt_x</p:attrName>
                                            </p:attrNameLst>
                                          </p:cBhvr>
                                          <p:tavLst>
                                            <p:tav tm="0">
                                              <p:val>
                                                <p:fltVal val="0.5"/>
                                              </p:val>
                                            </p:tav>
                                            <p:tav tm="100000">
                                              <p:val>
                                                <p:strVal val="#ppt_x"/>
                                              </p:val>
                                            </p:tav>
                                          </p:tavLst>
                                        </p:anim>
                                        <p:anim calcmode="lin" valueType="num">
                                          <p:cBhvr>
                                            <p:cTn id="97" dur="500" fill="hold"/>
                                            <p:tgtEl>
                                              <p:spTgt spid="65"/>
                                            </p:tgtEl>
                                            <p:attrNameLst>
                                              <p:attrName>ppt_y</p:attrName>
                                            </p:attrNameLst>
                                          </p:cBhvr>
                                          <p:tavLst>
                                            <p:tav tm="0">
                                              <p:val>
                                                <p:fltVal val="0.5"/>
                                              </p:val>
                                            </p:tav>
                                            <p:tav tm="100000">
                                              <p:val>
                                                <p:strVal val="#ppt_y"/>
                                              </p:val>
                                            </p:tav>
                                          </p:tavLst>
                                        </p:anim>
                                      </p:childTnLst>
                                    </p:cTn>
                                  </p:par>
                                  <p:par>
                                    <p:cTn id="98" presetID="23" presetClass="entr" presetSubtype="528" fill="hold" nodeType="withEffect">
                                      <p:stCondLst>
                                        <p:cond delay="600"/>
                                      </p:stCondLst>
                                      <p:childTnLst>
                                        <p:set>
                                          <p:cBhvr>
                                            <p:cTn id="99" dur="1" fill="hold">
                                              <p:stCondLst>
                                                <p:cond delay="0"/>
                                              </p:stCondLst>
                                            </p:cTn>
                                            <p:tgtEl>
                                              <p:spTgt spid="68"/>
                                            </p:tgtEl>
                                            <p:attrNameLst>
                                              <p:attrName>style.visibility</p:attrName>
                                            </p:attrNameLst>
                                          </p:cBhvr>
                                          <p:to>
                                            <p:strVal val="visible"/>
                                          </p:to>
                                        </p:set>
                                        <p:anim calcmode="lin" valueType="num">
                                          <p:cBhvr>
                                            <p:cTn id="100" dur="500" fill="hold"/>
                                            <p:tgtEl>
                                              <p:spTgt spid="68"/>
                                            </p:tgtEl>
                                            <p:attrNameLst>
                                              <p:attrName>ppt_w</p:attrName>
                                            </p:attrNameLst>
                                          </p:cBhvr>
                                          <p:tavLst>
                                            <p:tav tm="0">
                                              <p:val>
                                                <p:fltVal val="0"/>
                                              </p:val>
                                            </p:tav>
                                            <p:tav tm="100000">
                                              <p:val>
                                                <p:strVal val="#ppt_w"/>
                                              </p:val>
                                            </p:tav>
                                          </p:tavLst>
                                        </p:anim>
                                        <p:anim calcmode="lin" valueType="num">
                                          <p:cBhvr>
                                            <p:cTn id="101" dur="500" fill="hold"/>
                                            <p:tgtEl>
                                              <p:spTgt spid="68"/>
                                            </p:tgtEl>
                                            <p:attrNameLst>
                                              <p:attrName>ppt_h</p:attrName>
                                            </p:attrNameLst>
                                          </p:cBhvr>
                                          <p:tavLst>
                                            <p:tav tm="0">
                                              <p:val>
                                                <p:fltVal val="0"/>
                                              </p:val>
                                            </p:tav>
                                            <p:tav tm="100000">
                                              <p:val>
                                                <p:strVal val="#ppt_h"/>
                                              </p:val>
                                            </p:tav>
                                          </p:tavLst>
                                        </p:anim>
                                        <p:anim calcmode="lin" valueType="num">
                                          <p:cBhvr>
                                            <p:cTn id="102" dur="500" fill="hold"/>
                                            <p:tgtEl>
                                              <p:spTgt spid="68"/>
                                            </p:tgtEl>
                                            <p:attrNameLst>
                                              <p:attrName>ppt_x</p:attrName>
                                            </p:attrNameLst>
                                          </p:cBhvr>
                                          <p:tavLst>
                                            <p:tav tm="0">
                                              <p:val>
                                                <p:fltVal val="0.5"/>
                                              </p:val>
                                            </p:tav>
                                            <p:tav tm="100000">
                                              <p:val>
                                                <p:strVal val="#ppt_x"/>
                                              </p:val>
                                            </p:tav>
                                          </p:tavLst>
                                        </p:anim>
                                        <p:anim calcmode="lin" valueType="num">
                                          <p:cBhvr>
                                            <p:cTn id="103" dur="500" fill="hold"/>
                                            <p:tgtEl>
                                              <p:spTgt spid="68"/>
                                            </p:tgtEl>
                                            <p:attrNameLst>
                                              <p:attrName>ppt_y</p:attrName>
                                            </p:attrNameLst>
                                          </p:cBhvr>
                                          <p:tavLst>
                                            <p:tav tm="0">
                                              <p:val>
                                                <p:fltVal val="0.5"/>
                                              </p:val>
                                            </p:tav>
                                            <p:tav tm="100000">
                                              <p:val>
                                                <p:strVal val="#ppt_y"/>
                                              </p:val>
                                            </p:tav>
                                          </p:tavLst>
                                        </p:anim>
                                      </p:childTnLst>
                                    </p:cTn>
                                  </p:par>
                                  <p:par>
                                    <p:cTn id="104" presetID="23" presetClass="entr" presetSubtype="528" fill="hold" nodeType="withEffect">
                                      <p:stCondLst>
                                        <p:cond delay="600"/>
                                      </p:stCondLst>
                                      <p:childTnLst>
                                        <p:set>
                                          <p:cBhvr>
                                            <p:cTn id="105" dur="1" fill="hold">
                                              <p:stCondLst>
                                                <p:cond delay="0"/>
                                              </p:stCondLst>
                                            </p:cTn>
                                            <p:tgtEl>
                                              <p:spTgt spid="71"/>
                                            </p:tgtEl>
                                            <p:attrNameLst>
                                              <p:attrName>style.visibility</p:attrName>
                                            </p:attrNameLst>
                                          </p:cBhvr>
                                          <p:to>
                                            <p:strVal val="visible"/>
                                          </p:to>
                                        </p:set>
                                        <p:anim calcmode="lin" valueType="num">
                                          <p:cBhvr>
                                            <p:cTn id="106" dur="500" fill="hold"/>
                                            <p:tgtEl>
                                              <p:spTgt spid="71"/>
                                            </p:tgtEl>
                                            <p:attrNameLst>
                                              <p:attrName>ppt_w</p:attrName>
                                            </p:attrNameLst>
                                          </p:cBhvr>
                                          <p:tavLst>
                                            <p:tav tm="0">
                                              <p:val>
                                                <p:fltVal val="0"/>
                                              </p:val>
                                            </p:tav>
                                            <p:tav tm="100000">
                                              <p:val>
                                                <p:strVal val="#ppt_w"/>
                                              </p:val>
                                            </p:tav>
                                          </p:tavLst>
                                        </p:anim>
                                        <p:anim calcmode="lin" valueType="num">
                                          <p:cBhvr>
                                            <p:cTn id="107" dur="500" fill="hold"/>
                                            <p:tgtEl>
                                              <p:spTgt spid="71"/>
                                            </p:tgtEl>
                                            <p:attrNameLst>
                                              <p:attrName>ppt_h</p:attrName>
                                            </p:attrNameLst>
                                          </p:cBhvr>
                                          <p:tavLst>
                                            <p:tav tm="0">
                                              <p:val>
                                                <p:fltVal val="0"/>
                                              </p:val>
                                            </p:tav>
                                            <p:tav tm="100000">
                                              <p:val>
                                                <p:strVal val="#ppt_h"/>
                                              </p:val>
                                            </p:tav>
                                          </p:tavLst>
                                        </p:anim>
                                        <p:anim calcmode="lin" valueType="num">
                                          <p:cBhvr>
                                            <p:cTn id="108" dur="500" fill="hold"/>
                                            <p:tgtEl>
                                              <p:spTgt spid="71"/>
                                            </p:tgtEl>
                                            <p:attrNameLst>
                                              <p:attrName>ppt_x</p:attrName>
                                            </p:attrNameLst>
                                          </p:cBhvr>
                                          <p:tavLst>
                                            <p:tav tm="0">
                                              <p:val>
                                                <p:fltVal val="0.5"/>
                                              </p:val>
                                            </p:tav>
                                            <p:tav tm="100000">
                                              <p:val>
                                                <p:strVal val="#ppt_x"/>
                                              </p:val>
                                            </p:tav>
                                          </p:tavLst>
                                        </p:anim>
                                        <p:anim calcmode="lin" valueType="num">
                                          <p:cBhvr>
                                            <p:cTn id="109" dur="500" fill="hold"/>
                                            <p:tgtEl>
                                              <p:spTgt spid="71"/>
                                            </p:tgtEl>
                                            <p:attrNameLst>
                                              <p:attrName>ppt_y</p:attrName>
                                            </p:attrNameLst>
                                          </p:cBhvr>
                                          <p:tavLst>
                                            <p:tav tm="0">
                                              <p:val>
                                                <p:fltVal val="0.5"/>
                                              </p:val>
                                            </p:tav>
                                            <p:tav tm="100000">
                                              <p:val>
                                                <p:strVal val="#ppt_y"/>
                                              </p:val>
                                            </p:tav>
                                          </p:tavLst>
                                        </p:anim>
                                      </p:childTnLst>
                                    </p:cTn>
                                  </p:par>
                                  <p:par>
                                    <p:cTn id="110" presetID="23" presetClass="entr" presetSubtype="528" fill="hold" nodeType="withEffect">
                                      <p:stCondLst>
                                        <p:cond delay="300"/>
                                      </p:stCondLst>
                                      <p:childTnLst>
                                        <p:set>
                                          <p:cBhvr>
                                            <p:cTn id="111" dur="1" fill="hold">
                                              <p:stCondLst>
                                                <p:cond delay="0"/>
                                              </p:stCondLst>
                                            </p:cTn>
                                            <p:tgtEl>
                                              <p:spTgt spid="74"/>
                                            </p:tgtEl>
                                            <p:attrNameLst>
                                              <p:attrName>style.visibility</p:attrName>
                                            </p:attrNameLst>
                                          </p:cBhvr>
                                          <p:to>
                                            <p:strVal val="visible"/>
                                          </p:to>
                                        </p:set>
                                        <p:anim calcmode="lin" valueType="num">
                                          <p:cBhvr>
                                            <p:cTn id="112" dur="500" fill="hold"/>
                                            <p:tgtEl>
                                              <p:spTgt spid="74"/>
                                            </p:tgtEl>
                                            <p:attrNameLst>
                                              <p:attrName>ppt_w</p:attrName>
                                            </p:attrNameLst>
                                          </p:cBhvr>
                                          <p:tavLst>
                                            <p:tav tm="0">
                                              <p:val>
                                                <p:fltVal val="0"/>
                                              </p:val>
                                            </p:tav>
                                            <p:tav tm="100000">
                                              <p:val>
                                                <p:strVal val="#ppt_w"/>
                                              </p:val>
                                            </p:tav>
                                          </p:tavLst>
                                        </p:anim>
                                        <p:anim calcmode="lin" valueType="num">
                                          <p:cBhvr>
                                            <p:cTn id="113" dur="500" fill="hold"/>
                                            <p:tgtEl>
                                              <p:spTgt spid="74"/>
                                            </p:tgtEl>
                                            <p:attrNameLst>
                                              <p:attrName>ppt_h</p:attrName>
                                            </p:attrNameLst>
                                          </p:cBhvr>
                                          <p:tavLst>
                                            <p:tav tm="0">
                                              <p:val>
                                                <p:fltVal val="0"/>
                                              </p:val>
                                            </p:tav>
                                            <p:tav tm="100000">
                                              <p:val>
                                                <p:strVal val="#ppt_h"/>
                                              </p:val>
                                            </p:tav>
                                          </p:tavLst>
                                        </p:anim>
                                        <p:anim calcmode="lin" valueType="num">
                                          <p:cBhvr>
                                            <p:cTn id="114" dur="500" fill="hold"/>
                                            <p:tgtEl>
                                              <p:spTgt spid="74"/>
                                            </p:tgtEl>
                                            <p:attrNameLst>
                                              <p:attrName>ppt_x</p:attrName>
                                            </p:attrNameLst>
                                          </p:cBhvr>
                                          <p:tavLst>
                                            <p:tav tm="0">
                                              <p:val>
                                                <p:fltVal val="0.5"/>
                                              </p:val>
                                            </p:tav>
                                            <p:tav tm="100000">
                                              <p:val>
                                                <p:strVal val="#ppt_x"/>
                                              </p:val>
                                            </p:tav>
                                          </p:tavLst>
                                        </p:anim>
                                        <p:anim calcmode="lin" valueType="num">
                                          <p:cBhvr>
                                            <p:cTn id="115" dur="500" fill="hold"/>
                                            <p:tgtEl>
                                              <p:spTgt spid="74"/>
                                            </p:tgtEl>
                                            <p:attrNameLst>
                                              <p:attrName>ppt_y</p:attrName>
                                            </p:attrNameLst>
                                          </p:cBhvr>
                                          <p:tavLst>
                                            <p:tav tm="0">
                                              <p:val>
                                                <p:fltVal val="0.5"/>
                                              </p:val>
                                            </p:tav>
                                            <p:tav tm="100000">
                                              <p:val>
                                                <p:strVal val="#ppt_y"/>
                                              </p:val>
                                            </p:tav>
                                          </p:tavLst>
                                        </p:anim>
                                      </p:childTnLst>
                                    </p:cTn>
                                  </p:par>
                                  <p:par>
                                    <p:cTn id="116" presetID="23" presetClass="entr" presetSubtype="528" fill="hold" nodeType="withEffect">
                                      <p:stCondLst>
                                        <p:cond delay="600"/>
                                      </p:stCondLst>
                                      <p:childTnLst>
                                        <p:set>
                                          <p:cBhvr>
                                            <p:cTn id="117" dur="1" fill="hold">
                                              <p:stCondLst>
                                                <p:cond delay="0"/>
                                              </p:stCondLst>
                                            </p:cTn>
                                            <p:tgtEl>
                                              <p:spTgt spid="77"/>
                                            </p:tgtEl>
                                            <p:attrNameLst>
                                              <p:attrName>style.visibility</p:attrName>
                                            </p:attrNameLst>
                                          </p:cBhvr>
                                          <p:to>
                                            <p:strVal val="visible"/>
                                          </p:to>
                                        </p:set>
                                        <p:anim calcmode="lin" valueType="num">
                                          <p:cBhvr>
                                            <p:cTn id="118" dur="500" fill="hold"/>
                                            <p:tgtEl>
                                              <p:spTgt spid="77"/>
                                            </p:tgtEl>
                                            <p:attrNameLst>
                                              <p:attrName>ppt_w</p:attrName>
                                            </p:attrNameLst>
                                          </p:cBhvr>
                                          <p:tavLst>
                                            <p:tav tm="0">
                                              <p:val>
                                                <p:fltVal val="0"/>
                                              </p:val>
                                            </p:tav>
                                            <p:tav tm="100000">
                                              <p:val>
                                                <p:strVal val="#ppt_w"/>
                                              </p:val>
                                            </p:tav>
                                          </p:tavLst>
                                        </p:anim>
                                        <p:anim calcmode="lin" valueType="num">
                                          <p:cBhvr>
                                            <p:cTn id="119" dur="500" fill="hold"/>
                                            <p:tgtEl>
                                              <p:spTgt spid="77"/>
                                            </p:tgtEl>
                                            <p:attrNameLst>
                                              <p:attrName>ppt_h</p:attrName>
                                            </p:attrNameLst>
                                          </p:cBhvr>
                                          <p:tavLst>
                                            <p:tav tm="0">
                                              <p:val>
                                                <p:fltVal val="0"/>
                                              </p:val>
                                            </p:tav>
                                            <p:tav tm="100000">
                                              <p:val>
                                                <p:strVal val="#ppt_h"/>
                                              </p:val>
                                            </p:tav>
                                          </p:tavLst>
                                        </p:anim>
                                        <p:anim calcmode="lin" valueType="num">
                                          <p:cBhvr>
                                            <p:cTn id="120" dur="500" fill="hold"/>
                                            <p:tgtEl>
                                              <p:spTgt spid="77"/>
                                            </p:tgtEl>
                                            <p:attrNameLst>
                                              <p:attrName>ppt_x</p:attrName>
                                            </p:attrNameLst>
                                          </p:cBhvr>
                                          <p:tavLst>
                                            <p:tav tm="0">
                                              <p:val>
                                                <p:fltVal val="0.5"/>
                                              </p:val>
                                            </p:tav>
                                            <p:tav tm="100000">
                                              <p:val>
                                                <p:strVal val="#ppt_x"/>
                                              </p:val>
                                            </p:tav>
                                          </p:tavLst>
                                        </p:anim>
                                        <p:anim calcmode="lin" valueType="num">
                                          <p:cBhvr>
                                            <p:cTn id="121" dur="500" fill="hold"/>
                                            <p:tgtEl>
                                              <p:spTgt spid="77"/>
                                            </p:tgtEl>
                                            <p:attrNameLst>
                                              <p:attrName>ppt_y</p:attrName>
                                            </p:attrNameLst>
                                          </p:cBhvr>
                                          <p:tavLst>
                                            <p:tav tm="0">
                                              <p:val>
                                                <p:fltVal val="0.5"/>
                                              </p:val>
                                            </p:tav>
                                            <p:tav tm="100000">
                                              <p:val>
                                                <p:strVal val="#ppt_y"/>
                                              </p:val>
                                            </p:tav>
                                          </p:tavLst>
                                        </p:anim>
                                      </p:childTnLst>
                                    </p:cTn>
                                  </p:par>
                                  <p:par>
                                    <p:cTn id="122" presetID="23" presetClass="entr" presetSubtype="528" fill="hold" nodeType="withEffect">
                                      <p:stCondLst>
                                        <p:cond delay="600"/>
                                      </p:stCondLst>
                                      <p:childTnLst>
                                        <p:set>
                                          <p:cBhvr>
                                            <p:cTn id="123" dur="1" fill="hold">
                                              <p:stCondLst>
                                                <p:cond delay="0"/>
                                              </p:stCondLst>
                                            </p:cTn>
                                            <p:tgtEl>
                                              <p:spTgt spid="80"/>
                                            </p:tgtEl>
                                            <p:attrNameLst>
                                              <p:attrName>style.visibility</p:attrName>
                                            </p:attrNameLst>
                                          </p:cBhvr>
                                          <p:to>
                                            <p:strVal val="visible"/>
                                          </p:to>
                                        </p:set>
                                        <p:anim calcmode="lin" valueType="num">
                                          <p:cBhvr>
                                            <p:cTn id="124" dur="500" fill="hold"/>
                                            <p:tgtEl>
                                              <p:spTgt spid="80"/>
                                            </p:tgtEl>
                                            <p:attrNameLst>
                                              <p:attrName>ppt_w</p:attrName>
                                            </p:attrNameLst>
                                          </p:cBhvr>
                                          <p:tavLst>
                                            <p:tav tm="0">
                                              <p:val>
                                                <p:fltVal val="0"/>
                                              </p:val>
                                            </p:tav>
                                            <p:tav tm="100000">
                                              <p:val>
                                                <p:strVal val="#ppt_w"/>
                                              </p:val>
                                            </p:tav>
                                          </p:tavLst>
                                        </p:anim>
                                        <p:anim calcmode="lin" valueType="num">
                                          <p:cBhvr>
                                            <p:cTn id="125" dur="500" fill="hold"/>
                                            <p:tgtEl>
                                              <p:spTgt spid="80"/>
                                            </p:tgtEl>
                                            <p:attrNameLst>
                                              <p:attrName>ppt_h</p:attrName>
                                            </p:attrNameLst>
                                          </p:cBhvr>
                                          <p:tavLst>
                                            <p:tav tm="0">
                                              <p:val>
                                                <p:fltVal val="0"/>
                                              </p:val>
                                            </p:tav>
                                            <p:tav tm="100000">
                                              <p:val>
                                                <p:strVal val="#ppt_h"/>
                                              </p:val>
                                            </p:tav>
                                          </p:tavLst>
                                        </p:anim>
                                        <p:anim calcmode="lin" valueType="num">
                                          <p:cBhvr>
                                            <p:cTn id="126" dur="500" fill="hold"/>
                                            <p:tgtEl>
                                              <p:spTgt spid="80"/>
                                            </p:tgtEl>
                                            <p:attrNameLst>
                                              <p:attrName>ppt_x</p:attrName>
                                            </p:attrNameLst>
                                          </p:cBhvr>
                                          <p:tavLst>
                                            <p:tav tm="0">
                                              <p:val>
                                                <p:fltVal val="0.5"/>
                                              </p:val>
                                            </p:tav>
                                            <p:tav tm="100000">
                                              <p:val>
                                                <p:strVal val="#ppt_x"/>
                                              </p:val>
                                            </p:tav>
                                          </p:tavLst>
                                        </p:anim>
                                        <p:anim calcmode="lin" valueType="num">
                                          <p:cBhvr>
                                            <p:cTn id="127" dur="500" fill="hold"/>
                                            <p:tgtEl>
                                              <p:spTgt spid="80"/>
                                            </p:tgtEl>
                                            <p:attrNameLst>
                                              <p:attrName>ppt_y</p:attrName>
                                            </p:attrNameLst>
                                          </p:cBhvr>
                                          <p:tavLst>
                                            <p:tav tm="0">
                                              <p:val>
                                                <p:fltVal val="0.5"/>
                                              </p:val>
                                            </p:tav>
                                            <p:tav tm="100000">
                                              <p:val>
                                                <p:strVal val="#ppt_y"/>
                                              </p:val>
                                            </p:tav>
                                          </p:tavLst>
                                        </p:anim>
                                      </p:childTnLst>
                                    </p:cTn>
                                  </p:par>
                                  <p:par>
                                    <p:cTn id="128" presetID="26" presetClass="emph" presetSubtype="0" repeatCount="3000" fill="hold" nodeType="withEffect">
                                      <p:stCondLst>
                                        <p:cond delay="600"/>
                                      </p:stCondLst>
                                      <p:childTnLst>
                                        <p:animEffect transition="out" filter="fade">
                                          <p:cBhvr>
                                            <p:cTn id="129" dur="500" tmFilter="0, 0; .2, .5; .8, .5; 1, 0"/>
                                            <p:tgtEl>
                                              <p:spTgt spid="44"/>
                                            </p:tgtEl>
                                          </p:cBhvr>
                                        </p:animEffect>
                                        <p:animScale>
                                          <p:cBhvr>
                                            <p:cTn id="130" dur="250" autoRev="1" fill="hold"/>
                                            <p:tgtEl>
                                              <p:spTgt spid="44"/>
                                            </p:tgtEl>
                                          </p:cBhvr>
                                          <p:by x="105000" y="105000"/>
                                        </p:animScale>
                                      </p:childTnLst>
                                    </p:cTn>
                                  </p:par>
                                  <p:par>
                                    <p:cTn id="131" presetID="26" presetClass="emph" presetSubtype="0" repeatCount="3000" fill="hold" nodeType="withEffect">
                                      <p:stCondLst>
                                        <p:cond delay="710"/>
                                      </p:stCondLst>
                                      <p:childTnLst>
                                        <p:animEffect transition="out" filter="fade">
                                          <p:cBhvr>
                                            <p:cTn id="132" dur="500" tmFilter="0, 0; .2, .5; .8, .5; 1, 0"/>
                                            <p:tgtEl>
                                              <p:spTgt spid="65"/>
                                            </p:tgtEl>
                                          </p:cBhvr>
                                        </p:animEffect>
                                        <p:animScale>
                                          <p:cBhvr>
                                            <p:cTn id="133" dur="250" autoRev="1" fill="hold"/>
                                            <p:tgtEl>
                                              <p:spTgt spid="65"/>
                                            </p:tgtEl>
                                          </p:cBhvr>
                                          <p:by x="105000" y="105000"/>
                                        </p:animScale>
                                      </p:childTnLst>
                                    </p:cTn>
                                  </p:par>
                                  <p:par>
                                    <p:cTn id="134" presetID="26" presetClass="emph" presetSubtype="0" repeatCount="3000" fill="hold" nodeType="withEffect">
                                      <p:stCondLst>
                                        <p:cond delay="410"/>
                                      </p:stCondLst>
                                      <p:childTnLst>
                                        <p:animEffect transition="out" filter="fade">
                                          <p:cBhvr>
                                            <p:cTn id="135" dur="500" tmFilter="0, 0; .2, .5; .8, .5; 1, 0"/>
                                            <p:tgtEl>
                                              <p:spTgt spid="71"/>
                                            </p:tgtEl>
                                          </p:cBhvr>
                                        </p:animEffect>
                                        <p:animScale>
                                          <p:cBhvr>
                                            <p:cTn id="136" dur="250" autoRev="1" fill="hold"/>
                                            <p:tgtEl>
                                              <p:spTgt spid="71"/>
                                            </p:tgtEl>
                                          </p:cBhvr>
                                          <p:by x="105000" y="105000"/>
                                        </p:animScale>
                                      </p:childTnLst>
                                    </p:cTn>
                                  </p:par>
                                  <p:par>
                                    <p:cTn id="137" presetID="26" presetClass="emph" presetSubtype="0" repeatCount="3000" fill="hold" nodeType="withEffect">
                                      <p:stCondLst>
                                        <p:cond delay="810"/>
                                      </p:stCondLst>
                                      <p:childTnLst>
                                        <p:animEffect transition="out" filter="fade">
                                          <p:cBhvr>
                                            <p:cTn id="138" dur="500" tmFilter="0, 0; .2, .5; .8, .5; 1, 0"/>
                                            <p:tgtEl>
                                              <p:spTgt spid="74"/>
                                            </p:tgtEl>
                                          </p:cBhvr>
                                        </p:animEffect>
                                        <p:animScale>
                                          <p:cBhvr>
                                            <p:cTn id="139" dur="250" autoRev="1" fill="hold"/>
                                            <p:tgtEl>
                                              <p:spTgt spid="7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0" grpId="0"/>
          <p:bldP spid="21"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accel="52000"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2000" fill="hold"/>
                                            <p:tgtEl>
                                              <p:spTgt spid="11"/>
                                            </p:tgtEl>
                                            <p:attrNameLst>
                                              <p:attrName>ppt_x</p:attrName>
                                            </p:attrNameLst>
                                          </p:cBhvr>
                                          <p:tavLst>
                                            <p:tav tm="0">
                                              <p:val>
                                                <p:strVal val="0-#ppt_w/2"/>
                                              </p:val>
                                            </p:tav>
                                            <p:tav tm="100000">
                                              <p:val>
                                                <p:strVal val="#ppt_x"/>
                                              </p:val>
                                            </p:tav>
                                          </p:tavLst>
                                        </p:anim>
                                        <p:anim calcmode="lin" valueType="num">
                                          <p:cBhvr additive="base">
                                            <p:cTn id="8" dur="2000" fill="hold"/>
                                            <p:tgtEl>
                                              <p:spTgt spid="11"/>
                                            </p:tgtEl>
                                            <p:attrNameLst>
                                              <p:attrName>ppt_y</p:attrName>
                                            </p:attrNameLst>
                                          </p:cBhvr>
                                          <p:tavLst>
                                            <p:tav tm="0">
                                              <p:val>
                                                <p:strVal val="0-#ppt_h/2"/>
                                              </p:val>
                                            </p:tav>
                                            <p:tav tm="100000">
                                              <p:val>
                                                <p:strVal val="#ppt_y"/>
                                              </p:val>
                                            </p:tav>
                                          </p:tavLst>
                                        </p:anim>
                                      </p:childTnLst>
                                    </p:cTn>
                                  </p:par>
                                  <p:par>
                                    <p:cTn id="9" presetID="2" presetClass="entr" presetSubtype="12" accel="5200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2000" fill="hold"/>
                                            <p:tgtEl>
                                              <p:spTgt spid="8"/>
                                            </p:tgtEl>
                                            <p:attrNameLst>
                                              <p:attrName>ppt_x</p:attrName>
                                            </p:attrNameLst>
                                          </p:cBhvr>
                                          <p:tavLst>
                                            <p:tav tm="0">
                                              <p:val>
                                                <p:strVal val="0-#ppt_w/2"/>
                                              </p:val>
                                            </p:tav>
                                            <p:tav tm="100000">
                                              <p:val>
                                                <p:strVal val="#ppt_x"/>
                                              </p:val>
                                            </p:tav>
                                          </p:tavLst>
                                        </p:anim>
                                        <p:anim calcmode="lin" valueType="num">
                                          <p:cBhvr additive="base">
                                            <p:cTn id="12" dur="2000" fill="hold"/>
                                            <p:tgtEl>
                                              <p:spTgt spid="8"/>
                                            </p:tgtEl>
                                            <p:attrNameLst>
                                              <p:attrName>ppt_y</p:attrName>
                                            </p:attrNameLst>
                                          </p:cBhvr>
                                          <p:tavLst>
                                            <p:tav tm="0">
                                              <p:val>
                                                <p:strVal val="1+#ppt_h/2"/>
                                              </p:val>
                                            </p:tav>
                                            <p:tav tm="100000">
                                              <p:val>
                                                <p:strVal val="#ppt_y"/>
                                              </p:val>
                                            </p:tav>
                                          </p:tavLst>
                                        </p:anim>
                                      </p:childTnLst>
                                    </p:cTn>
                                  </p:par>
                                  <p:par>
                                    <p:cTn id="13" presetID="2" presetClass="entr" presetSubtype="3" accel="5200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2000" fill="hold"/>
                                            <p:tgtEl>
                                              <p:spTgt spid="5"/>
                                            </p:tgtEl>
                                            <p:attrNameLst>
                                              <p:attrName>ppt_x</p:attrName>
                                            </p:attrNameLst>
                                          </p:cBhvr>
                                          <p:tavLst>
                                            <p:tav tm="0">
                                              <p:val>
                                                <p:strVal val="1+#ppt_w/2"/>
                                              </p:val>
                                            </p:tav>
                                            <p:tav tm="100000">
                                              <p:val>
                                                <p:strVal val="#ppt_x"/>
                                              </p:val>
                                            </p:tav>
                                          </p:tavLst>
                                        </p:anim>
                                        <p:anim calcmode="lin" valueType="num">
                                          <p:cBhvr additive="base">
                                            <p:cTn id="16" dur="2000" fill="hold"/>
                                            <p:tgtEl>
                                              <p:spTgt spid="5"/>
                                            </p:tgtEl>
                                            <p:attrNameLst>
                                              <p:attrName>ppt_y</p:attrName>
                                            </p:attrNameLst>
                                          </p:cBhvr>
                                          <p:tavLst>
                                            <p:tav tm="0">
                                              <p:val>
                                                <p:strVal val="0-#ppt_h/2"/>
                                              </p:val>
                                            </p:tav>
                                            <p:tav tm="100000">
                                              <p:val>
                                                <p:strVal val="#ppt_y"/>
                                              </p:val>
                                            </p:tav>
                                          </p:tavLst>
                                        </p:anim>
                                      </p:childTnLst>
                                    </p:cTn>
                                  </p:par>
                                  <p:par>
                                    <p:cTn id="17" presetID="2" presetClass="entr" presetSubtype="6" accel="5200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2000" fill="hold"/>
                                            <p:tgtEl>
                                              <p:spTgt spid="15"/>
                                            </p:tgtEl>
                                            <p:attrNameLst>
                                              <p:attrName>ppt_x</p:attrName>
                                            </p:attrNameLst>
                                          </p:cBhvr>
                                          <p:tavLst>
                                            <p:tav tm="0">
                                              <p:val>
                                                <p:strVal val="1+#ppt_w/2"/>
                                              </p:val>
                                            </p:tav>
                                            <p:tav tm="100000">
                                              <p:val>
                                                <p:strVal val="#ppt_x"/>
                                              </p:val>
                                            </p:tav>
                                          </p:tavLst>
                                        </p:anim>
                                        <p:anim calcmode="lin" valueType="num">
                                          <p:cBhvr additive="base">
                                            <p:cTn id="20" dur="2000" fill="hold"/>
                                            <p:tgtEl>
                                              <p:spTgt spid="15"/>
                                            </p:tgtEl>
                                            <p:attrNameLst>
                                              <p:attrName>ppt_y</p:attrName>
                                            </p:attrNameLst>
                                          </p:cBhvr>
                                          <p:tavLst>
                                            <p:tav tm="0">
                                              <p:val>
                                                <p:strVal val="1+#ppt_h/2"/>
                                              </p:val>
                                            </p:tav>
                                            <p:tav tm="100000">
                                              <p:val>
                                                <p:strVal val="#ppt_y"/>
                                              </p:val>
                                            </p:tav>
                                          </p:tavLst>
                                        </p:anim>
                                      </p:childTnLst>
                                    </p:cTn>
                                  </p:par>
                                </p:childTnLst>
                              </p:cTn>
                            </p:par>
                            <p:par>
                              <p:cTn id="21" fill="hold">
                                <p:stCondLst>
                                  <p:cond delay="2000"/>
                                </p:stCondLst>
                                <p:childTnLst>
                                  <p:par>
                                    <p:cTn id="22" presetID="31" presetClass="entr" presetSubtype="0" fill="hold" grpId="0" nodeType="afterEffect">
                                      <p:stCondLst>
                                        <p:cond delay="0"/>
                                      </p:stCondLst>
                                      <p:childTnLst>
                                        <p:set>
                                          <p:cBhvr>
                                            <p:cTn id="23" dur="1" fill="hold">
                                              <p:stCondLst>
                                                <p:cond delay="0"/>
                                              </p:stCondLst>
                                            </p:cTn>
                                            <p:tgtEl>
                                              <p:spTgt spid="18"/>
                                            </p:tgtEl>
                                            <p:attrNameLst>
                                              <p:attrName>style.visibility</p:attrName>
                                            </p:attrNameLst>
                                          </p:cBhvr>
                                          <p:to>
                                            <p:strVal val="visible"/>
                                          </p:to>
                                        </p:set>
                                        <p:anim calcmode="lin" valueType="num">
                                          <p:cBhvr>
                                            <p:cTn id="24" dur="400" fill="hold"/>
                                            <p:tgtEl>
                                              <p:spTgt spid="18"/>
                                            </p:tgtEl>
                                            <p:attrNameLst>
                                              <p:attrName>ppt_w</p:attrName>
                                            </p:attrNameLst>
                                          </p:cBhvr>
                                          <p:tavLst>
                                            <p:tav tm="0">
                                              <p:val>
                                                <p:fltVal val="0"/>
                                              </p:val>
                                            </p:tav>
                                            <p:tav tm="100000">
                                              <p:val>
                                                <p:strVal val="#ppt_w"/>
                                              </p:val>
                                            </p:tav>
                                          </p:tavLst>
                                        </p:anim>
                                        <p:anim calcmode="lin" valueType="num">
                                          <p:cBhvr>
                                            <p:cTn id="25" dur="400" fill="hold"/>
                                            <p:tgtEl>
                                              <p:spTgt spid="18"/>
                                            </p:tgtEl>
                                            <p:attrNameLst>
                                              <p:attrName>ppt_h</p:attrName>
                                            </p:attrNameLst>
                                          </p:cBhvr>
                                          <p:tavLst>
                                            <p:tav tm="0">
                                              <p:val>
                                                <p:fltVal val="0"/>
                                              </p:val>
                                            </p:tav>
                                            <p:tav tm="100000">
                                              <p:val>
                                                <p:strVal val="#ppt_h"/>
                                              </p:val>
                                            </p:tav>
                                          </p:tavLst>
                                        </p:anim>
                                        <p:anim calcmode="lin" valueType="num">
                                          <p:cBhvr>
                                            <p:cTn id="26" dur="400" fill="hold"/>
                                            <p:tgtEl>
                                              <p:spTgt spid="18"/>
                                            </p:tgtEl>
                                            <p:attrNameLst>
                                              <p:attrName>style.rotation</p:attrName>
                                            </p:attrNameLst>
                                          </p:cBhvr>
                                          <p:tavLst>
                                            <p:tav tm="0">
                                              <p:val>
                                                <p:fltVal val="90"/>
                                              </p:val>
                                            </p:tav>
                                            <p:tav tm="100000">
                                              <p:val>
                                                <p:fltVal val="0"/>
                                              </p:val>
                                            </p:tav>
                                          </p:tavLst>
                                        </p:anim>
                                        <p:animEffect transition="in" filter="fade">
                                          <p:cBhvr>
                                            <p:cTn id="27" dur="400"/>
                                            <p:tgtEl>
                                              <p:spTgt spid="18"/>
                                            </p:tgtEl>
                                          </p:cBhvr>
                                        </p:animEffect>
                                      </p:childTnLst>
                                    </p:cTn>
                                  </p:par>
                                </p:childTnLst>
                              </p:cTn>
                            </p:par>
                            <p:par>
                              <p:cTn id="28" fill="hold">
                                <p:stCondLst>
                                  <p:cond delay="2400"/>
                                </p:stCondLst>
                                <p:childTnLst>
                                  <p:par>
                                    <p:cTn id="29" presetID="31" presetClass="entr" presetSubtype="0" fill="hold" grpId="0" nodeType="afterEffect">
                                      <p:stCondLst>
                                        <p:cond delay="0"/>
                                      </p:stCondLst>
                                      <p:childTnLst>
                                        <p:set>
                                          <p:cBhvr>
                                            <p:cTn id="30" dur="1" fill="hold">
                                              <p:stCondLst>
                                                <p:cond delay="0"/>
                                              </p:stCondLst>
                                            </p:cTn>
                                            <p:tgtEl>
                                              <p:spTgt spid="19"/>
                                            </p:tgtEl>
                                            <p:attrNameLst>
                                              <p:attrName>style.visibility</p:attrName>
                                            </p:attrNameLst>
                                          </p:cBhvr>
                                          <p:to>
                                            <p:strVal val="visible"/>
                                          </p:to>
                                        </p:set>
                                        <p:anim calcmode="lin" valueType="num">
                                          <p:cBhvr>
                                            <p:cTn id="31" dur="400" fill="hold"/>
                                            <p:tgtEl>
                                              <p:spTgt spid="19"/>
                                            </p:tgtEl>
                                            <p:attrNameLst>
                                              <p:attrName>ppt_w</p:attrName>
                                            </p:attrNameLst>
                                          </p:cBhvr>
                                          <p:tavLst>
                                            <p:tav tm="0">
                                              <p:val>
                                                <p:fltVal val="0"/>
                                              </p:val>
                                            </p:tav>
                                            <p:tav tm="100000">
                                              <p:val>
                                                <p:strVal val="#ppt_w"/>
                                              </p:val>
                                            </p:tav>
                                          </p:tavLst>
                                        </p:anim>
                                        <p:anim calcmode="lin" valueType="num">
                                          <p:cBhvr>
                                            <p:cTn id="32" dur="400" fill="hold"/>
                                            <p:tgtEl>
                                              <p:spTgt spid="19"/>
                                            </p:tgtEl>
                                            <p:attrNameLst>
                                              <p:attrName>ppt_h</p:attrName>
                                            </p:attrNameLst>
                                          </p:cBhvr>
                                          <p:tavLst>
                                            <p:tav tm="0">
                                              <p:val>
                                                <p:fltVal val="0"/>
                                              </p:val>
                                            </p:tav>
                                            <p:tav tm="100000">
                                              <p:val>
                                                <p:strVal val="#ppt_h"/>
                                              </p:val>
                                            </p:tav>
                                          </p:tavLst>
                                        </p:anim>
                                        <p:anim calcmode="lin" valueType="num">
                                          <p:cBhvr>
                                            <p:cTn id="33" dur="400" fill="hold"/>
                                            <p:tgtEl>
                                              <p:spTgt spid="19"/>
                                            </p:tgtEl>
                                            <p:attrNameLst>
                                              <p:attrName>style.rotation</p:attrName>
                                            </p:attrNameLst>
                                          </p:cBhvr>
                                          <p:tavLst>
                                            <p:tav tm="0">
                                              <p:val>
                                                <p:fltVal val="90"/>
                                              </p:val>
                                            </p:tav>
                                            <p:tav tm="100000">
                                              <p:val>
                                                <p:fltVal val="0"/>
                                              </p:val>
                                            </p:tav>
                                          </p:tavLst>
                                        </p:anim>
                                        <p:animEffect transition="in" filter="fade">
                                          <p:cBhvr>
                                            <p:cTn id="34" dur="400"/>
                                            <p:tgtEl>
                                              <p:spTgt spid="19"/>
                                            </p:tgtEl>
                                          </p:cBhvr>
                                        </p:animEffect>
                                      </p:childTnLst>
                                    </p:cTn>
                                  </p:par>
                                </p:childTnLst>
                              </p:cTn>
                            </p:par>
                            <p:par>
                              <p:cTn id="35" fill="hold">
                                <p:stCondLst>
                                  <p:cond delay="2800"/>
                                </p:stCondLst>
                                <p:childTnLst>
                                  <p:par>
                                    <p:cTn id="36" presetID="31" presetClass="entr" presetSubtype="0" fill="hold" grpId="0" nodeType="afterEffect">
                                      <p:stCondLst>
                                        <p:cond delay="0"/>
                                      </p:stCondLst>
                                      <p:childTnLst>
                                        <p:set>
                                          <p:cBhvr>
                                            <p:cTn id="37" dur="1" fill="hold">
                                              <p:stCondLst>
                                                <p:cond delay="0"/>
                                              </p:stCondLst>
                                            </p:cTn>
                                            <p:tgtEl>
                                              <p:spTgt spid="20"/>
                                            </p:tgtEl>
                                            <p:attrNameLst>
                                              <p:attrName>style.visibility</p:attrName>
                                            </p:attrNameLst>
                                          </p:cBhvr>
                                          <p:to>
                                            <p:strVal val="visible"/>
                                          </p:to>
                                        </p:set>
                                        <p:anim calcmode="lin" valueType="num">
                                          <p:cBhvr>
                                            <p:cTn id="38" dur="400" fill="hold"/>
                                            <p:tgtEl>
                                              <p:spTgt spid="20"/>
                                            </p:tgtEl>
                                            <p:attrNameLst>
                                              <p:attrName>ppt_w</p:attrName>
                                            </p:attrNameLst>
                                          </p:cBhvr>
                                          <p:tavLst>
                                            <p:tav tm="0">
                                              <p:val>
                                                <p:fltVal val="0"/>
                                              </p:val>
                                            </p:tav>
                                            <p:tav tm="100000">
                                              <p:val>
                                                <p:strVal val="#ppt_w"/>
                                              </p:val>
                                            </p:tav>
                                          </p:tavLst>
                                        </p:anim>
                                        <p:anim calcmode="lin" valueType="num">
                                          <p:cBhvr>
                                            <p:cTn id="39" dur="400" fill="hold"/>
                                            <p:tgtEl>
                                              <p:spTgt spid="20"/>
                                            </p:tgtEl>
                                            <p:attrNameLst>
                                              <p:attrName>ppt_h</p:attrName>
                                            </p:attrNameLst>
                                          </p:cBhvr>
                                          <p:tavLst>
                                            <p:tav tm="0">
                                              <p:val>
                                                <p:fltVal val="0"/>
                                              </p:val>
                                            </p:tav>
                                            <p:tav tm="100000">
                                              <p:val>
                                                <p:strVal val="#ppt_h"/>
                                              </p:val>
                                            </p:tav>
                                          </p:tavLst>
                                        </p:anim>
                                        <p:anim calcmode="lin" valueType="num">
                                          <p:cBhvr>
                                            <p:cTn id="40" dur="400" fill="hold"/>
                                            <p:tgtEl>
                                              <p:spTgt spid="20"/>
                                            </p:tgtEl>
                                            <p:attrNameLst>
                                              <p:attrName>style.rotation</p:attrName>
                                            </p:attrNameLst>
                                          </p:cBhvr>
                                          <p:tavLst>
                                            <p:tav tm="0">
                                              <p:val>
                                                <p:fltVal val="90"/>
                                              </p:val>
                                            </p:tav>
                                            <p:tav tm="100000">
                                              <p:val>
                                                <p:fltVal val="0"/>
                                              </p:val>
                                            </p:tav>
                                          </p:tavLst>
                                        </p:anim>
                                        <p:animEffect transition="in" filter="fade">
                                          <p:cBhvr>
                                            <p:cTn id="41" dur="400"/>
                                            <p:tgtEl>
                                              <p:spTgt spid="20"/>
                                            </p:tgtEl>
                                          </p:cBhvr>
                                        </p:animEffect>
                                      </p:childTnLst>
                                    </p:cTn>
                                  </p:par>
                                </p:childTnLst>
                              </p:cTn>
                            </p:par>
                            <p:par>
                              <p:cTn id="42" fill="hold">
                                <p:stCondLst>
                                  <p:cond delay="3200"/>
                                </p:stCondLst>
                                <p:childTnLst>
                                  <p:par>
                                    <p:cTn id="43" presetID="31" presetClass="entr" presetSubtype="0" fill="hold" grpId="0" nodeType="afterEffect">
                                      <p:stCondLst>
                                        <p:cond delay="0"/>
                                      </p:stCondLst>
                                      <p:childTnLst>
                                        <p:set>
                                          <p:cBhvr>
                                            <p:cTn id="44" dur="1" fill="hold">
                                              <p:stCondLst>
                                                <p:cond delay="0"/>
                                              </p:stCondLst>
                                            </p:cTn>
                                            <p:tgtEl>
                                              <p:spTgt spid="21"/>
                                            </p:tgtEl>
                                            <p:attrNameLst>
                                              <p:attrName>style.visibility</p:attrName>
                                            </p:attrNameLst>
                                          </p:cBhvr>
                                          <p:to>
                                            <p:strVal val="visible"/>
                                          </p:to>
                                        </p:set>
                                        <p:anim calcmode="lin" valueType="num">
                                          <p:cBhvr>
                                            <p:cTn id="45" dur="400" fill="hold"/>
                                            <p:tgtEl>
                                              <p:spTgt spid="21"/>
                                            </p:tgtEl>
                                            <p:attrNameLst>
                                              <p:attrName>ppt_w</p:attrName>
                                            </p:attrNameLst>
                                          </p:cBhvr>
                                          <p:tavLst>
                                            <p:tav tm="0">
                                              <p:val>
                                                <p:fltVal val="0"/>
                                              </p:val>
                                            </p:tav>
                                            <p:tav tm="100000">
                                              <p:val>
                                                <p:strVal val="#ppt_w"/>
                                              </p:val>
                                            </p:tav>
                                          </p:tavLst>
                                        </p:anim>
                                        <p:anim calcmode="lin" valueType="num">
                                          <p:cBhvr>
                                            <p:cTn id="46" dur="400" fill="hold"/>
                                            <p:tgtEl>
                                              <p:spTgt spid="21"/>
                                            </p:tgtEl>
                                            <p:attrNameLst>
                                              <p:attrName>ppt_h</p:attrName>
                                            </p:attrNameLst>
                                          </p:cBhvr>
                                          <p:tavLst>
                                            <p:tav tm="0">
                                              <p:val>
                                                <p:fltVal val="0"/>
                                              </p:val>
                                            </p:tav>
                                            <p:tav tm="100000">
                                              <p:val>
                                                <p:strVal val="#ppt_h"/>
                                              </p:val>
                                            </p:tav>
                                          </p:tavLst>
                                        </p:anim>
                                        <p:anim calcmode="lin" valueType="num">
                                          <p:cBhvr>
                                            <p:cTn id="47" dur="400" fill="hold"/>
                                            <p:tgtEl>
                                              <p:spTgt spid="21"/>
                                            </p:tgtEl>
                                            <p:attrNameLst>
                                              <p:attrName>style.rotation</p:attrName>
                                            </p:attrNameLst>
                                          </p:cBhvr>
                                          <p:tavLst>
                                            <p:tav tm="0">
                                              <p:val>
                                                <p:fltVal val="90"/>
                                              </p:val>
                                            </p:tav>
                                            <p:tav tm="100000">
                                              <p:val>
                                                <p:fltVal val="0"/>
                                              </p:val>
                                            </p:tav>
                                          </p:tavLst>
                                        </p:anim>
                                        <p:animEffect transition="in" filter="fade">
                                          <p:cBhvr>
                                            <p:cTn id="48" dur="400"/>
                                            <p:tgtEl>
                                              <p:spTgt spid="21"/>
                                            </p:tgtEl>
                                          </p:cBhvr>
                                        </p:animEffect>
                                      </p:childTnLst>
                                    </p:cTn>
                                  </p:par>
                                </p:childTnLst>
                              </p:cTn>
                            </p:par>
                            <p:par>
                              <p:cTn id="49" fill="hold">
                                <p:stCondLst>
                                  <p:cond delay="3600"/>
                                </p:stCondLst>
                                <p:childTnLst>
                                  <p:par>
                                    <p:cTn id="50" presetID="23" presetClass="entr" presetSubtype="528" fill="hold" nodeType="afterEffect">
                                      <p:stCondLst>
                                        <p:cond delay="0"/>
                                      </p:stCondLst>
                                      <p:childTnLst>
                                        <p:set>
                                          <p:cBhvr>
                                            <p:cTn id="51" dur="1" fill="hold">
                                              <p:stCondLst>
                                                <p:cond delay="0"/>
                                              </p:stCondLst>
                                            </p:cTn>
                                            <p:tgtEl>
                                              <p:spTgt spid="44"/>
                                            </p:tgtEl>
                                            <p:attrNameLst>
                                              <p:attrName>style.visibility</p:attrName>
                                            </p:attrNameLst>
                                          </p:cBhvr>
                                          <p:to>
                                            <p:strVal val="visible"/>
                                          </p:to>
                                        </p:set>
                                        <p:anim calcmode="lin" valueType="num">
                                          <p:cBhvr>
                                            <p:cTn id="52" dur="500" fill="hold"/>
                                            <p:tgtEl>
                                              <p:spTgt spid="44"/>
                                            </p:tgtEl>
                                            <p:attrNameLst>
                                              <p:attrName>ppt_w</p:attrName>
                                            </p:attrNameLst>
                                          </p:cBhvr>
                                          <p:tavLst>
                                            <p:tav tm="0">
                                              <p:val>
                                                <p:fltVal val="0"/>
                                              </p:val>
                                            </p:tav>
                                            <p:tav tm="100000">
                                              <p:val>
                                                <p:strVal val="#ppt_w"/>
                                              </p:val>
                                            </p:tav>
                                          </p:tavLst>
                                        </p:anim>
                                        <p:anim calcmode="lin" valueType="num">
                                          <p:cBhvr>
                                            <p:cTn id="53" dur="500" fill="hold"/>
                                            <p:tgtEl>
                                              <p:spTgt spid="44"/>
                                            </p:tgtEl>
                                            <p:attrNameLst>
                                              <p:attrName>ppt_h</p:attrName>
                                            </p:attrNameLst>
                                          </p:cBhvr>
                                          <p:tavLst>
                                            <p:tav tm="0">
                                              <p:val>
                                                <p:fltVal val="0"/>
                                              </p:val>
                                            </p:tav>
                                            <p:tav tm="100000">
                                              <p:val>
                                                <p:strVal val="#ppt_h"/>
                                              </p:val>
                                            </p:tav>
                                          </p:tavLst>
                                        </p:anim>
                                        <p:anim calcmode="lin" valueType="num">
                                          <p:cBhvr>
                                            <p:cTn id="54" dur="500" fill="hold"/>
                                            <p:tgtEl>
                                              <p:spTgt spid="44"/>
                                            </p:tgtEl>
                                            <p:attrNameLst>
                                              <p:attrName>ppt_x</p:attrName>
                                            </p:attrNameLst>
                                          </p:cBhvr>
                                          <p:tavLst>
                                            <p:tav tm="0">
                                              <p:val>
                                                <p:fltVal val="0.5"/>
                                              </p:val>
                                            </p:tav>
                                            <p:tav tm="100000">
                                              <p:val>
                                                <p:strVal val="#ppt_x"/>
                                              </p:val>
                                            </p:tav>
                                          </p:tavLst>
                                        </p:anim>
                                        <p:anim calcmode="lin" valueType="num">
                                          <p:cBhvr>
                                            <p:cTn id="55" dur="500" fill="hold"/>
                                            <p:tgtEl>
                                              <p:spTgt spid="44"/>
                                            </p:tgtEl>
                                            <p:attrNameLst>
                                              <p:attrName>ppt_y</p:attrName>
                                            </p:attrNameLst>
                                          </p:cBhvr>
                                          <p:tavLst>
                                            <p:tav tm="0">
                                              <p:val>
                                                <p:fltVal val="0.5"/>
                                              </p:val>
                                            </p:tav>
                                            <p:tav tm="100000">
                                              <p:val>
                                                <p:strVal val="#ppt_y"/>
                                              </p:val>
                                            </p:tav>
                                          </p:tavLst>
                                        </p:anim>
                                      </p:childTnLst>
                                    </p:cTn>
                                  </p:par>
                                  <p:par>
                                    <p:cTn id="56" presetID="23" presetClass="entr" presetSubtype="528" fill="hold" nodeType="withEffect">
                                      <p:stCondLst>
                                        <p:cond delay="300"/>
                                      </p:stCondLst>
                                      <p:childTnLst>
                                        <p:set>
                                          <p:cBhvr>
                                            <p:cTn id="57" dur="1" fill="hold">
                                              <p:stCondLst>
                                                <p:cond delay="0"/>
                                              </p:stCondLst>
                                            </p:cTn>
                                            <p:tgtEl>
                                              <p:spTgt spid="47"/>
                                            </p:tgtEl>
                                            <p:attrNameLst>
                                              <p:attrName>style.visibility</p:attrName>
                                            </p:attrNameLst>
                                          </p:cBhvr>
                                          <p:to>
                                            <p:strVal val="visible"/>
                                          </p:to>
                                        </p:set>
                                        <p:anim calcmode="lin" valueType="num">
                                          <p:cBhvr>
                                            <p:cTn id="58" dur="500" fill="hold"/>
                                            <p:tgtEl>
                                              <p:spTgt spid="47"/>
                                            </p:tgtEl>
                                            <p:attrNameLst>
                                              <p:attrName>ppt_w</p:attrName>
                                            </p:attrNameLst>
                                          </p:cBhvr>
                                          <p:tavLst>
                                            <p:tav tm="0">
                                              <p:val>
                                                <p:fltVal val="0"/>
                                              </p:val>
                                            </p:tav>
                                            <p:tav tm="100000">
                                              <p:val>
                                                <p:strVal val="#ppt_w"/>
                                              </p:val>
                                            </p:tav>
                                          </p:tavLst>
                                        </p:anim>
                                        <p:anim calcmode="lin" valueType="num">
                                          <p:cBhvr>
                                            <p:cTn id="59" dur="500" fill="hold"/>
                                            <p:tgtEl>
                                              <p:spTgt spid="47"/>
                                            </p:tgtEl>
                                            <p:attrNameLst>
                                              <p:attrName>ppt_h</p:attrName>
                                            </p:attrNameLst>
                                          </p:cBhvr>
                                          <p:tavLst>
                                            <p:tav tm="0">
                                              <p:val>
                                                <p:fltVal val="0"/>
                                              </p:val>
                                            </p:tav>
                                            <p:tav tm="100000">
                                              <p:val>
                                                <p:strVal val="#ppt_h"/>
                                              </p:val>
                                            </p:tav>
                                          </p:tavLst>
                                        </p:anim>
                                        <p:anim calcmode="lin" valueType="num">
                                          <p:cBhvr>
                                            <p:cTn id="60" dur="500" fill="hold"/>
                                            <p:tgtEl>
                                              <p:spTgt spid="47"/>
                                            </p:tgtEl>
                                            <p:attrNameLst>
                                              <p:attrName>ppt_x</p:attrName>
                                            </p:attrNameLst>
                                          </p:cBhvr>
                                          <p:tavLst>
                                            <p:tav tm="0">
                                              <p:val>
                                                <p:fltVal val="0.5"/>
                                              </p:val>
                                            </p:tav>
                                            <p:tav tm="100000">
                                              <p:val>
                                                <p:strVal val="#ppt_x"/>
                                              </p:val>
                                            </p:tav>
                                          </p:tavLst>
                                        </p:anim>
                                        <p:anim calcmode="lin" valueType="num">
                                          <p:cBhvr>
                                            <p:cTn id="61" dur="500" fill="hold"/>
                                            <p:tgtEl>
                                              <p:spTgt spid="47"/>
                                            </p:tgtEl>
                                            <p:attrNameLst>
                                              <p:attrName>ppt_y</p:attrName>
                                            </p:attrNameLst>
                                          </p:cBhvr>
                                          <p:tavLst>
                                            <p:tav tm="0">
                                              <p:val>
                                                <p:fltVal val="0.5"/>
                                              </p:val>
                                            </p:tav>
                                            <p:tav tm="100000">
                                              <p:val>
                                                <p:strVal val="#ppt_y"/>
                                              </p:val>
                                            </p:tav>
                                          </p:tavLst>
                                        </p:anim>
                                      </p:childTnLst>
                                    </p:cTn>
                                  </p:par>
                                  <p:par>
                                    <p:cTn id="62" presetID="23" presetClass="entr" presetSubtype="528" fill="hold" nodeType="withEffect">
                                      <p:stCondLst>
                                        <p:cond delay="700"/>
                                      </p:stCondLst>
                                      <p:childTnLst>
                                        <p:set>
                                          <p:cBhvr>
                                            <p:cTn id="63" dur="1" fill="hold">
                                              <p:stCondLst>
                                                <p:cond delay="0"/>
                                              </p:stCondLst>
                                            </p:cTn>
                                            <p:tgtEl>
                                              <p:spTgt spid="50"/>
                                            </p:tgtEl>
                                            <p:attrNameLst>
                                              <p:attrName>style.visibility</p:attrName>
                                            </p:attrNameLst>
                                          </p:cBhvr>
                                          <p:to>
                                            <p:strVal val="visible"/>
                                          </p:to>
                                        </p:set>
                                        <p:anim calcmode="lin" valueType="num">
                                          <p:cBhvr>
                                            <p:cTn id="64" dur="500" fill="hold"/>
                                            <p:tgtEl>
                                              <p:spTgt spid="50"/>
                                            </p:tgtEl>
                                            <p:attrNameLst>
                                              <p:attrName>ppt_w</p:attrName>
                                            </p:attrNameLst>
                                          </p:cBhvr>
                                          <p:tavLst>
                                            <p:tav tm="0">
                                              <p:val>
                                                <p:fltVal val="0"/>
                                              </p:val>
                                            </p:tav>
                                            <p:tav tm="100000">
                                              <p:val>
                                                <p:strVal val="#ppt_w"/>
                                              </p:val>
                                            </p:tav>
                                          </p:tavLst>
                                        </p:anim>
                                        <p:anim calcmode="lin" valueType="num">
                                          <p:cBhvr>
                                            <p:cTn id="65" dur="500" fill="hold"/>
                                            <p:tgtEl>
                                              <p:spTgt spid="50"/>
                                            </p:tgtEl>
                                            <p:attrNameLst>
                                              <p:attrName>ppt_h</p:attrName>
                                            </p:attrNameLst>
                                          </p:cBhvr>
                                          <p:tavLst>
                                            <p:tav tm="0">
                                              <p:val>
                                                <p:fltVal val="0"/>
                                              </p:val>
                                            </p:tav>
                                            <p:tav tm="100000">
                                              <p:val>
                                                <p:strVal val="#ppt_h"/>
                                              </p:val>
                                            </p:tav>
                                          </p:tavLst>
                                        </p:anim>
                                        <p:anim calcmode="lin" valueType="num">
                                          <p:cBhvr>
                                            <p:cTn id="66" dur="500" fill="hold"/>
                                            <p:tgtEl>
                                              <p:spTgt spid="50"/>
                                            </p:tgtEl>
                                            <p:attrNameLst>
                                              <p:attrName>ppt_x</p:attrName>
                                            </p:attrNameLst>
                                          </p:cBhvr>
                                          <p:tavLst>
                                            <p:tav tm="0">
                                              <p:val>
                                                <p:fltVal val="0.5"/>
                                              </p:val>
                                            </p:tav>
                                            <p:tav tm="100000">
                                              <p:val>
                                                <p:strVal val="#ppt_x"/>
                                              </p:val>
                                            </p:tav>
                                          </p:tavLst>
                                        </p:anim>
                                        <p:anim calcmode="lin" valueType="num">
                                          <p:cBhvr>
                                            <p:cTn id="67" dur="500" fill="hold"/>
                                            <p:tgtEl>
                                              <p:spTgt spid="50"/>
                                            </p:tgtEl>
                                            <p:attrNameLst>
                                              <p:attrName>ppt_y</p:attrName>
                                            </p:attrNameLst>
                                          </p:cBhvr>
                                          <p:tavLst>
                                            <p:tav tm="0">
                                              <p:val>
                                                <p:fltVal val="0.5"/>
                                              </p:val>
                                            </p:tav>
                                            <p:tav tm="100000">
                                              <p:val>
                                                <p:strVal val="#ppt_y"/>
                                              </p:val>
                                            </p:tav>
                                          </p:tavLst>
                                        </p:anim>
                                      </p:childTnLst>
                                    </p:cTn>
                                  </p:par>
                                  <p:par>
                                    <p:cTn id="68" presetID="23" presetClass="entr" presetSubtype="528" fill="hold" nodeType="withEffect">
                                      <p:stCondLst>
                                        <p:cond delay="300"/>
                                      </p:stCondLst>
                                      <p:childTnLst>
                                        <p:set>
                                          <p:cBhvr>
                                            <p:cTn id="69" dur="1" fill="hold">
                                              <p:stCondLst>
                                                <p:cond delay="0"/>
                                              </p:stCondLst>
                                            </p:cTn>
                                            <p:tgtEl>
                                              <p:spTgt spid="53"/>
                                            </p:tgtEl>
                                            <p:attrNameLst>
                                              <p:attrName>style.visibility</p:attrName>
                                            </p:attrNameLst>
                                          </p:cBhvr>
                                          <p:to>
                                            <p:strVal val="visible"/>
                                          </p:to>
                                        </p:set>
                                        <p:anim calcmode="lin" valueType="num">
                                          <p:cBhvr>
                                            <p:cTn id="70" dur="500" fill="hold"/>
                                            <p:tgtEl>
                                              <p:spTgt spid="53"/>
                                            </p:tgtEl>
                                            <p:attrNameLst>
                                              <p:attrName>ppt_w</p:attrName>
                                            </p:attrNameLst>
                                          </p:cBhvr>
                                          <p:tavLst>
                                            <p:tav tm="0">
                                              <p:val>
                                                <p:fltVal val="0"/>
                                              </p:val>
                                            </p:tav>
                                            <p:tav tm="100000">
                                              <p:val>
                                                <p:strVal val="#ppt_w"/>
                                              </p:val>
                                            </p:tav>
                                          </p:tavLst>
                                        </p:anim>
                                        <p:anim calcmode="lin" valueType="num">
                                          <p:cBhvr>
                                            <p:cTn id="71" dur="500" fill="hold"/>
                                            <p:tgtEl>
                                              <p:spTgt spid="53"/>
                                            </p:tgtEl>
                                            <p:attrNameLst>
                                              <p:attrName>ppt_h</p:attrName>
                                            </p:attrNameLst>
                                          </p:cBhvr>
                                          <p:tavLst>
                                            <p:tav tm="0">
                                              <p:val>
                                                <p:fltVal val="0"/>
                                              </p:val>
                                            </p:tav>
                                            <p:tav tm="100000">
                                              <p:val>
                                                <p:strVal val="#ppt_h"/>
                                              </p:val>
                                            </p:tav>
                                          </p:tavLst>
                                        </p:anim>
                                        <p:anim calcmode="lin" valueType="num">
                                          <p:cBhvr>
                                            <p:cTn id="72" dur="500" fill="hold"/>
                                            <p:tgtEl>
                                              <p:spTgt spid="53"/>
                                            </p:tgtEl>
                                            <p:attrNameLst>
                                              <p:attrName>ppt_x</p:attrName>
                                            </p:attrNameLst>
                                          </p:cBhvr>
                                          <p:tavLst>
                                            <p:tav tm="0">
                                              <p:val>
                                                <p:fltVal val="0.5"/>
                                              </p:val>
                                            </p:tav>
                                            <p:tav tm="100000">
                                              <p:val>
                                                <p:strVal val="#ppt_x"/>
                                              </p:val>
                                            </p:tav>
                                          </p:tavLst>
                                        </p:anim>
                                        <p:anim calcmode="lin" valueType="num">
                                          <p:cBhvr>
                                            <p:cTn id="73" dur="500" fill="hold"/>
                                            <p:tgtEl>
                                              <p:spTgt spid="53"/>
                                            </p:tgtEl>
                                            <p:attrNameLst>
                                              <p:attrName>ppt_y</p:attrName>
                                            </p:attrNameLst>
                                          </p:cBhvr>
                                          <p:tavLst>
                                            <p:tav tm="0">
                                              <p:val>
                                                <p:fltVal val="0.5"/>
                                              </p:val>
                                            </p:tav>
                                            <p:tav tm="100000">
                                              <p:val>
                                                <p:strVal val="#ppt_y"/>
                                              </p:val>
                                            </p:tav>
                                          </p:tavLst>
                                        </p:anim>
                                      </p:childTnLst>
                                    </p:cTn>
                                  </p:par>
                                  <p:par>
                                    <p:cTn id="74" presetID="23" presetClass="entr" presetSubtype="528" fill="hold" nodeType="withEffect">
                                      <p:stCondLst>
                                        <p:cond delay="100"/>
                                      </p:stCondLst>
                                      <p:childTnLst>
                                        <p:set>
                                          <p:cBhvr>
                                            <p:cTn id="75" dur="1" fill="hold">
                                              <p:stCondLst>
                                                <p:cond delay="0"/>
                                              </p:stCondLst>
                                            </p:cTn>
                                            <p:tgtEl>
                                              <p:spTgt spid="56"/>
                                            </p:tgtEl>
                                            <p:attrNameLst>
                                              <p:attrName>style.visibility</p:attrName>
                                            </p:attrNameLst>
                                          </p:cBhvr>
                                          <p:to>
                                            <p:strVal val="visible"/>
                                          </p:to>
                                        </p:set>
                                        <p:anim calcmode="lin" valueType="num">
                                          <p:cBhvr>
                                            <p:cTn id="76" dur="500" fill="hold"/>
                                            <p:tgtEl>
                                              <p:spTgt spid="56"/>
                                            </p:tgtEl>
                                            <p:attrNameLst>
                                              <p:attrName>ppt_w</p:attrName>
                                            </p:attrNameLst>
                                          </p:cBhvr>
                                          <p:tavLst>
                                            <p:tav tm="0">
                                              <p:val>
                                                <p:fltVal val="0"/>
                                              </p:val>
                                            </p:tav>
                                            <p:tav tm="100000">
                                              <p:val>
                                                <p:strVal val="#ppt_w"/>
                                              </p:val>
                                            </p:tav>
                                          </p:tavLst>
                                        </p:anim>
                                        <p:anim calcmode="lin" valueType="num">
                                          <p:cBhvr>
                                            <p:cTn id="77" dur="500" fill="hold"/>
                                            <p:tgtEl>
                                              <p:spTgt spid="56"/>
                                            </p:tgtEl>
                                            <p:attrNameLst>
                                              <p:attrName>ppt_h</p:attrName>
                                            </p:attrNameLst>
                                          </p:cBhvr>
                                          <p:tavLst>
                                            <p:tav tm="0">
                                              <p:val>
                                                <p:fltVal val="0"/>
                                              </p:val>
                                            </p:tav>
                                            <p:tav tm="100000">
                                              <p:val>
                                                <p:strVal val="#ppt_h"/>
                                              </p:val>
                                            </p:tav>
                                          </p:tavLst>
                                        </p:anim>
                                        <p:anim calcmode="lin" valueType="num">
                                          <p:cBhvr>
                                            <p:cTn id="78" dur="500" fill="hold"/>
                                            <p:tgtEl>
                                              <p:spTgt spid="56"/>
                                            </p:tgtEl>
                                            <p:attrNameLst>
                                              <p:attrName>ppt_x</p:attrName>
                                            </p:attrNameLst>
                                          </p:cBhvr>
                                          <p:tavLst>
                                            <p:tav tm="0">
                                              <p:val>
                                                <p:fltVal val="0.5"/>
                                              </p:val>
                                            </p:tav>
                                            <p:tav tm="100000">
                                              <p:val>
                                                <p:strVal val="#ppt_x"/>
                                              </p:val>
                                            </p:tav>
                                          </p:tavLst>
                                        </p:anim>
                                        <p:anim calcmode="lin" valueType="num">
                                          <p:cBhvr>
                                            <p:cTn id="79" dur="500" fill="hold"/>
                                            <p:tgtEl>
                                              <p:spTgt spid="56"/>
                                            </p:tgtEl>
                                            <p:attrNameLst>
                                              <p:attrName>ppt_y</p:attrName>
                                            </p:attrNameLst>
                                          </p:cBhvr>
                                          <p:tavLst>
                                            <p:tav tm="0">
                                              <p:val>
                                                <p:fltVal val="0.5"/>
                                              </p:val>
                                            </p:tav>
                                            <p:tav tm="100000">
                                              <p:val>
                                                <p:strVal val="#ppt_y"/>
                                              </p:val>
                                            </p:tav>
                                          </p:tavLst>
                                        </p:anim>
                                      </p:childTnLst>
                                    </p:cTn>
                                  </p:par>
                                  <p:par>
                                    <p:cTn id="80" presetID="23" presetClass="entr" presetSubtype="528" fill="hold" nodeType="withEffect">
                                      <p:stCondLst>
                                        <p:cond delay="600"/>
                                      </p:stCondLst>
                                      <p:childTnLst>
                                        <p:set>
                                          <p:cBhvr>
                                            <p:cTn id="81" dur="1" fill="hold">
                                              <p:stCondLst>
                                                <p:cond delay="0"/>
                                              </p:stCondLst>
                                            </p:cTn>
                                            <p:tgtEl>
                                              <p:spTgt spid="59"/>
                                            </p:tgtEl>
                                            <p:attrNameLst>
                                              <p:attrName>style.visibility</p:attrName>
                                            </p:attrNameLst>
                                          </p:cBhvr>
                                          <p:to>
                                            <p:strVal val="visible"/>
                                          </p:to>
                                        </p:set>
                                        <p:anim calcmode="lin" valueType="num">
                                          <p:cBhvr>
                                            <p:cTn id="82" dur="500" fill="hold"/>
                                            <p:tgtEl>
                                              <p:spTgt spid="59"/>
                                            </p:tgtEl>
                                            <p:attrNameLst>
                                              <p:attrName>ppt_w</p:attrName>
                                            </p:attrNameLst>
                                          </p:cBhvr>
                                          <p:tavLst>
                                            <p:tav tm="0">
                                              <p:val>
                                                <p:fltVal val="0"/>
                                              </p:val>
                                            </p:tav>
                                            <p:tav tm="100000">
                                              <p:val>
                                                <p:strVal val="#ppt_w"/>
                                              </p:val>
                                            </p:tav>
                                          </p:tavLst>
                                        </p:anim>
                                        <p:anim calcmode="lin" valueType="num">
                                          <p:cBhvr>
                                            <p:cTn id="83" dur="500" fill="hold"/>
                                            <p:tgtEl>
                                              <p:spTgt spid="59"/>
                                            </p:tgtEl>
                                            <p:attrNameLst>
                                              <p:attrName>ppt_h</p:attrName>
                                            </p:attrNameLst>
                                          </p:cBhvr>
                                          <p:tavLst>
                                            <p:tav tm="0">
                                              <p:val>
                                                <p:fltVal val="0"/>
                                              </p:val>
                                            </p:tav>
                                            <p:tav tm="100000">
                                              <p:val>
                                                <p:strVal val="#ppt_h"/>
                                              </p:val>
                                            </p:tav>
                                          </p:tavLst>
                                        </p:anim>
                                        <p:anim calcmode="lin" valueType="num">
                                          <p:cBhvr>
                                            <p:cTn id="84" dur="500" fill="hold"/>
                                            <p:tgtEl>
                                              <p:spTgt spid="59"/>
                                            </p:tgtEl>
                                            <p:attrNameLst>
                                              <p:attrName>ppt_x</p:attrName>
                                            </p:attrNameLst>
                                          </p:cBhvr>
                                          <p:tavLst>
                                            <p:tav tm="0">
                                              <p:val>
                                                <p:fltVal val="0.5"/>
                                              </p:val>
                                            </p:tav>
                                            <p:tav tm="100000">
                                              <p:val>
                                                <p:strVal val="#ppt_x"/>
                                              </p:val>
                                            </p:tav>
                                          </p:tavLst>
                                        </p:anim>
                                        <p:anim calcmode="lin" valueType="num">
                                          <p:cBhvr>
                                            <p:cTn id="85" dur="500" fill="hold"/>
                                            <p:tgtEl>
                                              <p:spTgt spid="59"/>
                                            </p:tgtEl>
                                            <p:attrNameLst>
                                              <p:attrName>ppt_y</p:attrName>
                                            </p:attrNameLst>
                                          </p:cBhvr>
                                          <p:tavLst>
                                            <p:tav tm="0">
                                              <p:val>
                                                <p:fltVal val="0.5"/>
                                              </p:val>
                                            </p:tav>
                                            <p:tav tm="100000">
                                              <p:val>
                                                <p:strVal val="#ppt_y"/>
                                              </p:val>
                                            </p:tav>
                                          </p:tavLst>
                                        </p:anim>
                                      </p:childTnLst>
                                    </p:cTn>
                                  </p:par>
                                  <p:par>
                                    <p:cTn id="86" presetID="23" presetClass="entr" presetSubtype="528" fill="hold" nodeType="withEffect">
                                      <p:stCondLst>
                                        <p:cond delay="300"/>
                                      </p:stCondLst>
                                      <p:childTnLst>
                                        <p:set>
                                          <p:cBhvr>
                                            <p:cTn id="87" dur="1" fill="hold">
                                              <p:stCondLst>
                                                <p:cond delay="0"/>
                                              </p:stCondLst>
                                            </p:cTn>
                                            <p:tgtEl>
                                              <p:spTgt spid="62"/>
                                            </p:tgtEl>
                                            <p:attrNameLst>
                                              <p:attrName>style.visibility</p:attrName>
                                            </p:attrNameLst>
                                          </p:cBhvr>
                                          <p:to>
                                            <p:strVal val="visible"/>
                                          </p:to>
                                        </p:set>
                                        <p:anim calcmode="lin" valueType="num">
                                          <p:cBhvr>
                                            <p:cTn id="88" dur="500" fill="hold"/>
                                            <p:tgtEl>
                                              <p:spTgt spid="62"/>
                                            </p:tgtEl>
                                            <p:attrNameLst>
                                              <p:attrName>ppt_w</p:attrName>
                                            </p:attrNameLst>
                                          </p:cBhvr>
                                          <p:tavLst>
                                            <p:tav tm="0">
                                              <p:val>
                                                <p:fltVal val="0"/>
                                              </p:val>
                                            </p:tav>
                                            <p:tav tm="100000">
                                              <p:val>
                                                <p:strVal val="#ppt_w"/>
                                              </p:val>
                                            </p:tav>
                                          </p:tavLst>
                                        </p:anim>
                                        <p:anim calcmode="lin" valueType="num">
                                          <p:cBhvr>
                                            <p:cTn id="89" dur="500" fill="hold"/>
                                            <p:tgtEl>
                                              <p:spTgt spid="62"/>
                                            </p:tgtEl>
                                            <p:attrNameLst>
                                              <p:attrName>ppt_h</p:attrName>
                                            </p:attrNameLst>
                                          </p:cBhvr>
                                          <p:tavLst>
                                            <p:tav tm="0">
                                              <p:val>
                                                <p:fltVal val="0"/>
                                              </p:val>
                                            </p:tav>
                                            <p:tav tm="100000">
                                              <p:val>
                                                <p:strVal val="#ppt_h"/>
                                              </p:val>
                                            </p:tav>
                                          </p:tavLst>
                                        </p:anim>
                                        <p:anim calcmode="lin" valueType="num">
                                          <p:cBhvr>
                                            <p:cTn id="90" dur="500" fill="hold"/>
                                            <p:tgtEl>
                                              <p:spTgt spid="62"/>
                                            </p:tgtEl>
                                            <p:attrNameLst>
                                              <p:attrName>ppt_x</p:attrName>
                                            </p:attrNameLst>
                                          </p:cBhvr>
                                          <p:tavLst>
                                            <p:tav tm="0">
                                              <p:val>
                                                <p:fltVal val="0.5"/>
                                              </p:val>
                                            </p:tav>
                                            <p:tav tm="100000">
                                              <p:val>
                                                <p:strVal val="#ppt_x"/>
                                              </p:val>
                                            </p:tav>
                                          </p:tavLst>
                                        </p:anim>
                                        <p:anim calcmode="lin" valueType="num">
                                          <p:cBhvr>
                                            <p:cTn id="91" dur="500" fill="hold"/>
                                            <p:tgtEl>
                                              <p:spTgt spid="62"/>
                                            </p:tgtEl>
                                            <p:attrNameLst>
                                              <p:attrName>ppt_y</p:attrName>
                                            </p:attrNameLst>
                                          </p:cBhvr>
                                          <p:tavLst>
                                            <p:tav tm="0">
                                              <p:val>
                                                <p:fltVal val="0.5"/>
                                              </p:val>
                                            </p:tav>
                                            <p:tav tm="100000">
                                              <p:val>
                                                <p:strVal val="#ppt_y"/>
                                              </p:val>
                                            </p:tav>
                                          </p:tavLst>
                                        </p:anim>
                                      </p:childTnLst>
                                    </p:cTn>
                                  </p:par>
                                  <p:par>
                                    <p:cTn id="92" presetID="23" presetClass="entr" presetSubtype="528" fill="hold" nodeType="withEffect">
                                      <p:stCondLst>
                                        <p:cond delay="300"/>
                                      </p:stCondLst>
                                      <p:childTnLst>
                                        <p:set>
                                          <p:cBhvr>
                                            <p:cTn id="93" dur="1" fill="hold">
                                              <p:stCondLst>
                                                <p:cond delay="0"/>
                                              </p:stCondLst>
                                            </p:cTn>
                                            <p:tgtEl>
                                              <p:spTgt spid="65"/>
                                            </p:tgtEl>
                                            <p:attrNameLst>
                                              <p:attrName>style.visibility</p:attrName>
                                            </p:attrNameLst>
                                          </p:cBhvr>
                                          <p:to>
                                            <p:strVal val="visible"/>
                                          </p:to>
                                        </p:set>
                                        <p:anim calcmode="lin" valueType="num">
                                          <p:cBhvr>
                                            <p:cTn id="94" dur="500" fill="hold"/>
                                            <p:tgtEl>
                                              <p:spTgt spid="65"/>
                                            </p:tgtEl>
                                            <p:attrNameLst>
                                              <p:attrName>ppt_w</p:attrName>
                                            </p:attrNameLst>
                                          </p:cBhvr>
                                          <p:tavLst>
                                            <p:tav tm="0">
                                              <p:val>
                                                <p:fltVal val="0"/>
                                              </p:val>
                                            </p:tav>
                                            <p:tav tm="100000">
                                              <p:val>
                                                <p:strVal val="#ppt_w"/>
                                              </p:val>
                                            </p:tav>
                                          </p:tavLst>
                                        </p:anim>
                                        <p:anim calcmode="lin" valueType="num">
                                          <p:cBhvr>
                                            <p:cTn id="95" dur="500" fill="hold"/>
                                            <p:tgtEl>
                                              <p:spTgt spid="65"/>
                                            </p:tgtEl>
                                            <p:attrNameLst>
                                              <p:attrName>ppt_h</p:attrName>
                                            </p:attrNameLst>
                                          </p:cBhvr>
                                          <p:tavLst>
                                            <p:tav tm="0">
                                              <p:val>
                                                <p:fltVal val="0"/>
                                              </p:val>
                                            </p:tav>
                                            <p:tav tm="100000">
                                              <p:val>
                                                <p:strVal val="#ppt_h"/>
                                              </p:val>
                                            </p:tav>
                                          </p:tavLst>
                                        </p:anim>
                                        <p:anim calcmode="lin" valueType="num">
                                          <p:cBhvr>
                                            <p:cTn id="96" dur="500" fill="hold"/>
                                            <p:tgtEl>
                                              <p:spTgt spid="65"/>
                                            </p:tgtEl>
                                            <p:attrNameLst>
                                              <p:attrName>ppt_x</p:attrName>
                                            </p:attrNameLst>
                                          </p:cBhvr>
                                          <p:tavLst>
                                            <p:tav tm="0">
                                              <p:val>
                                                <p:fltVal val="0.5"/>
                                              </p:val>
                                            </p:tav>
                                            <p:tav tm="100000">
                                              <p:val>
                                                <p:strVal val="#ppt_x"/>
                                              </p:val>
                                            </p:tav>
                                          </p:tavLst>
                                        </p:anim>
                                        <p:anim calcmode="lin" valueType="num">
                                          <p:cBhvr>
                                            <p:cTn id="97" dur="500" fill="hold"/>
                                            <p:tgtEl>
                                              <p:spTgt spid="65"/>
                                            </p:tgtEl>
                                            <p:attrNameLst>
                                              <p:attrName>ppt_y</p:attrName>
                                            </p:attrNameLst>
                                          </p:cBhvr>
                                          <p:tavLst>
                                            <p:tav tm="0">
                                              <p:val>
                                                <p:fltVal val="0.5"/>
                                              </p:val>
                                            </p:tav>
                                            <p:tav tm="100000">
                                              <p:val>
                                                <p:strVal val="#ppt_y"/>
                                              </p:val>
                                            </p:tav>
                                          </p:tavLst>
                                        </p:anim>
                                      </p:childTnLst>
                                    </p:cTn>
                                  </p:par>
                                  <p:par>
                                    <p:cTn id="98" presetID="23" presetClass="entr" presetSubtype="528" fill="hold" nodeType="withEffect">
                                      <p:stCondLst>
                                        <p:cond delay="600"/>
                                      </p:stCondLst>
                                      <p:childTnLst>
                                        <p:set>
                                          <p:cBhvr>
                                            <p:cTn id="99" dur="1" fill="hold">
                                              <p:stCondLst>
                                                <p:cond delay="0"/>
                                              </p:stCondLst>
                                            </p:cTn>
                                            <p:tgtEl>
                                              <p:spTgt spid="68"/>
                                            </p:tgtEl>
                                            <p:attrNameLst>
                                              <p:attrName>style.visibility</p:attrName>
                                            </p:attrNameLst>
                                          </p:cBhvr>
                                          <p:to>
                                            <p:strVal val="visible"/>
                                          </p:to>
                                        </p:set>
                                        <p:anim calcmode="lin" valueType="num">
                                          <p:cBhvr>
                                            <p:cTn id="100" dur="500" fill="hold"/>
                                            <p:tgtEl>
                                              <p:spTgt spid="68"/>
                                            </p:tgtEl>
                                            <p:attrNameLst>
                                              <p:attrName>ppt_w</p:attrName>
                                            </p:attrNameLst>
                                          </p:cBhvr>
                                          <p:tavLst>
                                            <p:tav tm="0">
                                              <p:val>
                                                <p:fltVal val="0"/>
                                              </p:val>
                                            </p:tav>
                                            <p:tav tm="100000">
                                              <p:val>
                                                <p:strVal val="#ppt_w"/>
                                              </p:val>
                                            </p:tav>
                                          </p:tavLst>
                                        </p:anim>
                                        <p:anim calcmode="lin" valueType="num">
                                          <p:cBhvr>
                                            <p:cTn id="101" dur="500" fill="hold"/>
                                            <p:tgtEl>
                                              <p:spTgt spid="68"/>
                                            </p:tgtEl>
                                            <p:attrNameLst>
                                              <p:attrName>ppt_h</p:attrName>
                                            </p:attrNameLst>
                                          </p:cBhvr>
                                          <p:tavLst>
                                            <p:tav tm="0">
                                              <p:val>
                                                <p:fltVal val="0"/>
                                              </p:val>
                                            </p:tav>
                                            <p:tav tm="100000">
                                              <p:val>
                                                <p:strVal val="#ppt_h"/>
                                              </p:val>
                                            </p:tav>
                                          </p:tavLst>
                                        </p:anim>
                                        <p:anim calcmode="lin" valueType="num">
                                          <p:cBhvr>
                                            <p:cTn id="102" dur="500" fill="hold"/>
                                            <p:tgtEl>
                                              <p:spTgt spid="68"/>
                                            </p:tgtEl>
                                            <p:attrNameLst>
                                              <p:attrName>ppt_x</p:attrName>
                                            </p:attrNameLst>
                                          </p:cBhvr>
                                          <p:tavLst>
                                            <p:tav tm="0">
                                              <p:val>
                                                <p:fltVal val="0.5"/>
                                              </p:val>
                                            </p:tav>
                                            <p:tav tm="100000">
                                              <p:val>
                                                <p:strVal val="#ppt_x"/>
                                              </p:val>
                                            </p:tav>
                                          </p:tavLst>
                                        </p:anim>
                                        <p:anim calcmode="lin" valueType="num">
                                          <p:cBhvr>
                                            <p:cTn id="103" dur="500" fill="hold"/>
                                            <p:tgtEl>
                                              <p:spTgt spid="68"/>
                                            </p:tgtEl>
                                            <p:attrNameLst>
                                              <p:attrName>ppt_y</p:attrName>
                                            </p:attrNameLst>
                                          </p:cBhvr>
                                          <p:tavLst>
                                            <p:tav tm="0">
                                              <p:val>
                                                <p:fltVal val="0.5"/>
                                              </p:val>
                                            </p:tav>
                                            <p:tav tm="100000">
                                              <p:val>
                                                <p:strVal val="#ppt_y"/>
                                              </p:val>
                                            </p:tav>
                                          </p:tavLst>
                                        </p:anim>
                                      </p:childTnLst>
                                    </p:cTn>
                                  </p:par>
                                  <p:par>
                                    <p:cTn id="104" presetID="23" presetClass="entr" presetSubtype="528" fill="hold" nodeType="withEffect">
                                      <p:stCondLst>
                                        <p:cond delay="600"/>
                                      </p:stCondLst>
                                      <p:childTnLst>
                                        <p:set>
                                          <p:cBhvr>
                                            <p:cTn id="105" dur="1" fill="hold">
                                              <p:stCondLst>
                                                <p:cond delay="0"/>
                                              </p:stCondLst>
                                            </p:cTn>
                                            <p:tgtEl>
                                              <p:spTgt spid="71"/>
                                            </p:tgtEl>
                                            <p:attrNameLst>
                                              <p:attrName>style.visibility</p:attrName>
                                            </p:attrNameLst>
                                          </p:cBhvr>
                                          <p:to>
                                            <p:strVal val="visible"/>
                                          </p:to>
                                        </p:set>
                                        <p:anim calcmode="lin" valueType="num">
                                          <p:cBhvr>
                                            <p:cTn id="106" dur="500" fill="hold"/>
                                            <p:tgtEl>
                                              <p:spTgt spid="71"/>
                                            </p:tgtEl>
                                            <p:attrNameLst>
                                              <p:attrName>ppt_w</p:attrName>
                                            </p:attrNameLst>
                                          </p:cBhvr>
                                          <p:tavLst>
                                            <p:tav tm="0">
                                              <p:val>
                                                <p:fltVal val="0"/>
                                              </p:val>
                                            </p:tav>
                                            <p:tav tm="100000">
                                              <p:val>
                                                <p:strVal val="#ppt_w"/>
                                              </p:val>
                                            </p:tav>
                                          </p:tavLst>
                                        </p:anim>
                                        <p:anim calcmode="lin" valueType="num">
                                          <p:cBhvr>
                                            <p:cTn id="107" dur="500" fill="hold"/>
                                            <p:tgtEl>
                                              <p:spTgt spid="71"/>
                                            </p:tgtEl>
                                            <p:attrNameLst>
                                              <p:attrName>ppt_h</p:attrName>
                                            </p:attrNameLst>
                                          </p:cBhvr>
                                          <p:tavLst>
                                            <p:tav tm="0">
                                              <p:val>
                                                <p:fltVal val="0"/>
                                              </p:val>
                                            </p:tav>
                                            <p:tav tm="100000">
                                              <p:val>
                                                <p:strVal val="#ppt_h"/>
                                              </p:val>
                                            </p:tav>
                                          </p:tavLst>
                                        </p:anim>
                                        <p:anim calcmode="lin" valueType="num">
                                          <p:cBhvr>
                                            <p:cTn id="108" dur="500" fill="hold"/>
                                            <p:tgtEl>
                                              <p:spTgt spid="71"/>
                                            </p:tgtEl>
                                            <p:attrNameLst>
                                              <p:attrName>ppt_x</p:attrName>
                                            </p:attrNameLst>
                                          </p:cBhvr>
                                          <p:tavLst>
                                            <p:tav tm="0">
                                              <p:val>
                                                <p:fltVal val="0.5"/>
                                              </p:val>
                                            </p:tav>
                                            <p:tav tm="100000">
                                              <p:val>
                                                <p:strVal val="#ppt_x"/>
                                              </p:val>
                                            </p:tav>
                                          </p:tavLst>
                                        </p:anim>
                                        <p:anim calcmode="lin" valueType="num">
                                          <p:cBhvr>
                                            <p:cTn id="109" dur="500" fill="hold"/>
                                            <p:tgtEl>
                                              <p:spTgt spid="71"/>
                                            </p:tgtEl>
                                            <p:attrNameLst>
                                              <p:attrName>ppt_y</p:attrName>
                                            </p:attrNameLst>
                                          </p:cBhvr>
                                          <p:tavLst>
                                            <p:tav tm="0">
                                              <p:val>
                                                <p:fltVal val="0.5"/>
                                              </p:val>
                                            </p:tav>
                                            <p:tav tm="100000">
                                              <p:val>
                                                <p:strVal val="#ppt_y"/>
                                              </p:val>
                                            </p:tav>
                                          </p:tavLst>
                                        </p:anim>
                                      </p:childTnLst>
                                    </p:cTn>
                                  </p:par>
                                  <p:par>
                                    <p:cTn id="110" presetID="23" presetClass="entr" presetSubtype="528" fill="hold" nodeType="withEffect">
                                      <p:stCondLst>
                                        <p:cond delay="300"/>
                                      </p:stCondLst>
                                      <p:childTnLst>
                                        <p:set>
                                          <p:cBhvr>
                                            <p:cTn id="111" dur="1" fill="hold">
                                              <p:stCondLst>
                                                <p:cond delay="0"/>
                                              </p:stCondLst>
                                            </p:cTn>
                                            <p:tgtEl>
                                              <p:spTgt spid="74"/>
                                            </p:tgtEl>
                                            <p:attrNameLst>
                                              <p:attrName>style.visibility</p:attrName>
                                            </p:attrNameLst>
                                          </p:cBhvr>
                                          <p:to>
                                            <p:strVal val="visible"/>
                                          </p:to>
                                        </p:set>
                                        <p:anim calcmode="lin" valueType="num">
                                          <p:cBhvr>
                                            <p:cTn id="112" dur="500" fill="hold"/>
                                            <p:tgtEl>
                                              <p:spTgt spid="74"/>
                                            </p:tgtEl>
                                            <p:attrNameLst>
                                              <p:attrName>ppt_w</p:attrName>
                                            </p:attrNameLst>
                                          </p:cBhvr>
                                          <p:tavLst>
                                            <p:tav tm="0">
                                              <p:val>
                                                <p:fltVal val="0"/>
                                              </p:val>
                                            </p:tav>
                                            <p:tav tm="100000">
                                              <p:val>
                                                <p:strVal val="#ppt_w"/>
                                              </p:val>
                                            </p:tav>
                                          </p:tavLst>
                                        </p:anim>
                                        <p:anim calcmode="lin" valueType="num">
                                          <p:cBhvr>
                                            <p:cTn id="113" dur="500" fill="hold"/>
                                            <p:tgtEl>
                                              <p:spTgt spid="74"/>
                                            </p:tgtEl>
                                            <p:attrNameLst>
                                              <p:attrName>ppt_h</p:attrName>
                                            </p:attrNameLst>
                                          </p:cBhvr>
                                          <p:tavLst>
                                            <p:tav tm="0">
                                              <p:val>
                                                <p:fltVal val="0"/>
                                              </p:val>
                                            </p:tav>
                                            <p:tav tm="100000">
                                              <p:val>
                                                <p:strVal val="#ppt_h"/>
                                              </p:val>
                                            </p:tav>
                                          </p:tavLst>
                                        </p:anim>
                                        <p:anim calcmode="lin" valueType="num">
                                          <p:cBhvr>
                                            <p:cTn id="114" dur="500" fill="hold"/>
                                            <p:tgtEl>
                                              <p:spTgt spid="74"/>
                                            </p:tgtEl>
                                            <p:attrNameLst>
                                              <p:attrName>ppt_x</p:attrName>
                                            </p:attrNameLst>
                                          </p:cBhvr>
                                          <p:tavLst>
                                            <p:tav tm="0">
                                              <p:val>
                                                <p:fltVal val="0.5"/>
                                              </p:val>
                                            </p:tav>
                                            <p:tav tm="100000">
                                              <p:val>
                                                <p:strVal val="#ppt_x"/>
                                              </p:val>
                                            </p:tav>
                                          </p:tavLst>
                                        </p:anim>
                                        <p:anim calcmode="lin" valueType="num">
                                          <p:cBhvr>
                                            <p:cTn id="115" dur="500" fill="hold"/>
                                            <p:tgtEl>
                                              <p:spTgt spid="74"/>
                                            </p:tgtEl>
                                            <p:attrNameLst>
                                              <p:attrName>ppt_y</p:attrName>
                                            </p:attrNameLst>
                                          </p:cBhvr>
                                          <p:tavLst>
                                            <p:tav tm="0">
                                              <p:val>
                                                <p:fltVal val="0.5"/>
                                              </p:val>
                                            </p:tav>
                                            <p:tav tm="100000">
                                              <p:val>
                                                <p:strVal val="#ppt_y"/>
                                              </p:val>
                                            </p:tav>
                                          </p:tavLst>
                                        </p:anim>
                                      </p:childTnLst>
                                    </p:cTn>
                                  </p:par>
                                  <p:par>
                                    <p:cTn id="116" presetID="23" presetClass="entr" presetSubtype="528" fill="hold" nodeType="withEffect">
                                      <p:stCondLst>
                                        <p:cond delay="600"/>
                                      </p:stCondLst>
                                      <p:childTnLst>
                                        <p:set>
                                          <p:cBhvr>
                                            <p:cTn id="117" dur="1" fill="hold">
                                              <p:stCondLst>
                                                <p:cond delay="0"/>
                                              </p:stCondLst>
                                            </p:cTn>
                                            <p:tgtEl>
                                              <p:spTgt spid="77"/>
                                            </p:tgtEl>
                                            <p:attrNameLst>
                                              <p:attrName>style.visibility</p:attrName>
                                            </p:attrNameLst>
                                          </p:cBhvr>
                                          <p:to>
                                            <p:strVal val="visible"/>
                                          </p:to>
                                        </p:set>
                                        <p:anim calcmode="lin" valueType="num">
                                          <p:cBhvr>
                                            <p:cTn id="118" dur="500" fill="hold"/>
                                            <p:tgtEl>
                                              <p:spTgt spid="77"/>
                                            </p:tgtEl>
                                            <p:attrNameLst>
                                              <p:attrName>ppt_w</p:attrName>
                                            </p:attrNameLst>
                                          </p:cBhvr>
                                          <p:tavLst>
                                            <p:tav tm="0">
                                              <p:val>
                                                <p:fltVal val="0"/>
                                              </p:val>
                                            </p:tav>
                                            <p:tav tm="100000">
                                              <p:val>
                                                <p:strVal val="#ppt_w"/>
                                              </p:val>
                                            </p:tav>
                                          </p:tavLst>
                                        </p:anim>
                                        <p:anim calcmode="lin" valueType="num">
                                          <p:cBhvr>
                                            <p:cTn id="119" dur="500" fill="hold"/>
                                            <p:tgtEl>
                                              <p:spTgt spid="77"/>
                                            </p:tgtEl>
                                            <p:attrNameLst>
                                              <p:attrName>ppt_h</p:attrName>
                                            </p:attrNameLst>
                                          </p:cBhvr>
                                          <p:tavLst>
                                            <p:tav tm="0">
                                              <p:val>
                                                <p:fltVal val="0"/>
                                              </p:val>
                                            </p:tav>
                                            <p:tav tm="100000">
                                              <p:val>
                                                <p:strVal val="#ppt_h"/>
                                              </p:val>
                                            </p:tav>
                                          </p:tavLst>
                                        </p:anim>
                                        <p:anim calcmode="lin" valueType="num">
                                          <p:cBhvr>
                                            <p:cTn id="120" dur="500" fill="hold"/>
                                            <p:tgtEl>
                                              <p:spTgt spid="77"/>
                                            </p:tgtEl>
                                            <p:attrNameLst>
                                              <p:attrName>ppt_x</p:attrName>
                                            </p:attrNameLst>
                                          </p:cBhvr>
                                          <p:tavLst>
                                            <p:tav tm="0">
                                              <p:val>
                                                <p:fltVal val="0.5"/>
                                              </p:val>
                                            </p:tav>
                                            <p:tav tm="100000">
                                              <p:val>
                                                <p:strVal val="#ppt_x"/>
                                              </p:val>
                                            </p:tav>
                                          </p:tavLst>
                                        </p:anim>
                                        <p:anim calcmode="lin" valueType="num">
                                          <p:cBhvr>
                                            <p:cTn id="121" dur="500" fill="hold"/>
                                            <p:tgtEl>
                                              <p:spTgt spid="77"/>
                                            </p:tgtEl>
                                            <p:attrNameLst>
                                              <p:attrName>ppt_y</p:attrName>
                                            </p:attrNameLst>
                                          </p:cBhvr>
                                          <p:tavLst>
                                            <p:tav tm="0">
                                              <p:val>
                                                <p:fltVal val="0.5"/>
                                              </p:val>
                                            </p:tav>
                                            <p:tav tm="100000">
                                              <p:val>
                                                <p:strVal val="#ppt_y"/>
                                              </p:val>
                                            </p:tav>
                                          </p:tavLst>
                                        </p:anim>
                                      </p:childTnLst>
                                    </p:cTn>
                                  </p:par>
                                  <p:par>
                                    <p:cTn id="122" presetID="23" presetClass="entr" presetSubtype="528" fill="hold" nodeType="withEffect">
                                      <p:stCondLst>
                                        <p:cond delay="600"/>
                                      </p:stCondLst>
                                      <p:childTnLst>
                                        <p:set>
                                          <p:cBhvr>
                                            <p:cTn id="123" dur="1" fill="hold">
                                              <p:stCondLst>
                                                <p:cond delay="0"/>
                                              </p:stCondLst>
                                            </p:cTn>
                                            <p:tgtEl>
                                              <p:spTgt spid="80"/>
                                            </p:tgtEl>
                                            <p:attrNameLst>
                                              <p:attrName>style.visibility</p:attrName>
                                            </p:attrNameLst>
                                          </p:cBhvr>
                                          <p:to>
                                            <p:strVal val="visible"/>
                                          </p:to>
                                        </p:set>
                                        <p:anim calcmode="lin" valueType="num">
                                          <p:cBhvr>
                                            <p:cTn id="124" dur="500" fill="hold"/>
                                            <p:tgtEl>
                                              <p:spTgt spid="80"/>
                                            </p:tgtEl>
                                            <p:attrNameLst>
                                              <p:attrName>ppt_w</p:attrName>
                                            </p:attrNameLst>
                                          </p:cBhvr>
                                          <p:tavLst>
                                            <p:tav tm="0">
                                              <p:val>
                                                <p:fltVal val="0"/>
                                              </p:val>
                                            </p:tav>
                                            <p:tav tm="100000">
                                              <p:val>
                                                <p:strVal val="#ppt_w"/>
                                              </p:val>
                                            </p:tav>
                                          </p:tavLst>
                                        </p:anim>
                                        <p:anim calcmode="lin" valueType="num">
                                          <p:cBhvr>
                                            <p:cTn id="125" dur="500" fill="hold"/>
                                            <p:tgtEl>
                                              <p:spTgt spid="80"/>
                                            </p:tgtEl>
                                            <p:attrNameLst>
                                              <p:attrName>ppt_h</p:attrName>
                                            </p:attrNameLst>
                                          </p:cBhvr>
                                          <p:tavLst>
                                            <p:tav tm="0">
                                              <p:val>
                                                <p:fltVal val="0"/>
                                              </p:val>
                                            </p:tav>
                                            <p:tav tm="100000">
                                              <p:val>
                                                <p:strVal val="#ppt_h"/>
                                              </p:val>
                                            </p:tav>
                                          </p:tavLst>
                                        </p:anim>
                                        <p:anim calcmode="lin" valueType="num">
                                          <p:cBhvr>
                                            <p:cTn id="126" dur="500" fill="hold"/>
                                            <p:tgtEl>
                                              <p:spTgt spid="80"/>
                                            </p:tgtEl>
                                            <p:attrNameLst>
                                              <p:attrName>ppt_x</p:attrName>
                                            </p:attrNameLst>
                                          </p:cBhvr>
                                          <p:tavLst>
                                            <p:tav tm="0">
                                              <p:val>
                                                <p:fltVal val="0.5"/>
                                              </p:val>
                                            </p:tav>
                                            <p:tav tm="100000">
                                              <p:val>
                                                <p:strVal val="#ppt_x"/>
                                              </p:val>
                                            </p:tav>
                                          </p:tavLst>
                                        </p:anim>
                                        <p:anim calcmode="lin" valueType="num">
                                          <p:cBhvr>
                                            <p:cTn id="127" dur="500" fill="hold"/>
                                            <p:tgtEl>
                                              <p:spTgt spid="80"/>
                                            </p:tgtEl>
                                            <p:attrNameLst>
                                              <p:attrName>ppt_y</p:attrName>
                                            </p:attrNameLst>
                                          </p:cBhvr>
                                          <p:tavLst>
                                            <p:tav tm="0">
                                              <p:val>
                                                <p:fltVal val="0.5"/>
                                              </p:val>
                                            </p:tav>
                                            <p:tav tm="100000">
                                              <p:val>
                                                <p:strVal val="#ppt_y"/>
                                              </p:val>
                                            </p:tav>
                                          </p:tavLst>
                                        </p:anim>
                                      </p:childTnLst>
                                    </p:cTn>
                                  </p:par>
                                  <p:par>
                                    <p:cTn id="128" presetID="26" presetClass="emph" presetSubtype="0" repeatCount="3000" fill="hold" nodeType="withEffect">
                                      <p:stCondLst>
                                        <p:cond delay="600"/>
                                      </p:stCondLst>
                                      <p:childTnLst>
                                        <p:animEffect transition="out" filter="fade">
                                          <p:cBhvr>
                                            <p:cTn id="129" dur="500" tmFilter="0, 0; .2, .5; .8, .5; 1, 0"/>
                                            <p:tgtEl>
                                              <p:spTgt spid="44"/>
                                            </p:tgtEl>
                                          </p:cBhvr>
                                        </p:animEffect>
                                        <p:animScale>
                                          <p:cBhvr>
                                            <p:cTn id="130" dur="250" autoRev="1" fill="hold"/>
                                            <p:tgtEl>
                                              <p:spTgt spid="44"/>
                                            </p:tgtEl>
                                          </p:cBhvr>
                                          <p:by x="105000" y="105000"/>
                                        </p:animScale>
                                      </p:childTnLst>
                                    </p:cTn>
                                  </p:par>
                                  <p:par>
                                    <p:cTn id="131" presetID="26" presetClass="emph" presetSubtype="0" repeatCount="3000" fill="hold" nodeType="withEffect">
                                      <p:stCondLst>
                                        <p:cond delay="710"/>
                                      </p:stCondLst>
                                      <p:childTnLst>
                                        <p:animEffect transition="out" filter="fade">
                                          <p:cBhvr>
                                            <p:cTn id="132" dur="500" tmFilter="0, 0; .2, .5; .8, .5; 1, 0"/>
                                            <p:tgtEl>
                                              <p:spTgt spid="65"/>
                                            </p:tgtEl>
                                          </p:cBhvr>
                                        </p:animEffect>
                                        <p:animScale>
                                          <p:cBhvr>
                                            <p:cTn id="133" dur="250" autoRev="1" fill="hold"/>
                                            <p:tgtEl>
                                              <p:spTgt spid="65"/>
                                            </p:tgtEl>
                                          </p:cBhvr>
                                          <p:by x="105000" y="105000"/>
                                        </p:animScale>
                                      </p:childTnLst>
                                    </p:cTn>
                                  </p:par>
                                  <p:par>
                                    <p:cTn id="134" presetID="26" presetClass="emph" presetSubtype="0" repeatCount="3000" fill="hold" nodeType="withEffect">
                                      <p:stCondLst>
                                        <p:cond delay="410"/>
                                      </p:stCondLst>
                                      <p:childTnLst>
                                        <p:animEffect transition="out" filter="fade">
                                          <p:cBhvr>
                                            <p:cTn id="135" dur="500" tmFilter="0, 0; .2, .5; .8, .5; 1, 0"/>
                                            <p:tgtEl>
                                              <p:spTgt spid="71"/>
                                            </p:tgtEl>
                                          </p:cBhvr>
                                        </p:animEffect>
                                        <p:animScale>
                                          <p:cBhvr>
                                            <p:cTn id="136" dur="250" autoRev="1" fill="hold"/>
                                            <p:tgtEl>
                                              <p:spTgt spid="71"/>
                                            </p:tgtEl>
                                          </p:cBhvr>
                                          <p:by x="105000" y="105000"/>
                                        </p:animScale>
                                      </p:childTnLst>
                                    </p:cTn>
                                  </p:par>
                                  <p:par>
                                    <p:cTn id="137" presetID="26" presetClass="emph" presetSubtype="0" repeatCount="3000" fill="hold" nodeType="withEffect">
                                      <p:stCondLst>
                                        <p:cond delay="810"/>
                                      </p:stCondLst>
                                      <p:childTnLst>
                                        <p:animEffect transition="out" filter="fade">
                                          <p:cBhvr>
                                            <p:cTn id="138" dur="500" tmFilter="0, 0; .2, .5; .8, .5; 1, 0"/>
                                            <p:tgtEl>
                                              <p:spTgt spid="74"/>
                                            </p:tgtEl>
                                          </p:cBhvr>
                                        </p:animEffect>
                                        <p:animScale>
                                          <p:cBhvr>
                                            <p:cTn id="139" dur="250" autoRev="1" fill="hold"/>
                                            <p:tgtEl>
                                              <p:spTgt spid="7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0" grpId="0"/>
          <p:bldP spid="21" grpId="0"/>
        </p:bldLst>
      </p:timing>
    </mc:Fallback>
  </mc:AlternateContent>
  <p:extLst mod="1"/>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8" name="组合 127"/>
          <p:cNvGrpSpPr>
            <a:grpSpLocks noChangeAspect="1"/>
          </p:cNvGrpSpPr>
          <p:nvPr/>
        </p:nvGrpSpPr>
        <p:grpSpPr>
          <a:xfrm>
            <a:off x="359581" y="328252"/>
            <a:ext cx="411518" cy="411464"/>
            <a:chOff x="304800" y="673100"/>
            <a:chExt cx="4000500" cy="4000500"/>
          </a:xfrm>
          <a:effectLst>
            <a:outerShdw blurRad="444500" dist="254000" dir="8100000" algn="tr" rotWithShape="0">
              <a:prstClr val="black">
                <a:alpha val="24000"/>
              </a:prstClr>
            </a:outerShdw>
          </a:effectLst>
        </p:grpSpPr>
        <p:sp>
          <p:nvSpPr>
            <p:cNvPr id="129" name="同心圆 128"/>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微软雅黑"/>
              </a:endParaRPr>
            </a:p>
          </p:txBody>
        </p:sp>
        <p:sp>
          <p:nvSpPr>
            <p:cNvPr id="130" name="椭圆 129"/>
            <p:cNvSpPr/>
            <p:nvPr/>
          </p:nvSpPr>
          <p:spPr>
            <a:xfrm>
              <a:off x="392100" y="760400"/>
              <a:ext cx="3825879" cy="3825879"/>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a:endParaRPr>
            </a:p>
          </p:txBody>
        </p:sp>
      </p:grpSp>
      <p:cxnSp>
        <p:nvCxnSpPr>
          <p:cNvPr id="131" name="直接连接符 130"/>
          <p:cNvCxnSpPr/>
          <p:nvPr/>
        </p:nvCxnSpPr>
        <p:spPr>
          <a:xfrm>
            <a:off x="898771" y="611565"/>
            <a:ext cx="7084961" cy="0"/>
          </a:xfrm>
          <a:prstGeom prst="line">
            <a:avLst/>
          </a:prstGeom>
          <a:ln w="158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7885677" y="411510"/>
            <a:ext cx="1150819" cy="400110"/>
          </a:xfrm>
          <a:prstGeom prst="rect">
            <a:avLst/>
          </a:prstGeom>
          <a:noFill/>
        </p:spPr>
        <p:txBody>
          <a:bodyPr wrap="square" rtlCol="0">
            <a:spAutoFit/>
          </a:bodyPr>
          <a:lstStyle/>
          <a:p>
            <a:pPr algn="ctr"/>
            <a:r>
              <a:rPr lang="en-US" altLang="zh-CN" sz="2000" b="1" dirty="0" smtClean="0">
                <a:solidFill>
                  <a:schemeClr val="tx1">
                    <a:lumMod val="50000"/>
                    <a:lumOff val="50000"/>
                  </a:schemeClr>
                </a:solidFill>
                <a:ea typeface="微软雅黑"/>
              </a:rPr>
              <a:t>LOGO</a:t>
            </a:r>
            <a:endParaRPr lang="zh-CN" altLang="en-US" sz="2000" b="1" dirty="0">
              <a:solidFill>
                <a:schemeClr val="tx1">
                  <a:lumMod val="50000"/>
                  <a:lumOff val="50000"/>
                </a:schemeClr>
              </a:solidFill>
              <a:ea typeface="微软雅黑"/>
            </a:endParaRPr>
          </a:p>
        </p:txBody>
      </p:sp>
      <p:sp>
        <p:nvSpPr>
          <p:cNvPr id="133" name="Text Box 18"/>
          <p:cNvSpPr txBox="1">
            <a:spLocks noChangeArrowheads="1"/>
          </p:cNvSpPr>
          <p:nvPr/>
        </p:nvSpPr>
        <p:spPr bwMode="gray">
          <a:xfrm>
            <a:off x="970779" y="288980"/>
            <a:ext cx="281044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zh-CN" altLang="en-US" sz="1600" b="1" dirty="0">
                <a:solidFill>
                  <a:schemeClr val="tx1">
                    <a:lumMod val="75000"/>
                    <a:lumOff val="25000"/>
                  </a:schemeClr>
                </a:solidFill>
                <a:latin typeface="微软雅黑"/>
                <a:ea typeface="微软雅黑"/>
              </a:rPr>
              <a:t>公司简介</a:t>
            </a:r>
          </a:p>
        </p:txBody>
      </p:sp>
      <p:pic>
        <p:nvPicPr>
          <p:cNvPr id="44" name="Picture 3" descr="C:\Users\MDG\Desktop\213291_010633771_2.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11993"/>
          <a:stretch/>
        </p:blipFill>
        <p:spPr bwMode="auto">
          <a:xfrm>
            <a:off x="5892674" y="1815669"/>
            <a:ext cx="2527718" cy="1483770"/>
          </a:xfrm>
          <a:prstGeom prst="rect">
            <a:avLst/>
          </a:prstGeom>
          <a:noFill/>
          <a:effectLst>
            <a:outerShdw blurRad="50800" dist="38100" dir="8100000" sx="101000" sy="101000" algn="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45" name="Picture 4" descr="C:\Users\MDG\Desktop\240425-13030FHS569.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4614" y="1815667"/>
            <a:ext cx="2527718" cy="1483772"/>
          </a:xfrm>
          <a:prstGeom prst="rect">
            <a:avLst/>
          </a:prstGeom>
          <a:noFill/>
          <a:effectLst>
            <a:outerShdw blurRad="50800" dist="38100" dir="8100000" sx="101000" sy="101000" algn="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46" name="矩形 45"/>
          <p:cNvSpPr/>
          <p:nvPr/>
        </p:nvSpPr>
        <p:spPr>
          <a:xfrm>
            <a:off x="3324440" y="1815666"/>
            <a:ext cx="2527718" cy="1483772"/>
          </a:xfrm>
          <a:prstGeom prst="rect">
            <a:avLst/>
          </a:prstGeom>
          <a:solidFill>
            <a:srgbClr val="7030A0"/>
          </a:solidFill>
          <a:ln>
            <a:noFill/>
          </a:ln>
          <a:effectLst>
            <a:outerShdw blurRad="50800" dist="38100" dir="8100000" sx="101000" sy="101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nSpc>
                <a:spcPct val="150000"/>
              </a:lnSpc>
            </a:pPr>
            <a:r>
              <a:rPr lang="zh-CN" altLang="en-US" sz="1100" dirty="0">
                <a:latin typeface="微软雅黑" panose="020B0503020204020204" pitchFamily="34" charset="-122"/>
                <a:ea typeface="微软雅黑" panose="020B0503020204020204" pitchFamily="34" charset="-122"/>
              </a:rPr>
              <a:t>此处添加详细文本描述，建议与标题相关并符合整体语言风格，语言描述尽量简洁生动。尽量将每页幻灯片的字数控制在  </a:t>
            </a:r>
            <a:r>
              <a:rPr lang="en-US" altLang="zh-CN" sz="1100" dirty="0">
                <a:latin typeface="微软雅黑" panose="020B0503020204020204" pitchFamily="34" charset="-122"/>
                <a:ea typeface="微软雅黑" panose="020B0503020204020204" pitchFamily="34" charset="-122"/>
              </a:rPr>
              <a:t>200</a:t>
            </a:r>
            <a:r>
              <a:rPr lang="zh-CN" altLang="en-US" sz="1100" dirty="0">
                <a:latin typeface="微软雅黑" panose="020B0503020204020204" pitchFamily="34" charset="-122"/>
                <a:ea typeface="微软雅黑" panose="020B0503020204020204" pitchFamily="34" charset="-122"/>
              </a:rPr>
              <a:t>字以内</a:t>
            </a:r>
          </a:p>
        </p:txBody>
      </p:sp>
      <p:grpSp>
        <p:nvGrpSpPr>
          <p:cNvPr id="47" name="组合 46"/>
          <p:cNvGrpSpPr/>
          <p:nvPr/>
        </p:nvGrpSpPr>
        <p:grpSpPr>
          <a:xfrm>
            <a:off x="3292007" y="907903"/>
            <a:ext cx="2492991" cy="520180"/>
            <a:chOff x="4389343" y="1210537"/>
            <a:chExt cx="3323988" cy="693573"/>
          </a:xfrm>
        </p:grpSpPr>
        <p:sp>
          <p:nvSpPr>
            <p:cNvPr id="48" name="TextBox 47"/>
            <p:cNvSpPr txBox="1"/>
            <p:nvPr/>
          </p:nvSpPr>
          <p:spPr>
            <a:xfrm>
              <a:off x="4389343" y="1210537"/>
              <a:ext cx="3323988" cy="492442"/>
            </a:xfrm>
            <a:prstGeom prst="rect">
              <a:avLst/>
            </a:prstGeom>
            <a:noFill/>
          </p:spPr>
          <p:txBody>
            <a:bodyPr wrap="none" rtlCol="0">
              <a:spAutoFit/>
            </a:bodyPr>
            <a:lstStyle/>
            <a:p>
              <a:pPr algn="ctr"/>
              <a:r>
                <a:rPr lang="zh-CN" altLang="en-US" dirty="0">
                  <a:solidFill>
                    <a:srgbClr val="7030A0"/>
                  </a:solidFill>
                  <a:latin typeface="微软雅黑" panose="020B0503020204020204" pitchFamily="34" charset="-122"/>
                  <a:ea typeface="微软雅黑" panose="020B0503020204020204" pitchFamily="34" charset="-122"/>
                  <a:cs typeface="Arial Unicode MS" panose="020B0604020202020204" pitchFamily="34" charset="-122"/>
                </a:rPr>
                <a:t>单击此处添加您的公司</a:t>
              </a:r>
            </a:p>
          </p:txBody>
        </p:sp>
        <p:sp>
          <p:nvSpPr>
            <p:cNvPr id="49" name="矩形 48"/>
            <p:cNvSpPr/>
            <p:nvPr/>
          </p:nvSpPr>
          <p:spPr>
            <a:xfrm>
              <a:off x="4722767" y="1555297"/>
              <a:ext cx="2657137" cy="348813"/>
            </a:xfrm>
            <a:prstGeom prst="rect">
              <a:avLst/>
            </a:prstGeom>
          </p:spPr>
          <p:txBody>
            <a:bodyPr wrap="none">
              <a:spAutoFit/>
            </a:bodyPr>
            <a:lstStyle/>
            <a:p>
              <a:pPr algn="ctr"/>
              <a:r>
                <a:rPr lang="en-US" altLang="zh-CN" sz="1100" dirty="0">
                  <a:solidFill>
                    <a:schemeClr val="tx1">
                      <a:lumMod val="50000"/>
                      <a:lumOff val="50000"/>
                    </a:schemeClr>
                  </a:solidFill>
                </a:rPr>
                <a:t>Click here to add your company</a:t>
              </a:r>
            </a:p>
          </p:txBody>
        </p:sp>
      </p:grpSp>
      <p:cxnSp>
        <p:nvCxnSpPr>
          <p:cNvPr id="50" name="直接连接符 49"/>
          <p:cNvCxnSpPr/>
          <p:nvPr/>
        </p:nvCxnSpPr>
        <p:spPr>
          <a:xfrm>
            <a:off x="4243227" y="1508834"/>
            <a:ext cx="590550"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51" name="Rectangle 5"/>
          <p:cNvSpPr>
            <a:spLocks/>
          </p:cNvSpPr>
          <p:nvPr/>
        </p:nvSpPr>
        <p:spPr bwMode="auto">
          <a:xfrm>
            <a:off x="623156" y="3655791"/>
            <a:ext cx="7897688" cy="7495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fontAlgn="base">
              <a:lnSpc>
                <a:spcPct val="150000"/>
              </a:lnSpc>
              <a:spcBef>
                <a:spcPct val="0"/>
              </a:spcBef>
              <a:spcAft>
                <a:spcPct val="0"/>
              </a:spcAft>
            </a:pPr>
            <a:r>
              <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sym typeface="Gill Sans" charset="0"/>
              </a:rPr>
              <a:t>此处添加详细文本描述，建议与标题相关并符合整体语言风格，语言描述尽量简洁生动。尽量将每页幻灯片的字数控制在  </a:t>
            </a:r>
            <a:r>
              <a:rPr lang="en-US" altLang="zh-CN" sz="1100" dirty="0">
                <a:solidFill>
                  <a:schemeClr val="tx1">
                    <a:lumMod val="50000"/>
                    <a:lumOff val="50000"/>
                  </a:schemeClr>
                </a:solidFill>
                <a:latin typeface="微软雅黑" panose="020B0503020204020204" pitchFamily="34" charset="-122"/>
                <a:ea typeface="微软雅黑" panose="020B0503020204020204" pitchFamily="34" charset="-122"/>
                <a:sym typeface="Gill Sans" charset="0"/>
              </a:rPr>
              <a:t>200</a:t>
            </a:r>
            <a:r>
              <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sym typeface="Gill Sans" charset="0"/>
              </a:rPr>
              <a:t>字以内，据统计每页幻灯片的最好控制在</a:t>
            </a:r>
            <a:r>
              <a:rPr lang="en-US" altLang="zh-CN" sz="1100" dirty="0">
                <a:solidFill>
                  <a:schemeClr val="tx1">
                    <a:lumMod val="50000"/>
                    <a:lumOff val="50000"/>
                  </a:schemeClr>
                </a:solidFill>
                <a:latin typeface="微软雅黑" panose="020B0503020204020204" pitchFamily="34" charset="-122"/>
                <a:ea typeface="微软雅黑" panose="020B0503020204020204" pitchFamily="34" charset="-122"/>
                <a:sym typeface="Gill Sans" charset="0"/>
              </a:rPr>
              <a:t>5</a:t>
            </a:r>
            <a:r>
              <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sym typeface="Gill Sans" charset="0"/>
              </a:rPr>
              <a:t>分钟之内。此处添加详细文本描述</a:t>
            </a:r>
            <a:r>
              <a:rPr lang="en-US" altLang="zh-CN" sz="1100" dirty="0">
                <a:solidFill>
                  <a:schemeClr val="tx1">
                    <a:lumMod val="50000"/>
                    <a:lumOff val="50000"/>
                  </a:schemeClr>
                </a:solidFill>
                <a:latin typeface="微软雅黑" panose="020B0503020204020204" pitchFamily="34" charset="-122"/>
                <a:ea typeface="微软雅黑" panose="020B0503020204020204" pitchFamily="34" charset="-122"/>
                <a:sym typeface="Gill Sans" charset="0"/>
              </a:rPr>
              <a:t> </a:t>
            </a:r>
            <a:r>
              <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sym typeface="Gill Sans" charset="0"/>
              </a:rPr>
              <a:t>，建议与标题相关并符合整体语言风格，语言描述尽量简洁生动。尽量将每页幻灯片的字数控制在  </a:t>
            </a:r>
            <a:r>
              <a:rPr lang="en-US" altLang="zh-CN" sz="1100" dirty="0">
                <a:solidFill>
                  <a:schemeClr val="tx1">
                    <a:lumMod val="50000"/>
                    <a:lumOff val="50000"/>
                  </a:schemeClr>
                </a:solidFill>
                <a:latin typeface="微软雅黑" panose="020B0503020204020204" pitchFamily="34" charset="-122"/>
                <a:ea typeface="微软雅黑" panose="020B0503020204020204" pitchFamily="34" charset="-122"/>
                <a:sym typeface="Gill Sans" charset="0"/>
              </a:rPr>
              <a:t>200</a:t>
            </a:r>
            <a:r>
              <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sym typeface="Gill Sans" charset="0"/>
              </a:rPr>
              <a:t>字以内，据统计每页幻灯片的最好控制在</a:t>
            </a:r>
            <a:r>
              <a:rPr lang="en-US" altLang="zh-CN" sz="1100" dirty="0">
                <a:solidFill>
                  <a:schemeClr val="tx1">
                    <a:lumMod val="50000"/>
                    <a:lumOff val="50000"/>
                  </a:schemeClr>
                </a:solidFill>
                <a:latin typeface="微软雅黑" panose="020B0503020204020204" pitchFamily="34" charset="-122"/>
                <a:ea typeface="微软雅黑" panose="020B0503020204020204" pitchFamily="34" charset="-122"/>
                <a:sym typeface="Gill Sans" charset="0"/>
              </a:rPr>
              <a:t>5</a:t>
            </a:r>
            <a:r>
              <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sym typeface="Gill Sans" charset="0"/>
              </a:rPr>
              <a:t>分钟之内。</a:t>
            </a:r>
            <a:endParaRPr lang="en-US" sz="1100" dirty="0">
              <a:solidFill>
                <a:schemeClr val="tx1">
                  <a:lumMod val="50000"/>
                  <a:lumOff val="50000"/>
                </a:schemeClr>
              </a:solidFill>
              <a:latin typeface="微软雅黑" panose="020B0503020204020204" pitchFamily="34" charset="-122"/>
              <a:ea typeface="微软雅黑" panose="020B0503020204020204" pitchFamily="34" charset="-122"/>
              <a:cs typeface="Lato Light" charset="0"/>
              <a:sym typeface="Lato Light" charset="0"/>
            </a:endParaRPr>
          </a:p>
        </p:txBody>
      </p:sp>
    </p:spTree>
    <p:extLst>
      <p:ext uri="{BB962C8B-B14F-4D97-AF65-F5344CB8AC3E}">
        <p14:creationId xmlns:p14="http://schemas.microsoft.com/office/powerpoint/2010/main" val="1995054181"/>
      </p:ext>
    </p:extLst>
  </p:cSld>
  <p:clrMapOvr>
    <a:masterClrMapping/>
  </p:clrMapOvr>
  <p:transition spd="slow" advClick="0" advTm="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8"/>
                                        </p:tgtEl>
                                        <p:attrNameLst>
                                          <p:attrName>style.visibility</p:attrName>
                                        </p:attrNameLst>
                                      </p:cBhvr>
                                      <p:to>
                                        <p:strVal val="visible"/>
                                      </p:to>
                                    </p:set>
                                    <p:animEffect transition="in" filter="fade">
                                      <p:cBhvr>
                                        <p:cTn id="7" dur="500"/>
                                        <p:tgtEl>
                                          <p:spTgt spid="128"/>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131"/>
                                        </p:tgtEl>
                                        <p:attrNameLst>
                                          <p:attrName>style.visibility</p:attrName>
                                        </p:attrNameLst>
                                      </p:cBhvr>
                                      <p:to>
                                        <p:strVal val="visible"/>
                                      </p:to>
                                    </p:set>
                                    <p:animEffect transition="in" filter="wipe(right)">
                                      <p:cBhvr>
                                        <p:cTn id="11" dur="300"/>
                                        <p:tgtEl>
                                          <p:spTgt spid="131"/>
                                        </p:tgtEl>
                                      </p:cBhvr>
                                    </p:animEffect>
                                  </p:childTnLst>
                                </p:cTn>
                              </p:par>
                            </p:childTnLst>
                          </p:cTn>
                        </p:par>
                        <p:par>
                          <p:cTn id="12" fill="hold">
                            <p:stCondLst>
                              <p:cond delay="800"/>
                            </p:stCondLst>
                            <p:childTnLst>
                              <p:par>
                                <p:cTn id="13" presetID="22" presetClass="entr" presetSubtype="8" fill="hold" grpId="0" nodeType="afterEffect">
                                  <p:stCondLst>
                                    <p:cond delay="0"/>
                                  </p:stCondLst>
                                  <p:childTnLst>
                                    <p:set>
                                      <p:cBhvr>
                                        <p:cTn id="14" dur="1" fill="hold">
                                          <p:stCondLst>
                                            <p:cond delay="0"/>
                                          </p:stCondLst>
                                        </p:cTn>
                                        <p:tgtEl>
                                          <p:spTgt spid="133"/>
                                        </p:tgtEl>
                                        <p:attrNameLst>
                                          <p:attrName>style.visibility</p:attrName>
                                        </p:attrNameLst>
                                      </p:cBhvr>
                                      <p:to>
                                        <p:strVal val="visible"/>
                                      </p:to>
                                    </p:set>
                                    <p:animEffect transition="in" filter="wipe(left)">
                                      <p:cBhvr>
                                        <p:cTn id="15" dur="500"/>
                                        <p:tgtEl>
                                          <p:spTgt spid="133"/>
                                        </p:tgtEl>
                                      </p:cBhvr>
                                    </p:animEffect>
                                  </p:childTnLst>
                                </p:cTn>
                              </p:par>
                            </p:childTnLst>
                          </p:cTn>
                        </p:par>
                        <p:par>
                          <p:cTn id="16" fill="hold">
                            <p:stCondLst>
                              <p:cond delay="1300"/>
                            </p:stCondLst>
                            <p:childTnLst>
                              <p:par>
                                <p:cTn id="17" presetID="14" presetClass="entr" presetSubtype="10" fill="hold" grpId="0" nodeType="after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randombar(horizontal)">
                                      <p:cBhvr>
                                        <p:cTn id="19" dur="500"/>
                                        <p:tgtEl>
                                          <p:spTgt spid="2"/>
                                        </p:tgtEl>
                                      </p:cBhvr>
                                    </p:animEffect>
                                  </p:childTnLst>
                                </p:cTn>
                              </p:par>
                            </p:childTnLst>
                          </p:cTn>
                        </p:par>
                        <p:par>
                          <p:cTn id="20" fill="hold">
                            <p:stCondLst>
                              <p:cond delay="1800"/>
                            </p:stCondLst>
                            <p:childTnLst>
                              <p:par>
                                <p:cTn id="21" presetID="2" presetClass="entr" presetSubtype="1" fill="hold" nodeType="afterEffect">
                                  <p:stCondLst>
                                    <p:cond delay="0"/>
                                  </p:stCondLst>
                                  <p:childTnLst>
                                    <p:set>
                                      <p:cBhvr>
                                        <p:cTn id="22" dur="1" fill="hold">
                                          <p:stCondLst>
                                            <p:cond delay="0"/>
                                          </p:stCondLst>
                                        </p:cTn>
                                        <p:tgtEl>
                                          <p:spTgt spid="47"/>
                                        </p:tgtEl>
                                        <p:attrNameLst>
                                          <p:attrName>style.visibility</p:attrName>
                                        </p:attrNameLst>
                                      </p:cBhvr>
                                      <p:to>
                                        <p:strVal val="visible"/>
                                      </p:to>
                                    </p:set>
                                    <p:anim calcmode="lin" valueType="num">
                                      <p:cBhvr additive="base">
                                        <p:cTn id="23" dur="300" fill="hold"/>
                                        <p:tgtEl>
                                          <p:spTgt spid="47"/>
                                        </p:tgtEl>
                                        <p:attrNameLst>
                                          <p:attrName>ppt_x</p:attrName>
                                        </p:attrNameLst>
                                      </p:cBhvr>
                                      <p:tavLst>
                                        <p:tav tm="0">
                                          <p:val>
                                            <p:strVal val="#ppt_x"/>
                                          </p:val>
                                        </p:tav>
                                        <p:tav tm="100000">
                                          <p:val>
                                            <p:strVal val="#ppt_x"/>
                                          </p:val>
                                        </p:tav>
                                      </p:tavLst>
                                    </p:anim>
                                    <p:anim calcmode="lin" valueType="num">
                                      <p:cBhvr additive="base">
                                        <p:cTn id="24" dur="300" fill="hold"/>
                                        <p:tgtEl>
                                          <p:spTgt spid="47"/>
                                        </p:tgtEl>
                                        <p:attrNameLst>
                                          <p:attrName>ppt_y</p:attrName>
                                        </p:attrNameLst>
                                      </p:cBhvr>
                                      <p:tavLst>
                                        <p:tav tm="0">
                                          <p:val>
                                            <p:strVal val="0-#ppt_h/2"/>
                                          </p:val>
                                        </p:tav>
                                        <p:tav tm="100000">
                                          <p:val>
                                            <p:strVal val="#ppt_y"/>
                                          </p:val>
                                        </p:tav>
                                      </p:tavLst>
                                    </p:anim>
                                  </p:childTnLst>
                                </p:cTn>
                              </p:par>
                            </p:childTnLst>
                          </p:cTn>
                        </p:par>
                        <p:par>
                          <p:cTn id="25" fill="hold">
                            <p:stCondLst>
                              <p:cond delay="2100"/>
                            </p:stCondLst>
                            <p:childTnLst>
                              <p:par>
                                <p:cTn id="26" presetID="2" presetClass="entr" presetSubtype="4" fill="hold" nodeType="afterEffect">
                                  <p:stCondLst>
                                    <p:cond delay="0"/>
                                  </p:stCondLst>
                                  <p:childTnLst>
                                    <p:set>
                                      <p:cBhvr>
                                        <p:cTn id="27" dur="1" fill="hold">
                                          <p:stCondLst>
                                            <p:cond delay="0"/>
                                          </p:stCondLst>
                                        </p:cTn>
                                        <p:tgtEl>
                                          <p:spTgt spid="50"/>
                                        </p:tgtEl>
                                        <p:attrNameLst>
                                          <p:attrName>style.visibility</p:attrName>
                                        </p:attrNameLst>
                                      </p:cBhvr>
                                      <p:to>
                                        <p:strVal val="visible"/>
                                      </p:to>
                                    </p:set>
                                    <p:anim calcmode="lin" valueType="num">
                                      <p:cBhvr additive="base">
                                        <p:cTn id="28" dur="300" fill="hold"/>
                                        <p:tgtEl>
                                          <p:spTgt spid="50"/>
                                        </p:tgtEl>
                                        <p:attrNameLst>
                                          <p:attrName>ppt_x</p:attrName>
                                        </p:attrNameLst>
                                      </p:cBhvr>
                                      <p:tavLst>
                                        <p:tav tm="0">
                                          <p:val>
                                            <p:strVal val="#ppt_x"/>
                                          </p:val>
                                        </p:tav>
                                        <p:tav tm="100000">
                                          <p:val>
                                            <p:strVal val="#ppt_x"/>
                                          </p:val>
                                        </p:tav>
                                      </p:tavLst>
                                    </p:anim>
                                    <p:anim calcmode="lin" valueType="num">
                                      <p:cBhvr additive="base">
                                        <p:cTn id="29" dur="300" fill="hold"/>
                                        <p:tgtEl>
                                          <p:spTgt spid="50"/>
                                        </p:tgtEl>
                                        <p:attrNameLst>
                                          <p:attrName>ppt_y</p:attrName>
                                        </p:attrNameLst>
                                      </p:cBhvr>
                                      <p:tavLst>
                                        <p:tav tm="0">
                                          <p:val>
                                            <p:strVal val="1+#ppt_h/2"/>
                                          </p:val>
                                        </p:tav>
                                        <p:tav tm="100000">
                                          <p:val>
                                            <p:strVal val="#ppt_y"/>
                                          </p:val>
                                        </p:tav>
                                      </p:tavLst>
                                    </p:anim>
                                  </p:childTnLst>
                                </p:cTn>
                              </p:par>
                            </p:childTnLst>
                          </p:cTn>
                        </p:par>
                        <p:par>
                          <p:cTn id="30" fill="hold">
                            <p:stCondLst>
                              <p:cond delay="2400"/>
                            </p:stCondLst>
                            <p:childTnLst>
                              <p:par>
                                <p:cTn id="31" presetID="53" presetClass="entr" presetSubtype="16" fill="hold" grpId="0" nodeType="afterEffect">
                                  <p:stCondLst>
                                    <p:cond delay="0"/>
                                  </p:stCondLst>
                                  <p:childTnLst>
                                    <p:set>
                                      <p:cBhvr>
                                        <p:cTn id="32" dur="1" fill="hold">
                                          <p:stCondLst>
                                            <p:cond delay="0"/>
                                          </p:stCondLst>
                                        </p:cTn>
                                        <p:tgtEl>
                                          <p:spTgt spid="46"/>
                                        </p:tgtEl>
                                        <p:attrNameLst>
                                          <p:attrName>style.visibility</p:attrName>
                                        </p:attrNameLst>
                                      </p:cBhvr>
                                      <p:to>
                                        <p:strVal val="visible"/>
                                      </p:to>
                                    </p:set>
                                    <p:anim calcmode="lin" valueType="num">
                                      <p:cBhvr>
                                        <p:cTn id="33" dur="300" fill="hold"/>
                                        <p:tgtEl>
                                          <p:spTgt spid="46"/>
                                        </p:tgtEl>
                                        <p:attrNameLst>
                                          <p:attrName>ppt_w</p:attrName>
                                        </p:attrNameLst>
                                      </p:cBhvr>
                                      <p:tavLst>
                                        <p:tav tm="0">
                                          <p:val>
                                            <p:fltVal val="0"/>
                                          </p:val>
                                        </p:tav>
                                        <p:tav tm="100000">
                                          <p:val>
                                            <p:strVal val="#ppt_w"/>
                                          </p:val>
                                        </p:tav>
                                      </p:tavLst>
                                    </p:anim>
                                    <p:anim calcmode="lin" valueType="num">
                                      <p:cBhvr>
                                        <p:cTn id="34" dur="300" fill="hold"/>
                                        <p:tgtEl>
                                          <p:spTgt spid="46"/>
                                        </p:tgtEl>
                                        <p:attrNameLst>
                                          <p:attrName>ppt_h</p:attrName>
                                        </p:attrNameLst>
                                      </p:cBhvr>
                                      <p:tavLst>
                                        <p:tav tm="0">
                                          <p:val>
                                            <p:fltVal val="0"/>
                                          </p:val>
                                        </p:tav>
                                        <p:tav tm="100000">
                                          <p:val>
                                            <p:strVal val="#ppt_h"/>
                                          </p:val>
                                        </p:tav>
                                      </p:tavLst>
                                    </p:anim>
                                    <p:animEffect transition="in" filter="fade">
                                      <p:cBhvr>
                                        <p:cTn id="35" dur="300"/>
                                        <p:tgtEl>
                                          <p:spTgt spid="46"/>
                                        </p:tgtEl>
                                      </p:cBhvr>
                                    </p:animEffect>
                                  </p:childTnLst>
                                </p:cTn>
                              </p:par>
                            </p:childTnLst>
                          </p:cTn>
                        </p:par>
                        <p:par>
                          <p:cTn id="36" fill="hold">
                            <p:stCondLst>
                              <p:cond delay="2700"/>
                            </p:stCondLst>
                            <p:childTnLst>
                              <p:par>
                                <p:cTn id="37" presetID="12" presetClass="entr" presetSubtype="2" fill="hold" nodeType="afterEffect">
                                  <p:stCondLst>
                                    <p:cond delay="0"/>
                                  </p:stCondLst>
                                  <p:childTnLst>
                                    <p:set>
                                      <p:cBhvr>
                                        <p:cTn id="38" dur="1" fill="hold">
                                          <p:stCondLst>
                                            <p:cond delay="0"/>
                                          </p:stCondLst>
                                        </p:cTn>
                                        <p:tgtEl>
                                          <p:spTgt spid="45"/>
                                        </p:tgtEl>
                                        <p:attrNameLst>
                                          <p:attrName>style.visibility</p:attrName>
                                        </p:attrNameLst>
                                      </p:cBhvr>
                                      <p:to>
                                        <p:strVal val="visible"/>
                                      </p:to>
                                    </p:set>
                                    <p:anim calcmode="lin" valueType="num">
                                      <p:cBhvr additive="base">
                                        <p:cTn id="39" dur="500"/>
                                        <p:tgtEl>
                                          <p:spTgt spid="45"/>
                                        </p:tgtEl>
                                        <p:attrNameLst>
                                          <p:attrName>ppt_x</p:attrName>
                                        </p:attrNameLst>
                                      </p:cBhvr>
                                      <p:tavLst>
                                        <p:tav tm="0">
                                          <p:val>
                                            <p:strVal val="#ppt_x+#ppt_w*1.125000"/>
                                          </p:val>
                                        </p:tav>
                                        <p:tav tm="100000">
                                          <p:val>
                                            <p:strVal val="#ppt_x"/>
                                          </p:val>
                                        </p:tav>
                                      </p:tavLst>
                                    </p:anim>
                                    <p:animEffect transition="in" filter="wipe(left)">
                                      <p:cBhvr>
                                        <p:cTn id="40" dur="500"/>
                                        <p:tgtEl>
                                          <p:spTgt spid="45"/>
                                        </p:tgtEl>
                                      </p:cBhvr>
                                    </p:animEffect>
                                  </p:childTnLst>
                                </p:cTn>
                              </p:par>
                              <p:par>
                                <p:cTn id="41" presetID="12" presetClass="entr" presetSubtype="8" fill="hold" nodeType="withEffect">
                                  <p:stCondLst>
                                    <p:cond delay="0"/>
                                  </p:stCondLst>
                                  <p:childTnLst>
                                    <p:set>
                                      <p:cBhvr>
                                        <p:cTn id="42" dur="1" fill="hold">
                                          <p:stCondLst>
                                            <p:cond delay="0"/>
                                          </p:stCondLst>
                                        </p:cTn>
                                        <p:tgtEl>
                                          <p:spTgt spid="44"/>
                                        </p:tgtEl>
                                        <p:attrNameLst>
                                          <p:attrName>style.visibility</p:attrName>
                                        </p:attrNameLst>
                                      </p:cBhvr>
                                      <p:to>
                                        <p:strVal val="visible"/>
                                      </p:to>
                                    </p:set>
                                    <p:anim calcmode="lin" valueType="num">
                                      <p:cBhvr additive="base">
                                        <p:cTn id="43" dur="500"/>
                                        <p:tgtEl>
                                          <p:spTgt spid="44"/>
                                        </p:tgtEl>
                                        <p:attrNameLst>
                                          <p:attrName>ppt_x</p:attrName>
                                        </p:attrNameLst>
                                      </p:cBhvr>
                                      <p:tavLst>
                                        <p:tav tm="0">
                                          <p:val>
                                            <p:strVal val="#ppt_x-#ppt_w*1.125000"/>
                                          </p:val>
                                        </p:tav>
                                        <p:tav tm="100000">
                                          <p:val>
                                            <p:strVal val="#ppt_x"/>
                                          </p:val>
                                        </p:tav>
                                      </p:tavLst>
                                    </p:anim>
                                    <p:animEffect transition="in" filter="wipe(right)">
                                      <p:cBhvr>
                                        <p:cTn id="44" dur="500"/>
                                        <p:tgtEl>
                                          <p:spTgt spid="44"/>
                                        </p:tgtEl>
                                      </p:cBhvr>
                                    </p:animEffect>
                                  </p:childTnLst>
                                </p:cTn>
                              </p:par>
                            </p:childTnLst>
                          </p:cTn>
                        </p:par>
                        <p:par>
                          <p:cTn id="45" fill="hold">
                            <p:stCondLst>
                              <p:cond delay="3200"/>
                            </p:stCondLst>
                            <p:childTnLst>
                              <p:par>
                                <p:cTn id="46" presetID="22" presetClass="entr" presetSubtype="1" fill="hold" grpId="0" nodeType="afterEffect">
                                  <p:stCondLst>
                                    <p:cond delay="0"/>
                                  </p:stCondLst>
                                  <p:childTnLst>
                                    <p:set>
                                      <p:cBhvr>
                                        <p:cTn id="47" dur="1" fill="hold">
                                          <p:stCondLst>
                                            <p:cond delay="0"/>
                                          </p:stCondLst>
                                        </p:cTn>
                                        <p:tgtEl>
                                          <p:spTgt spid="51"/>
                                        </p:tgtEl>
                                        <p:attrNameLst>
                                          <p:attrName>style.visibility</p:attrName>
                                        </p:attrNameLst>
                                      </p:cBhvr>
                                      <p:to>
                                        <p:strVal val="visible"/>
                                      </p:to>
                                    </p:set>
                                    <p:animEffect transition="in" filter="wipe(up)">
                                      <p:cBhvr>
                                        <p:cTn id="48"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33" grpId="0"/>
      <p:bldP spid="46" grpId="0" animBg="1"/>
      <p:bldP spid="51"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8" name="组合 127"/>
          <p:cNvGrpSpPr>
            <a:grpSpLocks noChangeAspect="1"/>
          </p:cNvGrpSpPr>
          <p:nvPr/>
        </p:nvGrpSpPr>
        <p:grpSpPr>
          <a:xfrm>
            <a:off x="359581" y="328252"/>
            <a:ext cx="411518" cy="411464"/>
            <a:chOff x="304800" y="673100"/>
            <a:chExt cx="4000500" cy="4000500"/>
          </a:xfrm>
          <a:effectLst>
            <a:outerShdw blurRad="444500" dist="254000" dir="8100000" algn="tr" rotWithShape="0">
              <a:prstClr val="black">
                <a:alpha val="24000"/>
              </a:prstClr>
            </a:outerShdw>
          </a:effectLst>
        </p:grpSpPr>
        <p:sp>
          <p:nvSpPr>
            <p:cNvPr id="129" name="同心圆 128"/>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微软雅黑"/>
              </a:endParaRPr>
            </a:p>
          </p:txBody>
        </p:sp>
        <p:sp>
          <p:nvSpPr>
            <p:cNvPr id="130" name="椭圆 129"/>
            <p:cNvSpPr/>
            <p:nvPr/>
          </p:nvSpPr>
          <p:spPr>
            <a:xfrm>
              <a:off x="392100" y="760400"/>
              <a:ext cx="3825879" cy="3825879"/>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a:endParaRPr>
            </a:p>
          </p:txBody>
        </p:sp>
      </p:grpSp>
      <p:cxnSp>
        <p:nvCxnSpPr>
          <p:cNvPr id="131" name="直接连接符 130"/>
          <p:cNvCxnSpPr/>
          <p:nvPr/>
        </p:nvCxnSpPr>
        <p:spPr>
          <a:xfrm>
            <a:off x="898771" y="611565"/>
            <a:ext cx="7084961" cy="0"/>
          </a:xfrm>
          <a:prstGeom prst="line">
            <a:avLst/>
          </a:prstGeom>
          <a:ln w="158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7885677" y="411510"/>
            <a:ext cx="1150819" cy="400110"/>
          </a:xfrm>
          <a:prstGeom prst="rect">
            <a:avLst/>
          </a:prstGeom>
          <a:noFill/>
        </p:spPr>
        <p:txBody>
          <a:bodyPr wrap="square" rtlCol="0">
            <a:spAutoFit/>
          </a:bodyPr>
          <a:lstStyle/>
          <a:p>
            <a:pPr algn="ctr"/>
            <a:r>
              <a:rPr lang="en-US" altLang="zh-CN" sz="2000" b="1" dirty="0" smtClean="0">
                <a:solidFill>
                  <a:schemeClr val="tx1">
                    <a:lumMod val="50000"/>
                    <a:lumOff val="50000"/>
                  </a:schemeClr>
                </a:solidFill>
                <a:ea typeface="微软雅黑"/>
              </a:rPr>
              <a:t>LOGO</a:t>
            </a:r>
            <a:endParaRPr lang="zh-CN" altLang="en-US" sz="2000" b="1" dirty="0">
              <a:solidFill>
                <a:schemeClr val="tx1">
                  <a:lumMod val="50000"/>
                  <a:lumOff val="50000"/>
                </a:schemeClr>
              </a:solidFill>
              <a:ea typeface="微软雅黑"/>
            </a:endParaRPr>
          </a:p>
        </p:txBody>
      </p:sp>
      <p:sp>
        <p:nvSpPr>
          <p:cNvPr id="133" name="Text Box 18"/>
          <p:cNvSpPr txBox="1">
            <a:spLocks noChangeArrowheads="1"/>
          </p:cNvSpPr>
          <p:nvPr/>
        </p:nvSpPr>
        <p:spPr bwMode="gray">
          <a:xfrm>
            <a:off x="970779" y="288980"/>
            <a:ext cx="281044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zh-CN" altLang="en-US" sz="1600" b="1" dirty="0">
                <a:solidFill>
                  <a:schemeClr val="tx1">
                    <a:lumMod val="75000"/>
                    <a:lumOff val="25000"/>
                  </a:schemeClr>
                </a:solidFill>
                <a:latin typeface="微软雅黑"/>
                <a:ea typeface="微软雅黑"/>
              </a:rPr>
              <a:t>团队介绍</a:t>
            </a:r>
          </a:p>
        </p:txBody>
      </p:sp>
      <p:pic>
        <p:nvPicPr>
          <p:cNvPr id="63" name="图片 6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7477" y="1131590"/>
            <a:ext cx="2773991" cy="3464948"/>
          </a:xfrm>
          <a:prstGeom prst="rect">
            <a:avLst/>
          </a:prstGeom>
        </p:spPr>
      </p:pic>
      <p:sp>
        <p:nvSpPr>
          <p:cNvPr id="64" name="TextBox 63"/>
          <p:cNvSpPr txBox="1"/>
          <p:nvPr/>
        </p:nvSpPr>
        <p:spPr>
          <a:xfrm>
            <a:off x="3583590" y="2355726"/>
            <a:ext cx="5092866" cy="2285241"/>
          </a:xfrm>
          <a:prstGeom prst="rect">
            <a:avLst/>
          </a:prstGeom>
          <a:noFill/>
        </p:spPr>
        <p:txBody>
          <a:bodyPr wrap="square" lIns="0" tIns="0" rIns="0" bIns="0" rtlCol="0">
            <a:spAutoFit/>
          </a:bodyPr>
          <a:lstStyle/>
          <a:p>
            <a:pPr algn="just">
              <a:lnSpc>
                <a:spcPct val="150000"/>
              </a:lnSpc>
            </a:pPr>
            <a:r>
              <a:rPr lang="zh-CN" altLang="en-US" sz="1100" dirty="0" smtClean="0">
                <a:solidFill>
                  <a:schemeClr val="tx1">
                    <a:lumMod val="65000"/>
                    <a:lumOff val="35000"/>
                  </a:schemeClr>
                </a:solidFill>
                <a:latin typeface="微软雅黑" pitchFamily="34" charset="-122"/>
                <a:ea typeface="微软雅黑" pitchFamily="34" charset="-122"/>
              </a:rPr>
              <a:t>       团队</a:t>
            </a:r>
            <a:r>
              <a:rPr lang="zh-CN" altLang="en-US" sz="1100" dirty="0">
                <a:solidFill>
                  <a:schemeClr val="tx1">
                    <a:lumMod val="65000"/>
                    <a:lumOff val="35000"/>
                  </a:schemeClr>
                </a:solidFill>
                <a:latin typeface="微软雅黑" pitchFamily="34" charset="-122"/>
                <a:ea typeface="微软雅黑" pitchFamily="34" charset="-122"/>
              </a:rPr>
              <a:t>是指拥有共同目标，并且具有不同能力的一小群人有意识的协调行为或力的系统</a:t>
            </a:r>
            <a:r>
              <a:rPr lang="zh-CN" altLang="en-US" sz="1100" dirty="0" smtClean="0">
                <a:solidFill>
                  <a:schemeClr val="tx1">
                    <a:lumMod val="65000"/>
                    <a:lumOff val="35000"/>
                  </a:schemeClr>
                </a:solidFill>
                <a:latin typeface="微软雅黑" pitchFamily="34" charset="-122"/>
                <a:ea typeface="微软雅黑" pitchFamily="34" charset="-122"/>
              </a:rPr>
              <a:t>，这</a:t>
            </a:r>
            <a:r>
              <a:rPr lang="zh-CN" altLang="en-US" sz="1100" dirty="0">
                <a:solidFill>
                  <a:schemeClr val="tx1">
                    <a:lumMod val="65000"/>
                    <a:lumOff val="35000"/>
                  </a:schemeClr>
                </a:solidFill>
                <a:latin typeface="微软雅黑" pitchFamily="34" charset="-122"/>
                <a:ea typeface="微软雅黑" pitchFamily="34" charset="-122"/>
              </a:rPr>
              <a:t>群人就如同人的五官一样，共同协作维持一个人的生存，缺一不可</a:t>
            </a:r>
            <a:r>
              <a:rPr lang="zh-CN" altLang="en-US" sz="1100" dirty="0" smtClean="0">
                <a:solidFill>
                  <a:schemeClr val="tx1">
                    <a:lumMod val="65000"/>
                    <a:lumOff val="35000"/>
                  </a:schemeClr>
                </a:solidFill>
                <a:latin typeface="微软雅黑" pitchFamily="34" charset="-122"/>
                <a:ea typeface="微软雅黑" pitchFamily="34" charset="-122"/>
              </a:rPr>
              <a:t>。</a:t>
            </a:r>
            <a:endParaRPr lang="en-US" altLang="zh-CN" sz="1100" dirty="0" smtClean="0">
              <a:solidFill>
                <a:schemeClr val="tx1">
                  <a:lumMod val="65000"/>
                  <a:lumOff val="35000"/>
                </a:schemeClr>
              </a:solidFill>
              <a:latin typeface="微软雅黑" pitchFamily="34" charset="-122"/>
              <a:ea typeface="微软雅黑" pitchFamily="34" charset="-122"/>
            </a:endParaRPr>
          </a:p>
          <a:p>
            <a:pPr algn="just">
              <a:lnSpc>
                <a:spcPct val="150000"/>
              </a:lnSpc>
            </a:pPr>
            <a:r>
              <a:rPr lang="zh-CN" altLang="en-US" sz="1100" b="1" dirty="0" smtClean="0">
                <a:solidFill>
                  <a:schemeClr val="tx1">
                    <a:lumMod val="65000"/>
                    <a:lumOff val="35000"/>
                  </a:schemeClr>
                </a:solidFill>
                <a:latin typeface="微软雅黑" pitchFamily="34" charset="-122"/>
                <a:ea typeface="微软雅黑" pitchFamily="34" charset="-122"/>
              </a:rPr>
              <a:t>       我们</a:t>
            </a:r>
            <a:r>
              <a:rPr lang="zh-CN" altLang="en-US" sz="1100" b="1" dirty="0">
                <a:solidFill>
                  <a:schemeClr val="tx1">
                    <a:lumMod val="65000"/>
                    <a:lumOff val="35000"/>
                  </a:schemeClr>
                </a:solidFill>
                <a:latin typeface="微软雅黑" pitchFamily="34" charset="-122"/>
                <a:ea typeface="微软雅黑" pitchFamily="34" charset="-122"/>
              </a:rPr>
              <a:t>是一支专业的团队。</a:t>
            </a:r>
            <a:r>
              <a:rPr lang="zh-CN" altLang="en-US" sz="1100" dirty="0">
                <a:solidFill>
                  <a:schemeClr val="tx1">
                    <a:lumMod val="65000"/>
                    <a:lumOff val="35000"/>
                  </a:schemeClr>
                </a:solidFill>
                <a:latin typeface="微软雅黑" pitchFamily="34" charset="-122"/>
                <a:ea typeface="微软雅黑" pitchFamily="34" charset="-122"/>
              </a:rPr>
              <a:t>我们的成员拥有多年的信息安全专业技术背景，来自国内知名安全公司的一线骨干</a:t>
            </a:r>
            <a:r>
              <a:rPr lang="zh-CN" altLang="en-US" sz="1100" dirty="0" smtClean="0">
                <a:solidFill>
                  <a:schemeClr val="tx1">
                    <a:lumMod val="65000"/>
                    <a:lumOff val="35000"/>
                  </a:schemeClr>
                </a:solidFill>
                <a:latin typeface="微软雅黑" pitchFamily="34" charset="-122"/>
                <a:ea typeface="微软雅黑" pitchFamily="34" charset="-122"/>
              </a:rPr>
              <a:t>。</a:t>
            </a:r>
            <a:endParaRPr lang="en-US" altLang="zh-CN" sz="1100" dirty="0" smtClean="0">
              <a:solidFill>
                <a:schemeClr val="tx1">
                  <a:lumMod val="65000"/>
                  <a:lumOff val="35000"/>
                </a:schemeClr>
              </a:solidFill>
              <a:latin typeface="微软雅黑" pitchFamily="34" charset="-122"/>
              <a:ea typeface="微软雅黑" pitchFamily="34" charset="-122"/>
            </a:endParaRPr>
          </a:p>
          <a:p>
            <a:pPr algn="just">
              <a:lnSpc>
                <a:spcPct val="150000"/>
              </a:lnSpc>
            </a:pPr>
            <a:r>
              <a:rPr lang="zh-CN" altLang="en-US" sz="1100" dirty="0" smtClean="0">
                <a:solidFill>
                  <a:schemeClr val="tx1">
                    <a:lumMod val="65000"/>
                    <a:lumOff val="35000"/>
                  </a:schemeClr>
                </a:solidFill>
                <a:latin typeface="微软雅黑" pitchFamily="34" charset="-122"/>
                <a:ea typeface="微软雅黑" pitchFamily="34" charset="-122"/>
              </a:rPr>
              <a:t>       </a:t>
            </a:r>
            <a:r>
              <a:rPr lang="zh-CN" altLang="en-US" sz="1100" b="1" dirty="0" smtClean="0">
                <a:solidFill>
                  <a:schemeClr val="tx1">
                    <a:lumMod val="65000"/>
                    <a:lumOff val="35000"/>
                  </a:schemeClr>
                </a:solidFill>
                <a:latin typeface="微软雅黑" pitchFamily="34" charset="-122"/>
                <a:ea typeface="微软雅黑" pitchFamily="34" charset="-122"/>
              </a:rPr>
              <a:t>我们</a:t>
            </a:r>
            <a:r>
              <a:rPr lang="zh-CN" altLang="en-US" sz="1100" b="1" dirty="0">
                <a:solidFill>
                  <a:schemeClr val="tx1">
                    <a:lumMod val="65000"/>
                    <a:lumOff val="35000"/>
                  </a:schemeClr>
                </a:solidFill>
                <a:latin typeface="微软雅黑" pitchFamily="34" charset="-122"/>
                <a:ea typeface="微软雅黑" pitchFamily="34" charset="-122"/>
              </a:rPr>
              <a:t>是一支年轻的团队</a:t>
            </a:r>
            <a:r>
              <a:rPr lang="zh-CN" altLang="en-US" sz="1100" dirty="0">
                <a:solidFill>
                  <a:schemeClr val="tx1">
                    <a:lumMod val="65000"/>
                    <a:lumOff val="35000"/>
                  </a:schemeClr>
                </a:solidFill>
                <a:latin typeface="微软雅黑" pitchFamily="34" charset="-122"/>
                <a:ea typeface="微软雅黑" pitchFamily="34" charset="-122"/>
              </a:rPr>
              <a:t>。我们的平均年龄仅有</a:t>
            </a:r>
            <a:r>
              <a:rPr lang="en-US" altLang="zh-CN" sz="1100" dirty="0">
                <a:solidFill>
                  <a:schemeClr val="tx1">
                    <a:lumMod val="65000"/>
                    <a:lumOff val="35000"/>
                  </a:schemeClr>
                </a:solidFill>
                <a:latin typeface="微软雅黑" pitchFamily="34" charset="-122"/>
                <a:ea typeface="微软雅黑" pitchFamily="34" charset="-122"/>
              </a:rPr>
              <a:t>26</a:t>
            </a:r>
            <a:r>
              <a:rPr lang="zh-CN" altLang="en-US" sz="1100" dirty="0">
                <a:solidFill>
                  <a:schemeClr val="tx1">
                    <a:lumMod val="65000"/>
                    <a:lumOff val="35000"/>
                  </a:schemeClr>
                </a:solidFill>
                <a:latin typeface="微软雅黑" pitchFamily="34" charset="-122"/>
                <a:ea typeface="微软雅黑" pitchFamily="34" charset="-122"/>
              </a:rPr>
              <a:t>岁，充满了朝气和创新精神</a:t>
            </a:r>
            <a:r>
              <a:rPr lang="zh-CN" altLang="en-US" sz="1100" dirty="0" smtClean="0">
                <a:solidFill>
                  <a:schemeClr val="tx1">
                    <a:lumMod val="65000"/>
                    <a:lumOff val="35000"/>
                  </a:schemeClr>
                </a:solidFill>
                <a:latin typeface="微软雅黑" pitchFamily="34" charset="-122"/>
                <a:ea typeface="微软雅黑" pitchFamily="34" charset="-122"/>
              </a:rPr>
              <a:t>。</a:t>
            </a:r>
            <a:endParaRPr lang="en-US" altLang="zh-CN" sz="1100" dirty="0" smtClean="0">
              <a:solidFill>
                <a:schemeClr val="tx1">
                  <a:lumMod val="65000"/>
                  <a:lumOff val="35000"/>
                </a:schemeClr>
              </a:solidFill>
              <a:latin typeface="微软雅黑" pitchFamily="34" charset="-122"/>
              <a:ea typeface="微软雅黑" pitchFamily="34" charset="-122"/>
            </a:endParaRPr>
          </a:p>
          <a:p>
            <a:pPr algn="just">
              <a:lnSpc>
                <a:spcPct val="150000"/>
              </a:lnSpc>
            </a:pPr>
            <a:r>
              <a:rPr lang="zh-CN" altLang="en-US" sz="1100" dirty="0" smtClean="0">
                <a:solidFill>
                  <a:schemeClr val="tx1">
                    <a:lumMod val="65000"/>
                    <a:lumOff val="35000"/>
                  </a:schemeClr>
                </a:solidFill>
                <a:latin typeface="微软雅黑" pitchFamily="34" charset="-122"/>
                <a:ea typeface="微软雅黑" pitchFamily="34" charset="-122"/>
              </a:rPr>
              <a:t>       </a:t>
            </a:r>
            <a:r>
              <a:rPr lang="zh-CN" altLang="en-US" sz="1100" b="1" dirty="0" smtClean="0">
                <a:solidFill>
                  <a:schemeClr val="tx1">
                    <a:lumMod val="65000"/>
                    <a:lumOff val="35000"/>
                  </a:schemeClr>
                </a:solidFill>
                <a:latin typeface="微软雅黑" pitchFamily="34" charset="-122"/>
                <a:ea typeface="微软雅黑" pitchFamily="34" charset="-122"/>
              </a:rPr>
              <a:t>我们</a:t>
            </a:r>
            <a:r>
              <a:rPr lang="zh-CN" altLang="en-US" sz="1100" b="1" dirty="0">
                <a:solidFill>
                  <a:schemeClr val="tx1">
                    <a:lumMod val="65000"/>
                    <a:lumOff val="35000"/>
                  </a:schemeClr>
                </a:solidFill>
                <a:latin typeface="微软雅黑" pitchFamily="34" charset="-122"/>
                <a:ea typeface="微软雅黑" pitchFamily="34" charset="-122"/>
              </a:rPr>
              <a:t>是一支专注的团队</a:t>
            </a:r>
            <a:r>
              <a:rPr lang="zh-CN" altLang="en-US" sz="1100" dirty="0">
                <a:solidFill>
                  <a:schemeClr val="tx1">
                    <a:lumMod val="65000"/>
                    <a:lumOff val="35000"/>
                  </a:schemeClr>
                </a:solidFill>
                <a:latin typeface="微软雅黑" pitchFamily="34" charset="-122"/>
                <a:ea typeface="微软雅黑" pitchFamily="34" charset="-122"/>
              </a:rPr>
              <a:t>。我们坚信，安全的品牌源自客户的信任。只有专注，才能做好安全</a:t>
            </a:r>
            <a:r>
              <a:rPr lang="zh-CN" altLang="en-US" sz="1100" dirty="0" smtClean="0">
                <a:solidFill>
                  <a:schemeClr val="tx1">
                    <a:lumMod val="65000"/>
                    <a:lumOff val="35000"/>
                  </a:schemeClr>
                </a:solidFill>
                <a:latin typeface="微软雅黑" pitchFamily="34" charset="-122"/>
                <a:ea typeface="微软雅黑" pitchFamily="34" charset="-122"/>
              </a:rPr>
              <a:t>。</a:t>
            </a:r>
            <a:endParaRPr lang="en-US" altLang="zh-CN" sz="1100" dirty="0" smtClean="0">
              <a:solidFill>
                <a:schemeClr val="tx1">
                  <a:lumMod val="65000"/>
                  <a:lumOff val="35000"/>
                </a:schemeClr>
              </a:solidFill>
              <a:latin typeface="微软雅黑" pitchFamily="34" charset="-122"/>
              <a:ea typeface="微软雅黑" pitchFamily="34" charset="-122"/>
            </a:endParaRPr>
          </a:p>
          <a:p>
            <a:pPr algn="just">
              <a:lnSpc>
                <a:spcPct val="150000"/>
              </a:lnSpc>
            </a:pPr>
            <a:r>
              <a:rPr lang="zh-CN" altLang="en-US" sz="1100" dirty="0" smtClean="0">
                <a:solidFill>
                  <a:schemeClr val="tx1">
                    <a:lumMod val="65000"/>
                    <a:lumOff val="35000"/>
                  </a:schemeClr>
                </a:solidFill>
                <a:latin typeface="微软雅黑" pitchFamily="34" charset="-122"/>
                <a:ea typeface="微软雅黑" pitchFamily="34" charset="-122"/>
              </a:rPr>
              <a:t>       </a:t>
            </a:r>
            <a:r>
              <a:rPr lang="zh-CN" altLang="en-US" sz="1100" b="1" dirty="0" smtClean="0">
                <a:solidFill>
                  <a:schemeClr val="tx1">
                    <a:lumMod val="65000"/>
                    <a:lumOff val="35000"/>
                  </a:schemeClr>
                </a:solidFill>
                <a:latin typeface="微软雅黑" pitchFamily="34" charset="-122"/>
                <a:ea typeface="微软雅黑" pitchFamily="34" charset="-122"/>
              </a:rPr>
              <a:t>我们</a:t>
            </a:r>
            <a:r>
              <a:rPr lang="zh-CN" altLang="en-US" sz="1100" b="1" dirty="0">
                <a:solidFill>
                  <a:schemeClr val="tx1">
                    <a:lumMod val="65000"/>
                    <a:lumOff val="35000"/>
                  </a:schemeClr>
                </a:solidFill>
                <a:latin typeface="微软雅黑" pitchFamily="34" charset="-122"/>
                <a:ea typeface="微软雅黑" pitchFamily="34" charset="-122"/>
              </a:rPr>
              <a:t>是一支有梦想的团队</a:t>
            </a:r>
            <a:r>
              <a:rPr lang="zh-CN" altLang="en-US" sz="1100" dirty="0">
                <a:solidFill>
                  <a:schemeClr val="tx1">
                    <a:lumMod val="65000"/>
                    <a:lumOff val="35000"/>
                  </a:schemeClr>
                </a:solidFill>
                <a:latin typeface="微软雅黑" pitchFamily="34" charset="-122"/>
                <a:ea typeface="微软雅黑" pitchFamily="34" charset="-122"/>
              </a:rPr>
              <a:t>。我们来自五湖四海，因为一个共同的梦想：做一家真正优秀的信息安全企业，为客户提供最可靠的互联网安全防护。</a:t>
            </a:r>
          </a:p>
        </p:txBody>
      </p:sp>
      <p:sp>
        <p:nvSpPr>
          <p:cNvPr id="65" name="斜纹 64"/>
          <p:cNvSpPr/>
          <p:nvPr/>
        </p:nvSpPr>
        <p:spPr>
          <a:xfrm>
            <a:off x="511612" y="1100634"/>
            <a:ext cx="359773" cy="359773"/>
          </a:xfrm>
          <a:prstGeom prst="diagStrip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微软雅黑" pitchFamily="34" charset="-122"/>
            </a:endParaRPr>
          </a:p>
        </p:txBody>
      </p:sp>
      <p:sp>
        <p:nvSpPr>
          <p:cNvPr id="66" name="斜纹 65"/>
          <p:cNvSpPr/>
          <p:nvPr/>
        </p:nvSpPr>
        <p:spPr>
          <a:xfrm rot="10800000">
            <a:off x="3005014" y="4263457"/>
            <a:ext cx="359773" cy="359773"/>
          </a:xfrm>
          <a:prstGeom prst="diagStrip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微软雅黑" pitchFamily="34" charset="-122"/>
            </a:endParaRPr>
          </a:p>
        </p:txBody>
      </p:sp>
      <p:grpSp>
        <p:nvGrpSpPr>
          <p:cNvPr id="67" name="组合 66"/>
          <p:cNvGrpSpPr/>
          <p:nvPr/>
        </p:nvGrpSpPr>
        <p:grpSpPr>
          <a:xfrm>
            <a:off x="3851920" y="1164846"/>
            <a:ext cx="1172844" cy="902720"/>
            <a:chOff x="5027106" y="2345385"/>
            <a:chExt cx="1172844" cy="902720"/>
          </a:xfrm>
        </p:grpSpPr>
        <p:grpSp>
          <p:nvGrpSpPr>
            <p:cNvPr id="68" name="组合 67"/>
            <p:cNvGrpSpPr/>
            <p:nvPr/>
          </p:nvGrpSpPr>
          <p:grpSpPr>
            <a:xfrm rot="5400000">
              <a:off x="5162168" y="2210323"/>
              <a:ext cx="902720" cy="1172844"/>
              <a:chOff x="4020870" y="2194485"/>
              <a:chExt cx="1102258" cy="1432090"/>
            </a:xfrm>
            <a:effectLst>
              <a:outerShdw blurRad="444500" dist="254000" dir="8100000" algn="tr" rotWithShape="0">
                <a:prstClr val="black">
                  <a:alpha val="50000"/>
                </a:prstClr>
              </a:outerShdw>
            </a:effectLst>
          </p:grpSpPr>
          <p:sp>
            <p:nvSpPr>
              <p:cNvPr id="70" name="等腰三角形 43"/>
              <p:cNvSpPr/>
              <p:nvPr/>
            </p:nvSpPr>
            <p:spPr>
              <a:xfrm>
                <a:off x="4020870" y="2194485"/>
                <a:ext cx="1102258" cy="1432090"/>
              </a:xfrm>
              <a:custGeom>
                <a:avLst/>
                <a:gdLst/>
                <a:ahLst/>
                <a:cxnLst/>
                <a:rect l="l" t="t" r="r" b="b"/>
                <a:pathLst>
                  <a:path w="1102258" h="1432090">
                    <a:moveTo>
                      <a:pt x="761620" y="431870"/>
                    </a:moveTo>
                    <a:lnTo>
                      <a:pt x="856659" y="621949"/>
                    </a:lnTo>
                    <a:lnTo>
                      <a:pt x="234710" y="621949"/>
                    </a:lnTo>
                    <a:lnTo>
                      <a:pt x="325695" y="439980"/>
                    </a:lnTo>
                    <a:cubicBezTo>
                      <a:pt x="163858" y="520416"/>
                      <a:pt x="53779" y="687834"/>
                      <a:pt x="53779" y="880961"/>
                    </a:cubicBezTo>
                    <a:cubicBezTo>
                      <a:pt x="53779" y="1155639"/>
                      <a:pt x="276450" y="1378310"/>
                      <a:pt x="551128" y="1378310"/>
                    </a:cubicBezTo>
                    <a:cubicBezTo>
                      <a:pt x="825806" y="1378310"/>
                      <a:pt x="1048477" y="1155639"/>
                      <a:pt x="1048477" y="880961"/>
                    </a:cubicBezTo>
                    <a:cubicBezTo>
                      <a:pt x="1048477" y="681767"/>
                      <a:pt x="931374" y="509923"/>
                      <a:pt x="761620" y="431870"/>
                    </a:cubicBezTo>
                    <a:close/>
                    <a:moveTo>
                      <a:pt x="545685" y="0"/>
                    </a:moveTo>
                    <a:lnTo>
                      <a:pt x="726120" y="360871"/>
                    </a:lnTo>
                    <a:cubicBezTo>
                      <a:pt x="945108" y="431845"/>
                      <a:pt x="1102258" y="638051"/>
                      <a:pt x="1102258" y="880961"/>
                    </a:cubicBezTo>
                    <a:cubicBezTo>
                      <a:pt x="1102258" y="1185341"/>
                      <a:pt x="855509" y="1432090"/>
                      <a:pt x="551129" y="1432090"/>
                    </a:cubicBezTo>
                    <a:cubicBezTo>
                      <a:pt x="246749" y="1432090"/>
                      <a:pt x="0" y="1185341"/>
                      <a:pt x="0" y="880961"/>
                    </a:cubicBezTo>
                    <a:cubicBezTo>
                      <a:pt x="0" y="642821"/>
                      <a:pt x="151038" y="439958"/>
                      <a:pt x="363249" y="364872"/>
                    </a:cubicBezTo>
                    <a:close/>
                  </a:path>
                </a:pathLst>
              </a:custGeom>
              <a:gradFill>
                <a:gsLst>
                  <a:gs pos="0">
                    <a:schemeClr val="bg1"/>
                  </a:gs>
                  <a:gs pos="55000">
                    <a:schemeClr val="bg1">
                      <a:lumMod val="95000"/>
                    </a:schemeClr>
                  </a:gs>
                  <a:gs pos="100000">
                    <a:schemeClr val="bg1">
                      <a:lumMod val="65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7030A0"/>
                  </a:solidFill>
                </a:endParaRPr>
              </a:p>
            </p:txBody>
          </p:sp>
          <p:sp>
            <p:nvSpPr>
              <p:cNvPr id="71" name="等腰三角形 42"/>
              <p:cNvSpPr/>
              <p:nvPr/>
            </p:nvSpPr>
            <p:spPr>
              <a:xfrm>
                <a:off x="4044926" y="2251926"/>
                <a:ext cx="1054141" cy="1350591"/>
              </a:xfrm>
              <a:custGeom>
                <a:avLst/>
                <a:gdLst/>
                <a:ahLst/>
                <a:cxnLst/>
                <a:rect l="l" t="t" r="r" b="b"/>
                <a:pathLst>
                  <a:path w="1054142" h="1350592">
                    <a:moveTo>
                      <a:pt x="521627" y="0"/>
                    </a:moveTo>
                    <a:lnTo>
                      <a:pt x="682907" y="322559"/>
                    </a:lnTo>
                    <a:cubicBezTo>
                      <a:pt x="898294" y="386795"/>
                      <a:pt x="1054142" y="586958"/>
                      <a:pt x="1054142" y="823521"/>
                    </a:cubicBezTo>
                    <a:cubicBezTo>
                      <a:pt x="1054142" y="1114614"/>
                      <a:pt x="818164" y="1350592"/>
                      <a:pt x="527071" y="1350592"/>
                    </a:cubicBezTo>
                    <a:cubicBezTo>
                      <a:pt x="235978" y="1350592"/>
                      <a:pt x="0" y="1114614"/>
                      <a:pt x="0" y="823521"/>
                    </a:cubicBezTo>
                    <a:cubicBezTo>
                      <a:pt x="0" y="591722"/>
                      <a:pt x="149634" y="394871"/>
                      <a:pt x="358347" y="326560"/>
                    </a:cubicBezTo>
                    <a:close/>
                  </a:path>
                </a:pathLst>
              </a:custGeom>
              <a:gradFill>
                <a:gsLst>
                  <a:gs pos="0">
                    <a:schemeClr val="bg1"/>
                  </a:gs>
                  <a:gs pos="43000">
                    <a:schemeClr val="bg1">
                      <a:lumMod val="95000"/>
                    </a:schemeClr>
                  </a:gs>
                  <a:gs pos="100000">
                    <a:schemeClr val="bg1">
                      <a:lumMod val="75000"/>
                    </a:schemeClr>
                  </a:gs>
                </a:gsLst>
                <a:lin ang="14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7030A0"/>
                  </a:solidFill>
                </a:endParaRPr>
              </a:p>
            </p:txBody>
          </p:sp>
        </p:grpSp>
        <p:sp>
          <p:nvSpPr>
            <p:cNvPr id="69" name="TextBox 33"/>
            <p:cNvSpPr>
              <a:spLocks noChangeArrowheads="1"/>
            </p:cNvSpPr>
            <p:nvPr/>
          </p:nvSpPr>
          <p:spPr bwMode="auto">
            <a:xfrm>
              <a:off x="5141166" y="2640364"/>
              <a:ext cx="67882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r>
                <a:rPr lang="zh-CN" altLang="en-US" sz="2200" b="1" dirty="0" smtClean="0">
                  <a:solidFill>
                    <a:srgbClr val="7030A0"/>
                  </a:solidFill>
                  <a:latin typeface="微软雅黑" pitchFamily="34" charset="-122"/>
                  <a:ea typeface="微软雅黑" pitchFamily="34" charset="-122"/>
                </a:rPr>
                <a:t>专业</a:t>
              </a:r>
              <a:endParaRPr lang="zh-CN" altLang="en-US" sz="2200" b="1" dirty="0">
                <a:solidFill>
                  <a:srgbClr val="7030A0"/>
                </a:solidFill>
                <a:latin typeface="微软雅黑" pitchFamily="34" charset="-122"/>
                <a:ea typeface="微软雅黑" pitchFamily="34" charset="-122"/>
              </a:endParaRPr>
            </a:p>
          </p:txBody>
        </p:sp>
      </p:grpSp>
      <p:grpSp>
        <p:nvGrpSpPr>
          <p:cNvPr id="72" name="组合 71"/>
          <p:cNvGrpSpPr/>
          <p:nvPr/>
        </p:nvGrpSpPr>
        <p:grpSpPr>
          <a:xfrm>
            <a:off x="5044683" y="1147646"/>
            <a:ext cx="1172844" cy="902720"/>
            <a:chOff x="5027106" y="2345385"/>
            <a:chExt cx="1172844" cy="902720"/>
          </a:xfrm>
        </p:grpSpPr>
        <p:grpSp>
          <p:nvGrpSpPr>
            <p:cNvPr id="73" name="组合 72"/>
            <p:cNvGrpSpPr/>
            <p:nvPr/>
          </p:nvGrpSpPr>
          <p:grpSpPr>
            <a:xfrm rot="5400000">
              <a:off x="5162168" y="2210323"/>
              <a:ext cx="902720" cy="1172844"/>
              <a:chOff x="4020870" y="2194485"/>
              <a:chExt cx="1102258" cy="1432090"/>
            </a:xfrm>
            <a:effectLst>
              <a:outerShdw blurRad="444500" dist="254000" dir="8100000" algn="tr" rotWithShape="0">
                <a:prstClr val="black">
                  <a:alpha val="50000"/>
                </a:prstClr>
              </a:outerShdw>
            </a:effectLst>
          </p:grpSpPr>
          <p:sp>
            <p:nvSpPr>
              <p:cNvPr id="75" name="等腰三角形 43"/>
              <p:cNvSpPr/>
              <p:nvPr/>
            </p:nvSpPr>
            <p:spPr>
              <a:xfrm>
                <a:off x="4020870" y="2194485"/>
                <a:ext cx="1102258" cy="1432090"/>
              </a:xfrm>
              <a:custGeom>
                <a:avLst/>
                <a:gdLst/>
                <a:ahLst/>
                <a:cxnLst/>
                <a:rect l="l" t="t" r="r" b="b"/>
                <a:pathLst>
                  <a:path w="1102258" h="1432090">
                    <a:moveTo>
                      <a:pt x="761620" y="431870"/>
                    </a:moveTo>
                    <a:lnTo>
                      <a:pt x="856659" y="621949"/>
                    </a:lnTo>
                    <a:lnTo>
                      <a:pt x="234710" y="621949"/>
                    </a:lnTo>
                    <a:lnTo>
                      <a:pt x="325695" y="439980"/>
                    </a:lnTo>
                    <a:cubicBezTo>
                      <a:pt x="163858" y="520416"/>
                      <a:pt x="53779" y="687834"/>
                      <a:pt x="53779" y="880961"/>
                    </a:cubicBezTo>
                    <a:cubicBezTo>
                      <a:pt x="53779" y="1155639"/>
                      <a:pt x="276450" y="1378310"/>
                      <a:pt x="551128" y="1378310"/>
                    </a:cubicBezTo>
                    <a:cubicBezTo>
                      <a:pt x="825806" y="1378310"/>
                      <a:pt x="1048477" y="1155639"/>
                      <a:pt x="1048477" y="880961"/>
                    </a:cubicBezTo>
                    <a:cubicBezTo>
                      <a:pt x="1048477" y="681767"/>
                      <a:pt x="931374" y="509923"/>
                      <a:pt x="761620" y="431870"/>
                    </a:cubicBezTo>
                    <a:close/>
                    <a:moveTo>
                      <a:pt x="545685" y="0"/>
                    </a:moveTo>
                    <a:lnTo>
                      <a:pt x="726120" y="360871"/>
                    </a:lnTo>
                    <a:cubicBezTo>
                      <a:pt x="945108" y="431845"/>
                      <a:pt x="1102258" y="638051"/>
                      <a:pt x="1102258" y="880961"/>
                    </a:cubicBezTo>
                    <a:cubicBezTo>
                      <a:pt x="1102258" y="1185341"/>
                      <a:pt x="855509" y="1432090"/>
                      <a:pt x="551129" y="1432090"/>
                    </a:cubicBezTo>
                    <a:cubicBezTo>
                      <a:pt x="246749" y="1432090"/>
                      <a:pt x="0" y="1185341"/>
                      <a:pt x="0" y="880961"/>
                    </a:cubicBezTo>
                    <a:cubicBezTo>
                      <a:pt x="0" y="642821"/>
                      <a:pt x="151038" y="439958"/>
                      <a:pt x="363249" y="364872"/>
                    </a:cubicBezTo>
                    <a:close/>
                  </a:path>
                </a:pathLst>
              </a:custGeom>
              <a:gradFill>
                <a:gsLst>
                  <a:gs pos="0">
                    <a:schemeClr val="bg1"/>
                  </a:gs>
                  <a:gs pos="55000">
                    <a:schemeClr val="bg1">
                      <a:lumMod val="95000"/>
                    </a:schemeClr>
                  </a:gs>
                  <a:gs pos="100000">
                    <a:schemeClr val="bg1">
                      <a:lumMod val="65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7030A0"/>
                  </a:solidFill>
                </a:endParaRPr>
              </a:p>
            </p:txBody>
          </p:sp>
          <p:sp>
            <p:nvSpPr>
              <p:cNvPr id="76" name="等腰三角形 42"/>
              <p:cNvSpPr/>
              <p:nvPr/>
            </p:nvSpPr>
            <p:spPr>
              <a:xfrm>
                <a:off x="4044926" y="2251926"/>
                <a:ext cx="1054141" cy="1350591"/>
              </a:xfrm>
              <a:custGeom>
                <a:avLst/>
                <a:gdLst/>
                <a:ahLst/>
                <a:cxnLst/>
                <a:rect l="l" t="t" r="r" b="b"/>
                <a:pathLst>
                  <a:path w="1054142" h="1350592">
                    <a:moveTo>
                      <a:pt x="521627" y="0"/>
                    </a:moveTo>
                    <a:lnTo>
                      <a:pt x="682907" y="322559"/>
                    </a:lnTo>
                    <a:cubicBezTo>
                      <a:pt x="898294" y="386795"/>
                      <a:pt x="1054142" y="586958"/>
                      <a:pt x="1054142" y="823521"/>
                    </a:cubicBezTo>
                    <a:cubicBezTo>
                      <a:pt x="1054142" y="1114614"/>
                      <a:pt x="818164" y="1350592"/>
                      <a:pt x="527071" y="1350592"/>
                    </a:cubicBezTo>
                    <a:cubicBezTo>
                      <a:pt x="235978" y="1350592"/>
                      <a:pt x="0" y="1114614"/>
                      <a:pt x="0" y="823521"/>
                    </a:cubicBezTo>
                    <a:cubicBezTo>
                      <a:pt x="0" y="591722"/>
                      <a:pt x="149634" y="394871"/>
                      <a:pt x="358347" y="326560"/>
                    </a:cubicBezTo>
                    <a:close/>
                  </a:path>
                </a:pathLst>
              </a:custGeom>
              <a:gradFill>
                <a:gsLst>
                  <a:gs pos="0">
                    <a:schemeClr val="bg1"/>
                  </a:gs>
                  <a:gs pos="43000">
                    <a:schemeClr val="bg1">
                      <a:lumMod val="95000"/>
                    </a:schemeClr>
                  </a:gs>
                  <a:gs pos="100000">
                    <a:schemeClr val="bg1">
                      <a:lumMod val="75000"/>
                    </a:schemeClr>
                  </a:gs>
                </a:gsLst>
                <a:lin ang="14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7030A0"/>
                  </a:solidFill>
                </a:endParaRPr>
              </a:p>
            </p:txBody>
          </p:sp>
        </p:grpSp>
        <p:sp>
          <p:nvSpPr>
            <p:cNvPr id="74" name="TextBox 33"/>
            <p:cNvSpPr>
              <a:spLocks noChangeArrowheads="1"/>
            </p:cNvSpPr>
            <p:nvPr/>
          </p:nvSpPr>
          <p:spPr bwMode="auto">
            <a:xfrm>
              <a:off x="5141166" y="2640364"/>
              <a:ext cx="67882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r>
                <a:rPr lang="zh-CN" altLang="en-US" sz="2200" b="1" dirty="0" smtClean="0">
                  <a:solidFill>
                    <a:srgbClr val="7030A0"/>
                  </a:solidFill>
                  <a:latin typeface="微软雅黑" pitchFamily="34" charset="-122"/>
                  <a:ea typeface="微软雅黑" pitchFamily="34" charset="-122"/>
                </a:rPr>
                <a:t>年轻</a:t>
              </a:r>
              <a:endParaRPr lang="zh-CN" altLang="en-US" sz="2200" b="1" dirty="0">
                <a:solidFill>
                  <a:srgbClr val="7030A0"/>
                </a:solidFill>
                <a:latin typeface="微软雅黑" pitchFamily="34" charset="-122"/>
                <a:ea typeface="微软雅黑" pitchFamily="34" charset="-122"/>
              </a:endParaRPr>
            </a:p>
          </p:txBody>
        </p:sp>
      </p:grpSp>
      <p:grpSp>
        <p:nvGrpSpPr>
          <p:cNvPr id="77" name="组合 76"/>
          <p:cNvGrpSpPr/>
          <p:nvPr/>
        </p:nvGrpSpPr>
        <p:grpSpPr>
          <a:xfrm>
            <a:off x="6211512" y="1177742"/>
            <a:ext cx="1172844" cy="902720"/>
            <a:chOff x="5027106" y="2345385"/>
            <a:chExt cx="1172844" cy="902720"/>
          </a:xfrm>
        </p:grpSpPr>
        <p:grpSp>
          <p:nvGrpSpPr>
            <p:cNvPr id="78" name="组合 77"/>
            <p:cNvGrpSpPr/>
            <p:nvPr/>
          </p:nvGrpSpPr>
          <p:grpSpPr>
            <a:xfrm rot="5400000">
              <a:off x="5162168" y="2210323"/>
              <a:ext cx="902720" cy="1172844"/>
              <a:chOff x="4020870" y="2194485"/>
              <a:chExt cx="1102258" cy="1432090"/>
            </a:xfrm>
            <a:effectLst>
              <a:outerShdw blurRad="444500" dist="254000" dir="8100000" algn="tr" rotWithShape="0">
                <a:prstClr val="black">
                  <a:alpha val="50000"/>
                </a:prstClr>
              </a:outerShdw>
            </a:effectLst>
          </p:grpSpPr>
          <p:sp>
            <p:nvSpPr>
              <p:cNvPr id="80" name="等腰三角形 43"/>
              <p:cNvSpPr/>
              <p:nvPr/>
            </p:nvSpPr>
            <p:spPr>
              <a:xfrm>
                <a:off x="4020870" y="2194485"/>
                <a:ext cx="1102258" cy="1432090"/>
              </a:xfrm>
              <a:custGeom>
                <a:avLst/>
                <a:gdLst/>
                <a:ahLst/>
                <a:cxnLst/>
                <a:rect l="l" t="t" r="r" b="b"/>
                <a:pathLst>
                  <a:path w="1102258" h="1432090">
                    <a:moveTo>
                      <a:pt x="761620" y="431870"/>
                    </a:moveTo>
                    <a:lnTo>
                      <a:pt x="856659" y="621949"/>
                    </a:lnTo>
                    <a:lnTo>
                      <a:pt x="234710" y="621949"/>
                    </a:lnTo>
                    <a:lnTo>
                      <a:pt x="325695" y="439980"/>
                    </a:lnTo>
                    <a:cubicBezTo>
                      <a:pt x="163858" y="520416"/>
                      <a:pt x="53779" y="687834"/>
                      <a:pt x="53779" y="880961"/>
                    </a:cubicBezTo>
                    <a:cubicBezTo>
                      <a:pt x="53779" y="1155639"/>
                      <a:pt x="276450" y="1378310"/>
                      <a:pt x="551128" y="1378310"/>
                    </a:cubicBezTo>
                    <a:cubicBezTo>
                      <a:pt x="825806" y="1378310"/>
                      <a:pt x="1048477" y="1155639"/>
                      <a:pt x="1048477" y="880961"/>
                    </a:cubicBezTo>
                    <a:cubicBezTo>
                      <a:pt x="1048477" y="681767"/>
                      <a:pt x="931374" y="509923"/>
                      <a:pt x="761620" y="431870"/>
                    </a:cubicBezTo>
                    <a:close/>
                    <a:moveTo>
                      <a:pt x="545685" y="0"/>
                    </a:moveTo>
                    <a:lnTo>
                      <a:pt x="726120" y="360871"/>
                    </a:lnTo>
                    <a:cubicBezTo>
                      <a:pt x="945108" y="431845"/>
                      <a:pt x="1102258" y="638051"/>
                      <a:pt x="1102258" y="880961"/>
                    </a:cubicBezTo>
                    <a:cubicBezTo>
                      <a:pt x="1102258" y="1185341"/>
                      <a:pt x="855509" y="1432090"/>
                      <a:pt x="551129" y="1432090"/>
                    </a:cubicBezTo>
                    <a:cubicBezTo>
                      <a:pt x="246749" y="1432090"/>
                      <a:pt x="0" y="1185341"/>
                      <a:pt x="0" y="880961"/>
                    </a:cubicBezTo>
                    <a:cubicBezTo>
                      <a:pt x="0" y="642821"/>
                      <a:pt x="151038" y="439958"/>
                      <a:pt x="363249" y="364872"/>
                    </a:cubicBezTo>
                    <a:close/>
                  </a:path>
                </a:pathLst>
              </a:custGeom>
              <a:gradFill>
                <a:gsLst>
                  <a:gs pos="0">
                    <a:schemeClr val="bg1"/>
                  </a:gs>
                  <a:gs pos="55000">
                    <a:schemeClr val="bg1">
                      <a:lumMod val="95000"/>
                    </a:schemeClr>
                  </a:gs>
                  <a:gs pos="100000">
                    <a:schemeClr val="bg1">
                      <a:lumMod val="65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7030A0"/>
                  </a:solidFill>
                </a:endParaRPr>
              </a:p>
            </p:txBody>
          </p:sp>
          <p:sp>
            <p:nvSpPr>
              <p:cNvPr id="81" name="等腰三角形 42"/>
              <p:cNvSpPr/>
              <p:nvPr/>
            </p:nvSpPr>
            <p:spPr>
              <a:xfrm>
                <a:off x="4044926" y="2251926"/>
                <a:ext cx="1054141" cy="1350591"/>
              </a:xfrm>
              <a:custGeom>
                <a:avLst/>
                <a:gdLst/>
                <a:ahLst/>
                <a:cxnLst/>
                <a:rect l="l" t="t" r="r" b="b"/>
                <a:pathLst>
                  <a:path w="1054142" h="1350592">
                    <a:moveTo>
                      <a:pt x="521627" y="0"/>
                    </a:moveTo>
                    <a:lnTo>
                      <a:pt x="682907" y="322559"/>
                    </a:lnTo>
                    <a:cubicBezTo>
                      <a:pt x="898294" y="386795"/>
                      <a:pt x="1054142" y="586958"/>
                      <a:pt x="1054142" y="823521"/>
                    </a:cubicBezTo>
                    <a:cubicBezTo>
                      <a:pt x="1054142" y="1114614"/>
                      <a:pt x="818164" y="1350592"/>
                      <a:pt x="527071" y="1350592"/>
                    </a:cubicBezTo>
                    <a:cubicBezTo>
                      <a:pt x="235978" y="1350592"/>
                      <a:pt x="0" y="1114614"/>
                      <a:pt x="0" y="823521"/>
                    </a:cubicBezTo>
                    <a:cubicBezTo>
                      <a:pt x="0" y="591722"/>
                      <a:pt x="149634" y="394871"/>
                      <a:pt x="358347" y="326560"/>
                    </a:cubicBezTo>
                    <a:close/>
                  </a:path>
                </a:pathLst>
              </a:custGeom>
              <a:gradFill>
                <a:gsLst>
                  <a:gs pos="0">
                    <a:schemeClr val="bg1"/>
                  </a:gs>
                  <a:gs pos="43000">
                    <a:schemeClr val="bg1">
                      <a:lumMod val="95000"/>
                    </a:schemeClr>
                  </a:gs>
                  <a:gs pos="100000">
                    <a:schemeClr val="bg1">
                      <a:lumMod val="75000"/>
                    </a:schemeClr>
                  </a:gs>
                </a:gsLst>
                <a:lin ang="14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7030A0"/>
                  </a:solidFill>
                </a:endParaRPr>
              </a:p>
            </p:txBody>
          </p:sp>
        </p:grpSp>
        <p:sp>
          <p:nvSpPr>
            <p:cNvPr id="79" name="TextBox 33"/>
            <p:cNvSpPr>
              <a:spLocks noChangeArrowheads="1"/>
            </p:cNvSpPr>
            <p:nvPr/>
          </p:nvSpPr>
          <p:spPr bwMode="auto">
            <a:xfrm>
              <a:off x="5046808" y="2656266"/>
              <a:ext cx="84249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r>
                <a:rPr lang="zh-CN" altLang="en-US" b="1" dirty="0" smtClean="0">
                  <a:solidFill>
                    <a:srgbClr val="7030A0"/>
                  </a:solidFill>
                  <a:latin typeface="微软雅黑" pitchFamily="34" charset="-122"/>
                  <a:ea typeface="微软雅黑" pitchFamily="34" charset="-122"/>
                </a:rPr>
                <a:t>有梦想</a:t>
              </a:r>
              <a:endParaRPr lang="zh-CN" altLang="en-US" b="1" dirty="0">
                <a:solidFill>
                  <a:srgbClr val="7030A0"/>
                </a:solidFill>
                <a:latin typeface="微软雅黑" pitchFamily="34" charset="-122"/>
                <a:ea typeface="微软雅黑" pitchFamily="34" charset="-122"/>
              </a:endParaRPr>
            </a:p>
          </p:txBody>
        </p:sp>
      </p:grpSp>
      <p:grpSp>
        <p:nvGrpSpPr>
          <p:cNvPr id="82" name="组合 81"/>
          <p:cNvGrpSpPr/>
          <p:nvPr/>
        </p:nvGrpSpPr>
        <p:grpSpPr>
          <a:xfrm>
            <a:off x="7385411" y="1189305"/>
            <a:ext cx="1172844" cy="902720"/>
            <a:chOff x="5027106" y="2345385"/>
            <a:chExt cx="1172844" cy="902720"/>
          </a:xfrm>
        </p:grpSpPr>
        <p:grpSp>
          <p:nvGrpSpPr>
            <p:cNvPr id="83" name="组合 82"/>
            <p:cNvGrpSpPr/>
            <p:nvPr/>
          </p:nvGrpSpPr>
          <p:grpSpPr>
            <a:xfrm rot="5400000">
              <a:off x="5162168" y="2210323"/>
              <a:ext cx="902720" cy="1172844"/>
              <a:chOff x="4020870" y="2194485"/>
              <a:chExt cx="1102258" cy="1432090"/>
            </a:xfrm>
            <a:effectLst>
              <a:outerShdw blurRad="444500" dist="254000" dir="8100000" algn="tr" rotWithShape="0">
                <a:prstClr val="black">
                  <a:alpha val="50000"/>
                </a:prstClr>
              </a:outerShdw>
            </a:effectLst>
          </p:grpSpPr>
          <p:sp>
            <p:nvSpPr>
              <p:cNvPr id="85" name="等腰三角形 43"/>
              <p:cNvSpPr/>
              <p:nvPr/>
            </p:nvSpPr>
            <p:spPr>
              <a:xfrm>
                <a:off x="4020870" y="2194485"/>
                <a:ext cx="1102258" cy="1432090"/>
              </a:xfrm>
              <a:custGeom>
                <a:avLst/>
                <a:gdLst/>
                <a:ahLst/>
                <a:cxnLst/>
                <a:rect l="l" t="t" r="r" b="b"/>
                <a:pathLst>
                  <a:path w="1102258" h="1432090">
                    <a:moveTo>
                      <a:pt x="761620" y="431870"/>
                    </a:moveTo>
                    <a:lnTo>
                      <a:pt x="856659" y="621949"/>
                    </a:lnTo>
                    <a:lnTo>
                      <a:pt x="234710" y="621949"/>
                    </a:lnTo>
                    <a:lnTo>
                      <a:pt x="325695" y="439980"/>
                    </a:lnTo>
                    <a:cubicBezTo>
                      <a:pt x="163858" y="520416"/>
                      <a:pt x="53779" y="687834"/>
                      <a:pt x="53779" y="880961"/>
                    </a:cubicBezTo>
                    <a:cubicBezTo>
                      <a:pt x="53779" y="1155639"/>
                      <a:pt x="276450" y="1378310"/>
                      <a:pt x="551128" y="1378310"/>
                    </a:cubicBezTo>
                    <a:cubicBezTo>
                      <a:pt x="825806" y="1378310"/>
                      <a:pt x="1048477" y="1155639"/>
                      <a:pt x="1048477" y="880961"/>
                    </a:cubicBezTo>
                    <a:cubicBezTo>
                      <a:pt x="1048477" y="681767"/>
                      <a:pt x="931374" y="509923"/>
                      <a:pt x="761620" y="431870"/>
                    </a:cubicBezTo>
                    <a:close/>
                    <a:moveTo>
                      <a:pt x="545685" y="0"/>
                    </a:moveTo>
                    <a:lnTo>
                      <a:pt x="726120" y="360871"/>
                    </a:lnTo>
                    <a:cubicBezTo>
                      <a:pt x="945108" y="431845"/>
                      <a:pt x="1102258" y="638051"/>
                      <a:pt x="1102258" y="880961"/>
                    </a:cubicBezTo>
                    <a:cubicBezTo>
                      <a:pt x="1102258" y="1185341"/>
                      <a:pt x="855509" y="1432090"/>
                      <a:pt x="551129" y="1432090"/>
                    </a:cubicBezTo>
                    <a:cubicBezTo>
                      <a:pt x="246749" y="1432090"/>
                      <a:pt x="0" y="1185341"/>
                      <a:pt x="0" y="880961"/>
                    </a:cubicBezTo>
                    <a:cubicBezTo>
                      <a:pt x="0" y="642821"/>
                      <a:pt x="151038" y="439958"/>
                      <a:pt x="363249" y="364872"/>
                    </a:cubicBezTo>
                    <a:close/>
                  </a:path>
                </a:pathLst>
              </a:custGeom>
              <a:gradFill>
                <a:gsLst>
                  <a:gs pos="0">
                    <a:schemeClr val="bg1"/>
                  </a:gs>
                  <a:gs pos="55000">
                    <a:schemeClr val="bg1">
                      <a:lumMod val="95000"/>
                    </a:schemeClr>
                  </a:gs>
                  <a:gs pos="100000">
                    <a:schemeClr val="bg1">
                      <a:lumMod val="65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7030A0"/>
                  </a:solidFill>
                </a:endParaRPr>
              </a:p>
            </p:txBody>
          </p:sp>
          <p:sp>
            <p:nvSpPr>
              <p:cNvPr id="86" name="等腰三角形 42"/>
              <p:cNvSpPr/>
              <p:nvPr/>
            </p:nvSpPr>
            <p:spPr>
              <a:xfrm>
                <a:off x="4044926" y="2251926"/>
                <a:ext cx="1054141" cy="1350591"/>
              </a:xfrm>
              <a:custGeom>
                <a:avLst/>
                <a:gdLst/>
                <a:ahLst/>
                <a:cxnLst/>
                <a:rect l="l" t="t" r="r" b="b"/>
                <a:pathLst>
                  <a:path w="1054142" h="1350592">
                    <a:moveTo>
                      <a:pt x="521627" y="0"/>
                    </a:moveTo>
                    <a:lnTo>
                      <a:pt x="682907" y="322559"/>
                    </a:lnTo>
                    <a:cubicBezTo>
                      <a:pt x="898294" y="386795"/>
                      <a:pt x="1054142" y="586958"/>
                      <a:pt x="1054142" y="823521"/>
                    </a:cubicBezTo>
                    <a:cubicBezTo>
                      <a:pt x="1054142" y="1114614"/>
                      <a:pt x="818164" y="1350592"/>
                      <a:pt x="527071" y="1350592"/>
                    </a:cubicBezTo>
                    <a:cubicBezTo>
                      <a:pt x="235978" y="1350592"/>
                      <a:pt x="0" y="1114614"/>
                      <a:pt x="0" y="823521"/>
                    </a:cubicBezTo>
                    <a:cubicBezTo>
                      <a:pt x="0" y="591722"/>
                      <a:pt x="149634" y="394871"/>
                      <a:pt x="358347" y="326560"/>
                    </a:cubicBezTo>
                    <a:close/>
                  </a:path>
                </a:pathLst>
              </a:custGeom>
              <a:gradFill>
                <a:gsLst>
                  <a:gs pos="0">
                    <a:schemeClr val="bg1"/>
                  </a:gs>
                  <a:gs pos="43000">
                    <a:schemeClr val="bg1">
                      <a:lumMod val="95000"/>
                    </a:schemeClr>
                  </a:gs>
                  <a:gs pos="100000">
                    <a:schemeClr val="bg1">
                      <a:lumMod val="75000"/>
                    </a:schemeClr>
                  </a:gs>
                </a:gsLst>
                <a:lin ang="14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7030A0"/>
                  </a:solidFill>
                </a:endParaRPr>
              </a:p>
            </p:txBody>
          </p:sp>
        </p:grpSp>
        <p:sp>
          <p:nvSpPr>
            <p:cNvPr id="84" name="TextBox 33"/>
            <p:cNvSpPr>
              <a:spLocks noChangeArrowheads="1"/>
            </p:cNvSpPr>
            <p:nvPr/>
          </p:nvSpPr>
          <p:spPr bwMode="auto">
            <a:xfrm>
              <a:off x="5125264" y="2525067"/>
              <a:ext cx="678823"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r>
                <a:rPr lang="zh-CN" altLang="en-US" b="1" dirty="0" smtClean="0">
                  <a:solidFill>
                    <a:srgbClr val="7030A0"/>
                  </a:solidFill>
                  <a:latin typeface="微软雅黑" pitchFamily="34" charset="-122"/>
                  <a:ea typeface="微软雅黑" pitchFamily="34" charset="-122"/>
                </a:rPr>
                <a:t>行动力强</a:t>
              </a:r>
              <a:endParaRPr lang="zh-CN" altLang="en-US" b="1" dirty="0">
                <a:solidFill>
                  <a:srgbClr val="7030A0"/>
                </a:solidFill>
                <a:latin typeface="微软雅黑" pitchFamily="34" charset="-122"/>
                <a:ea typeface="微软雅黑" pitchFamily="34" charset="-122"/>
              </a:endParaRPr>
            </a:p>
          </p:txBody>
        </p:sp>
      </p:grpSp>
    </p:spTree>
    <p:extLst>
      <p:ext uri="{BB962C8B-B14F-4D97-AF65-F5344CB8AC3E}">
        <p14:creationId xmlns:p14="http://schemas.microsoft.com/office/powerpoint/2010/main" val="2238554571"/>
      </p:ext>
    </p:extLst>
  </p:cSld>
  <p:clrMapOvr>
    <a:masterClrMapping/>
  </p:clrMapOvr>
  <p:transition spd="slow" advClick="0" advTm="0">
    <p:wip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8"/>
                                            </p:tgtEl>
                                            <p:attrNameLst>
                                              <p:attrName>style.visibility</p:attrName>
                                            </p:attrNameLst>
                                          </p:cBhvr>
                                          <p:to>
                                            <p:strVal val="visible"/>
                                          </p:to>
                                        </p:set>
                                        <p:animEffect transition="in" filter="fade">
                                          <p:cBhvr>
                                            <p:cTn id="7" dur="500"/>
                                            <p:tgtEl>
                                              <p:spTgt spid="128"/>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131"/>
                                            </p:tgtEl>
                                            <p:attrNameLst>
                                              <p:attrName>style.visibility</p:attrName>
                                            </p:attrNameLst>
                                          </p:cBhvr>
                                          <p:to>
                                            <p:strVal val="visible"/>
                                          </p:to>
                                        </p:set>
                                        <p:animEffect transition="in" filter="wipe(right)">
                                          <p:cBhvr>
                                            <p:cTn id="11" dur="300"/>
                                            <p:tgtEl>
                                              <p:spTgt spid="131"/>
                                            </p:tgtEl>
                                          </p:cBhvr>
                                        </p:animEffect>
                                      </p:childTnLst>
                                    </p:cTn>
                                  </p:par>
                                </p:childTnLst>
                              </p:cTn>
                            </p:par>
                            <p:par>
                              <p:cTn id="12" fill="hold">
                                <p:stCondLst>
                                  <p:cond delay="800"/>
                                </p:stCondLst>
                                <p:childTnLst>
                                  <p:par>
                                    <p:cTn id="13" presetID="22" presetClass="entr" presetSubtype="8" fill="hold" grpId="0" nodeType="afterEffect">
                                      <p:stCondLst>
                                        <p:cond delay="0"/>
                                      </p:stCondLst>
                                      <p:childTnLst>
                                        <p:set>
                                          <p:cBhvr>
                                            <p:cTn id="14" dur="1" fill="hold">
                                              <p:stCondLst>
                                                <p:cond delay="0"/>
                                              </p:stCondLst>
                                            </p:cTn>
                                            <p:tgtEl>
                                              <p:spTgt spid="133"/>
                                            </p:tgtEl>
                                            <p:attrNameLst>
                                              <p:attrName>style.visibility</p:attrName>
                                            </p:attrNameLst>
                                          </p:cBhvr>
                                          <p:to>
                                            <p:strVal val="visible"/>
                                          </p:to>
                                        </p:set>
                                        <p:animEffect transition="in" filter="wipe(left)">
                                          <p:cBhvr>
                                            <p:cTn id="15" dur="500"/>
                                            <p:tgtEl>
                                              <p:spTgt spid="133"/>
                                            </p:tgtEl>
                                          </p:cBhvr>
                                        </p:animEffect>
                                      </p:childTnLst>
                                    </p:cTn>
                                  </p:par>
                                </p:childTnLst>
                              </p:cTn>
                            </p:par>
                            <p:par>
                              <p:cTn id="16" fill="hold">
                                <p:stCondLst>
                                  <p:cond delay="1300"/>
                                </p:stCondLst>
                                <p:childTnLst>
                                  <p:par>
                                    <p:cTn id="17" presetID="14" presetClass="entr" presetSubtype="10" fill="hold" grpId="0" nodeType="after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randombar(horizontal)">
                                          <p:cBhvr>
                                            <p:cTn id="19" dur="500"/>
                                            <p:tgtEl>
                                              <p:spTgt spid="2"/>
                                            </p:tgtEl>
                                          </p:cBhvr>
                                        </p:animEffect>
                                      </p:childTnLst>
                                    </p:cTn>
                                  </p:par>
                                </p:childTnLst>
                              </p:cTn>
                            </p:par>
                            <p:par>
                              <p:cTn id="20" fill="hold">
                                <p:stCondLst>
                                  <p:cond delay="1800"/>
                                </p:stCondLst>
                                <p:childTnLst>
                                  <p:par>
                                    <p:cTn id="21" presetID="10" presetClass="entr" presetSubtype="0" fill="hold" nodeType="afterEffect">
                                      <p:stCondLst>
                                        <p:cond delay="0"/>
                                      </p:stCondLst>
                                      <p:childTnLst>
                                        <p:set>
                                          <p:cBhvr>
                                            <p:cTn id="22" dur="1" fill="hold">
                                              <p:stCondLst>
                                                <p:cond delay="0"/>
                                              </p:stCondLst>
                                            </p:cTn>
                                            <p:tgtEl>
                                              <p:spTgt spid="63"/>
                                            </p:tgtEl>
                                            <p:attrNameLst>
                                              <p:attrName>style.visibility</p:attrName>
                                            </p:attrNameLst>
                                          </p:cBhvr>
                                          <p:to>
                                            <p:strVal val="visible"/>
                                          </p:to>
                                        </p:set>
                                        <p:animEffect transition="in" filter="fade">
                                          <p:cBhvr>
                                            <p:cTn id="23" dur="500"/>
                                            <p:tgtEl>
                                              <p:spTgt spid="63"/>
                                            </p:tgtEl>
                                          </p:cBhvr>
                                        </p:animEffect>
                                      </p:childTnLst>
                                    </p:cTn>
                                  </p:par>
                                </p:childTnLst>
                              </p:cTn>
                            </p:par>
                            <p:par>
                              <p:cTn id="24" fill="hold">
                                <p:stCondLst>
                                  <p:cond delay="2300"/>
                                </p:stCondLst>
                                <p:childTnLst>
                                  <p:par>
                                    <p:cTn id="25" presetID="22" presetClass="entr" presetSubtype="4" fill="hold" grpId="0" nodeType="afterEffect">
                                      <p:stCondLst>
                                        <p:cond delay="0"/>
                                      </p:stCondLst>
                                      <p:childTnLst>
                                        <p:set>
                                          <p:cBhvr>
                                            <p:cTn id="26" dur="1" fill="hold">
                                              <p:stCondLst>
                                                <p:cond delay="0"/>
                                              </p:stCondLst>
                                            </p:cTn>
                                            <p:tgtEl>
                                              <p:spTgt spid="65"/>
                                            </p:tgtEl>
                                            <p:attrNameLst>
                                              <p:attrName>style.visibility</p:attrName>
                                            </p:attrNameLst>
                                          </p:cBhvr>
                                          <p:to>
                                            <p:strVal val="visible"/>
                                          </p:to>
                                        </p:set>
                                        <p:animEffect transition="in" filter="wipe(down)">
                                          <p:cBhvr>
                                            <p:cTn id="27" dur="500"/>
                                            <p:tgtEl>
                                              <p:spTgt spid="65"/>
                                            </p:tgtEl>
                                          </p:cBhvr>
                                        </p:animEffect>
                                      </p:childTnLst>
                                    </p:cTn>
                                  </p:par>
                                </p:childTnLst>
                              </p:cTn>
                            </p:par>
                            <p:par>
                              <p:cTn id="28" fill="hold">
                                <p:stCondLst>
                                  <p:cond delay="2800"/>
                                </p:stCondLst>
                                <p:childTnLst>
                                  <p:par>
                                    <p:cTn id="29" presetID="22" presetClass="entr" presetSubtype="1" fill="hold" grpId="0" nodeType="afterEffect">
                                      <p:stCondLst>
                                        <p:cond delay="0"/>
                                      </p:stCondLst>
                                      <p:childTnLst>
                                        <p:set>
                                          <p:cBhvr>
                                            <p:cTn id="30" dur="1" fill="hold">
                                              <p:stCondLst>
                                                <p:cond delay="0"/>
                                              </p:stCondLst>
                                            </p:cTn>
                                            <p:tgtEl>
                                              <p:spTgt spid="66"/>
                                            </p:tgtEl>
                                            <p:attrNameLst>
                                              <p:attrName>style.visibility</p:attrName>
                                            </p:attrNameLst>
                                          </p:cBhvr>
                                          <p:to>
                                            <p:strVal val="visible"/>
                                          </p:to>
                                        </p:set>
                                        <p:animEffect transition="in" filter="wipe(up)">
                                          <p:cBhvr>
                                            <p:cTn id="31" dur="500"/>
                                            <p:tgtEl>
                                              <p:spTgt spid="66"/>
                                            </p:tgtEl>
                                          </p:cBhvr>
                                        </p:animEffect>
                                      </p:childTnLst>
                                    </p:cTn>
                                  </p:par>
                                </p:childTnLst>
                              </p:cTn>
                            </p:par>
                            <p:par>
                              <p:cTn id="32" fill="hold">
                                <p:stCondLst>
                                  <p:cond delay="3300"/>
                                </p:stCondLst>
                                <p:childTnLst>
                                  <p:par>
                                    <p:cTn id="33" presetID="2" presetClass="entr" presetSubtype="2" accel="58000" fill="hold" nodeType="afterEffect" p14:presetBounceEnd="58000">
                                      <p:stCondLst>
                                        <p:cond delay="0"/>
                                      </p:stCondLst>
                                      <p:childTnLst>
                                        <p:set>
                                          <p:cBhvr>
                                            <p:cTn id="34" dur="1" fill="hold">
                                              <p:stCondLst>
                                                <p:cond delay="0"/>
                                              </p:stCondLst>
                                            </p:cTn>
                                            <p:tgtEl>
                                              <p:spTgt spid="67"/>
                                            </p:tgtEl>
                                            <p:attrNameLst>
                                              <p:attrName>style.visibility</p:attrName>
                                            </p:attrNameLst>
                                          </p:cBhvr>
                                          <p:to>
                                            <p:strVal val="visible"/>
                                          </p:to>
                                        </p:set>
                                        <p:anim calcmode="lin" valueType="num" p14:bounceEnd="58000">
                                          <p:cBhvr additive="base">
                                            <p:cTn id="35" dur="1300" fill="hold"/>
                                            <p:tgtEl>
                                              <p:spTgt spid="67"/>
                                            </p:tgtEl>
                                            <p:attrNameLst>
                                              <p:attrName>ppt_x</p:attrName>
                                            </p:attrNameLst>
                                          </p:cBhvr>
                                          <p:tavLst>
                                            <p:tav tm="0">
                                              <p:val>
                                                <p:strVal val="1+#ppt_w/2"/>
                                              </p:val>
                                            </p:tav>
                                            <p:tav tm="100000">
                                              <p:val>
                                                <p:strVal val="#ppt_x"/>
                                              </p:val>
                                            </p:tav>
                                          </p:tavLst>
                                        </p:anim>
                                        <p:anim calcmode="lin" valueType="num" p14:bounceEnd="58000">
                                          <p:cBhvr additive="base">
                                            <p:cTn id="36" dur="1300" fill="hold"/>
                                            <p:tgtEl>
                                              <p:spTgt spid="67"/>
                                            </p:tgtEl>
                                            <p:attrNameLst>
                                              <p:attrName>ppt_y</p:attrName>
                                            </p:attrNameLst>
                                          </p:cBhvr>
                                          <p:tavLst>
                                            <p:tav tm="0">
                                              <p:val>
                                                <p:strVal val="#ppt_y"/>
                                              </p:val>
                                            </p:tav>
                                            <p:tav tm="100000">
                                              <p:val>
                                                <p:strVal val="#ppt_y"/>
                                              </p:val>
                                            </p:tav>
                                          </p:tavLst>
                                        </p:anim>
                                      </p:childTnLst>
                                    </p:cTn>
                                  </p:par>
                                  <p:par>
                                    <p:cTn id="37" presetID="2" presetClass="entr" presetSubtype="2" accel="58000" fill="hold" nodeType="withEffect" p14:presetBounceEnd="58000">
                                      <p:stCondLst>
                                        <p:cond delay="200"/>
                                      </p:stCondLst>
                                      <p:childTnLst>
                                        <p:set>
                                          <p:cBhvr>
                                            <p:cTn id="38" dur="1" fill="hold">
                                              <p:stCondLst>
                                                <p:cond delay="0"/>
                                              </p:stCondLst>
                                            </p:cTn>
                                            <p:tgtEl>
                                              <p:spTgt spid="72"/>
                                            </p:tgtEl>
                                            <p:attrNameLst>
                                              <p:attrName>style.visibility</p:attrName>
                                            </p:attrNameLst>
                                          </p:cBhvr>
                                          <p:to>
                                            <p:strVal val="visible"/>
                                          </p:to>
                                        </p:set>
                                        <p:anim calcmode="lin" valueType="num" p14:bounceEnd="58000">
                                          <p:cBhvr additive="base">
                                            <p:cTn id="39" dur="1300" fill="hold"/>
                                            <p:tgtEl>
                                              <p:spTgt spid="72"/>
                                            </p:tgtEl>
                                            <p:attrNameLst>
                                              <p:attrName>ppt_x</p:attrName>
                                            </p:attrNameLst>
                                          </p:cBhvr>
                                          <p:tavLst>
                                            <p:tav tm="0">
                                              <p:val>
                                                <p:strVal val="1+#ppt_w/2"/>
                                              </p:val>
                                            </p:tav>
                                            <p:tav tm="100000">
                                              <p:val>
                                                <p:strVal val="#ppt_x"/>
                                              </p:val>
                                            </p:tav>
                                          </p:tavLst>
                                        </p:anim>
                                        <p:anim calcmode="lin" valueType="num" p14:bounceEnd="58000">
                                          <p:cBhvr additive="base">
                                            <p:cTn id="40" dur="1300" fill="hold"/>
                                            <p:tgtEl>
                                              <p:spTgt spid="72"/>
                                            </p:tgtEl>
                                            <p:attrNameLst>
                                              <p:attrName>ppt_y</p:attrName>
                                            </p:attrNameLst>
                                          </p:cBhvr>
                                          <p:tavLst>
                                            <p:tav tm="0">
                                              <p:val>
                                                <p:strVal val="#ppt_y"/>
                                              </p:val>
                                            </p:tav>
                                            <p:tav tm="100000">
                                              <p:val>
                                                <p:strVal val="#ppt_y"/>
                                              </p:val>
                                            </p:tav>
                                          </p:tavLst>
                                        </p:anim>
                                      </p:childTnLst>
                                    </p:cTn>
                                  </p:par>
                                  <p:par>
                                    <p:cTn id="41" presetID="2" presetClass="entr" presetSubtype="2" accel="58000" fill="hold" nodeType="withEffect" p14:presetBounceEnd="58000">
                                      <p:stCondLst>
                                        <p:cond delay="500"/>
                                      </p:stCondLst>
                                      <p:childTnLst>
                                        <p:set>
                                          <p:cBhvr>
                                            <p:cTn id="42" dur="1" fill="hold">
                                              <p:stCondLst>
                                                <p:cond delay="0"/>
                                              </p:stCondLst>
                                            </p:cTn>
                                            <p:tgtEl>
                                              <p:spTgt spid="77"/>
                                            </p:tgtEl>
                                            <p:attrNameLst>
                                              <p:attrName>style.visibility</p:attrName>
                                            </p:attrNameLst>
                                          </p:cBhvr>
                                          <p:to>
                                            <p:strVal val="visible"/>
                                          </p:to>
                                        </p:set>
                                        <p:anim calcmode="lin" valueType="num" p14:bounceEnd="58000">
                                          <p:cBhvr additive="base">
                                            <p:cTn id="43" dur="1300" fill="hold"/>
                                            <p:tgtEl>
                                              <p:spTgt spid="77"/>
                                            </p:tgtEl>
                                            <p:attrNameLst>
                                              <p:attrName>ppt_x</p:attrName>
                                            </p:attrNameLst>
                                          </p:cBhvr>
                                          <p:tavLst>
                                            <p:tav tm="0">
                                              <p:val>
                                                <p:strVal val="1+#ppt_w/2"/>
                                              </p:val>
                                            </p:tav>
                                            <p:tav tm="100000">
                                              <p:val>
                                                <p:strVal val="#ppt_x"/>
                                              </p:val>
                                            </p:tav>
                                          </p:tavLst>
                                        </p:anim>
                                        <p:anim calcmode="lin" valueType="num" p14:bounceEnd="58000">
                                          <p:cBhvr additive="base">
                                            <p:cTn id="44" dur="1300" fill="hold"/>
                                            <p:tgtEl>
                                              <p:spTgt spid="77"/>
                                            </p:tgtEl>
                                            <p:attrNameLst>
                                              <p:attrName>ppt_y</p:attrName>
                                            </p:attrNameLst>
                                          </p:cBhvr>
                                          <p:tavLst>
                                            <p:tav tm="0">
                                              <p:val>
                                                <p:strVal val="#ppt_y"/>
                                              </p:val>
                                            </p:tav>
                                            <p:tav tm="100000">
                                              <p:val>
                                                <p:strVal val="#ppt_y"/>
                                              </p:val>
                                            </p:tav>
                                          </p:tavLst>
                                        </p:anim>
                                      </p:childTnLst>
                                    </p:cTn>
                                  </p:par>
                                  <p:par>
                                    <p:cTn id="45" presetID="2" presetClass="entr" presetSubtype="2" accel="58000" fill="hold" nodeType="withEffect" p14:presetBounceEnd="58000">
                                      <p:stCondLst>
                                        <p:cond delay="800"/>
                                      </p:stCondLst>
                                      <p:childTnLst>
                                        <p:set>
                                          <p:cBhvr>
                                            <p:cTn id="46" dur="1" fill="hold">
                                              <p:stCondLst>
                                                <p:cond delay="0"/>
                                              </p:stCondLst>
                                            </p:cTn>
                                            <p:tgtEl>
                                              <p:spTgt spid="82"/>
                                            </p:tgtEl>
                                            <p:attrNameLst>
                                              <p:attrName>style.visibility</p:attrName>
                                            </p:attrNameLst>
                                          </p:cBhvr>
                                          <p:to>
                                            <p:strVal val="visible"/>
                                          </p:to>
                                        </p:set>
                                        <p:anim calcmode="lin" valueType="num" p14:bounceEnd="58000">
                                          <p:cBhvr additive="base">
                                            <p:cTn id="47" dur="1300" fill="hold"/>
                                            <p:tgtEl>
                                              <p:spTgt spid="82"/>
                                            </p:tgtEl>
                                            <p:attrNameLst>
                                              <p:attrName>ppt_x</p:attrName>
                                            </p:attrNameLst>
                                          </p:cBhvr>
                                          <p:tavLst>
                                            <p:tav tm="0">
                                              <p:val>
                                                <p:strVal val="1+#ppt_w/2"/>
                                              </p:val>
                                            </p:tav>
                                            <p:tav tm="100000">
                                              <p:val>
                                                <p:strVal val="#ppt_x"/>
                                              </p:val>
                                            </p:tav>
                                          </p:tavLst>
                                        </p:anim>
                                        <p:anim calcmode="lin" valueType="num" p14:bounceEnd="58000">
                                          <p:cBhvr additive="base">
                                            <p:cTn id="48" dur="1300" fill="hold"/>
                                            <p:tgtEl>
                                              <p:spTgt spid="82"/>
                                            </p:tgtEl>
                                            <p:attrNameLst>
                                              <p:attrName>ppt_y</p:attrName>
                                            </p:attrNameLst>
                                          </p:cBhvr>
                                          <p:tavLst>
                                            <p:tav tm="0">
                                              <p:val>
                                                <p:strVal val="#ppt_y"/>
                                              </p:val>
                                            </p:tav>
                                            <p:tav tm="100000">
                                              <p:val>
                                                <p:strVal val="#ppt_y"/>
                                              </p:val>
                                            </p:tav>
                                          </p:tavLst>
                                        </p:anim>
                                      </p:childTnLst>
                                    </p:cTn>
                                  </p:par>
                                </p:childTnLst>
                              </p:cTn>
                            </p:par>
                            <p:par>
                              <p:cTn id="49" fill="hold">
                                <p:stCondLst>
                                  <p:cond delay="5400"/>
                                </p:stCondLst>
                                <p:childTnLst>
                                  <p:par>
                                    <p:cTn id="50" presetID="42" presetClass="entr" presetSubtype="0" fill="hold" grpId="0" nodeType="afterEffect">
                                      <p:stCondLst>
                                        <p:cond delay="0"/>
                                      </p:stCondLst>
                                      <p:childTnLst>
                                        <p:set>
                                          <p:cBhvr>
                                            <p:cTn id="51" dur="1" fill="hold">
                                              <p:stCondLst>
                                                <p:cond delay="0"/>
                                              </p:stCondLst>
                                            </p:cTn>
                                            <p:tgtEl>
                                              <p:spTgt spid="64"/>
                                            </p:tgtEl>
                                            <p:attrNameLst>
                                              <p:attrName>style.visibility</p:attrName>
                                            </p:attrNameLst>
                                          </p:cBhvr>
                                          <p:to>
                                            <p:strVal val="visible"/>
                                          </p:to>
                                        </p:set>
                                        <p:animEffect transition="in" filter="fade">
                                          <p:cBhvr>
                                            <p:cTn id="52" dur="1500"/>
                                            <p:tgtEl>
                                              <p:spTgt spid="64"/>
                                            </p:tgtEl>
                                          </p:cBhvr>
                                        </p:animEffect>
                                        <p:anim calcmode="lin" valueType="num">
                                          <p:cBhvr>
                                            <p:cTn id="53" dur="1500" fill="hold"/>
                                            <p:tgtEl>
                                              <p:spTgt spid="64"/>
                                            </p:tgtEl>
                                            <p:attrNameLst>
                                              <p:attrName>ppt_x</p:attrName>
                                            </p:attrNameLst>
                                          </p:cBhvr>
                                          <p:tavLst>
                                            <p:tav tm="0">
                                              <p:val>
                                                <p:strVal val="#ppt_x"/>
                                              </p:val>
                                            </p:tav>
                                            <p:tav tm="100000">
                                              <p:val>
                                                <p:strVal val="#ppt_x"/>
                                              </p:val>
                                            </p:tav>
                                          </p:tavLst>
                                        </p:anim>
                                        <p:anim calcmode="lin" valueType="num">
                                          <p:cBhvr>
                                            <p:cTn id="54" dur="1500" fill="hold"/>
                                            <p:tgtEl>
                                              <p:spTgt spid="6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33" grpId="0"/>
          <p:bldP spid="64" grpId="0"/>
          <p:bldP spid="65" grpId="0" animBg="1"/>
          <p:bldP spid="66"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8"/>
                                            </p:tgtEl>
                                            <p:attrNameLst>
                                              <p:attrName>style.visibility</p:attrName>
                                            </p:attrNameLst>
                                          </p:cBhvr>
                                          <p:to>
                                            <p:strVal val="visible"/>
                                          </p:to>
                                        </p:set>
                                        <p:animEffect transition="in" filter="fade">
                                          <p:cBhvr>
                                            <p:cTn id="7" dur="500"/>
                                            <p:tgtEl>
                                              <p:spTgt spid="128"/>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131"/>
                                            </p:tgtEl>
                                            <p:attrNameLst>
                                              <p:attrName>style.visibility</p:attrName>
                                            </p:attrNameLst>
                                          </p:cBhvr>
                                          <p:to>
                                            <p:strVal val="visible"/>
                                          </p:to>
                                        </p:set>
                                        <p:animEffect transition="in" filter="wipe(right)">
                                          <p:cBhvr>
                                            <p:cTn id="11" dur="300"/>
                                            <p:tgtEl>
                                              <p:spTgt spid="131"/>
                                            </p:tgtEl>
                                          </p:cBhvr>
                                        </p:animEffect>
                                      </p:childTnLst>
                                    </p:cTn>
                                  </p:par>
                                </p:childTnLst>
                              </p:cTn>
                            </p:par>
                            <p:par>
                              <p:cTn id="12" fill="hold">
                                <p:stCondLst>
                                  <p:cond delay="800"/>
                                </p:stCondLst>
                                <p:childTnLst>
                                  <p:par>
                                    <p:cTn id="13" presetID="22" presetClass="entr" presetSubtype="8" fill="hold" grpId="0" nodeType="afterEffect">
                                      <p:stCondLst>
                                        <p:cond delay="0"/>
                                      </p:stCondLst>
                                      <p:childTnLst>
                                        <p:set>
                                          <p:cBhvr>
                                            <p:cTn id="14" dur="1" fill="hold">
                                              <p:stCondLst>
                                                <p:cond delay="0"/>
                                              </p:stCondLst>
                                            </p:cTn>
                                            <p:tgtEl>
                                              <p:spTgt spid="133"/>
                                            </p:tgtEl>
                                            <p:attrNameLst>
                                              <p:attrName>style.visibility</p:attrName>
                                            </p:attrNameLst>
                                          </p:cBhvr>
                                          <p:to>
                                            <p:strVal val="visible"/>
                                          </p:to>
                                        </p:set>
                                        <p:animEffect transition="in" filter="wipe(left)">
                                          <p:cBhvr>
                                            <p:cTn id="15" dur="500"/>
                                            <p:tgtEl>
                                              <p:spTgt spid="133"/>
                                            </p:tgtEl>
                                          </p:cBhvr>
                                        </p:animEffect>
                                      </p:childTnLst>
                                    </p:cTn>
                                  </p:par>
                                </p:childTnLst>
                              </p:cTn>
                            </p:par>
                            <p:par>
                              <p:cTn id="16" fill="hold">
                                <p:stCondLst>
                                  <p:cond delay="1300"/>
                                </p:stCondLst>
                                <p:childTnLst>
                                  <p:par>
                                    <p:cTn id="17" presetID="14" presetClass="entr" presetSubtype="10" fill="hold" grpId="0" nodeType="after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randombar(horizontal)">
                                          <p:cBhvr>
                                            <p:cTn id="19" dur="500"/>
                                            <p:tgtEl>
                                              <p:spTgt spid="2"/>
                                            </p:tgtEl>
                                          </p:cBhvr>
                                        </p:animEffect>
                                      </p:childTnLst>
                                    </p:cTn>
                                  </p:par>
                                </p:childTnLst>
                              </p:cTn>
                            </p:par>
                            <p:par>
                              <p:cTn id="20" fill="hold">
                                <p:stCondLst>
                                  <p:cond delay="1800"/>
                                </p:stCondLst>
                                <p:childTnLst>
                                  <p:par>
                                    <p:cTn id="21" presetID="10" presetClass="entr" presetSubtype="0" fill="hold" nodeType="afterEffect">
                                      <p:stCondLst>
                                        <p:cond delay="0"/>
                                      </p:stCondLst>
                                      <p:childTnLst>
                                        <p:set>
                                          <p:cBhvr>
                                            <p:cTn id="22" dur="1" fill="hold">
                                              <p:stCondLst>
                                                <p:cond delay="0"/>
                                              </p:stCondLst>
                                            </p:cTn>
                                            <p:tgtEl>
                                              <p:spTgt spid="63"/>
                                            </p:tgtEl>
                                            <p:attrNameLst>
                                              <p:attrName>style.visibility</p:attrName>
                                            </p:attrNameLst>
                                          </p:cBhvr>
                                          <p:to>
                                            <p:strVal val="visible"/>
                                          </p:to>
                                        </p:set>
                                        <p:animEffect transition="in" filter="fade">
                                          <p:cBhvr>
                                            <p:cTn id="23" dur="500"/>
                                            <p:tgtEl>
                                              <p:spTgt spid="63"/>
                                            </p:tgtEl>
                                          </p:cBhvr>
                                        </p:animEffect>
                                      </p:childTnLst>
                                    </p:cTn>
                                  </p:par>
                                </p:childTnLst>
                              </p:cTn>
                            </p:par>
                            <p:par>
                              <p:cTn id="24" fill="hold">
                                <p:stCondLst>
                                  <p:cond delay="2300"/>
                                </p:stCondLst>
                                <p:childTnLst>
                                  <p:par>
                                    <p:cTn id="25" presetID="22" presetClass="entr" presetSubtype="4" fill="hold" grpId="0" nodeType="afterEffect">
                                      <p:stCondLst>
                                        <p:cond delay="0"/>
                                      </p:stCondLst>
                                      <p:childTnLst>
                                        <p:set>
                                          <p:cBhvr>
                                            <p:cTn id="26" dur="1" fill="hold">
                                              <p:stCondLst>
                                                <p:cond delay="0"/>
                                              </p:stCondLst>
                                            </p:cTn>
                                            <p:tgtEl>
                                              <p:spTgt spid="65"/>
                                            </p:tgtEl>
                                            <p:attrNameLst>
                                              <p:attrName>style.visibility</p:attrName>
                                            </p:attrNameLst>
                                          </p:cBhvr>
                                          <p:to>
                                            <p:strVal val="visible"/>
                                          </p:to>
                                        </p:set>
                                        <p:animEffect transition="in" filter="wipe(down)">
                                          <p:cBhvr>
                                            <p:cTn id="27" dur="500"/>
                                            <p:tgtEl>
                                              <p:spTgt spid="65"/>
                                            </p:tgtEl>
                                          </p:cBhvr>
                                        </p:animEffect>
                                      </p:childTnLst>
                                    </p:cTn>
                                  </p:par>
                                </p:childTnLst>
                              </p:cTn>
                            </p:par>
                            <p:par>
                              <p:cTn id="28" fill="hold">
                                <p:stCondLst>
                                  <p:cond delay="2800"/>
                                </p:stCondLst>
                                <p:childTnLst>
                                  <p:par>
                                    <p:cTn id="29" presetID="22" presetClass="entr" presetSubtype="1" fill="hold" grpId="0" nodeType="afterEffect">
                                      <p:stCondLst>
                                        <p:cond delay="0"/>
                                      </p:stCondLst>
                                      <p:childTnLst>
                                        <p:set>
                                          <p:cBhvr>
                                            <p:cTn id="30" dur="1" fill="hold">
                                              <p:stCondLst>
                                                <p:cond delay="0"/>
                                              </p:stCondLst>
                                            </p:cTn>
                                            <p:tgtEl>
                                              <p:spTgt spid="66"/>
                                            </p:tgtEl>
                                            <p:attrNameLst>
                                              <p:attrName>style.visibility</p:attrName>
                                            </p:attrNameLst>
                                          </p:cBhvr>
                                          <p:to>
                                            <p:strVal val="visible"/>
                                          </p:to>
                                        </p:set>
                                        <p:animEffect transition="in" filter="wipe(up)">
                                          <p:cBhvr>
                                            <p:cTn id="31" dur="500"/>
                                            <p:tgtEl>
                                              <p:spTgt spid="66"/>
                                            </p:tgtEl>
                                          </p:cBhvr>
                                        </p:animEffect>
                                      </p:childTnLst>
                                    </p:cTn>
                                  </p:par>
                                </p:childTnLst>
                              </p:cTn>
                            </p:par>
                            <p:par>
                              <p:cTn id="32" fill="hold">
                                <p:stCondLst>
                                  <p:cond delay="3300"/>
                                </p:stCondLst>
                                <p:childTnLst>
                                  <p:par>
                                    <p:cTn id="33" presetID="2" presetClass="entr" presetSubtype="2" accel="58000" fill="hold" nodeType="afterEffect">
                                      <p:stCondLst>
                                        <p:cond delay="0"/>
                                      </p:stCondLst>
                                      <p:childTnLst>
                                        <p:set>
                                          <p:cBhvr>
                                            <p:cTn id="34" dur="1" fill="hold">
                                              <p:stCondLst>
                                                <p:cond delay="0"/>
                                              </p:stCondLst>
                                            </p:cTn>
                                            <p:tgtEl>
                                              <p:spTgt spid="67"/>
                                            </p:tgtEl>
                                            <p:attrNameLst>
                                              <p:attrName>style.visibility</p:attrName>
                                            </p:attrNameLst>
                                          </p:cBhvr>
                                          <p:to>
                                            <p:strVal val="visible"/>
                                          </p:to>
                                        </p:set>
                                        <p:anim calcmode="lin" valueType="num">
                                          <p:cBhvr additive="base">
                                            <p:cTn id="35" dur="1300" fill="hold"/>
                                            <p:tgtEl>
                                              <p:spTgt spid="67"/>
                                            </p:tgtEl>
                                            <p:attrNameLst>
                                              <p:attrName>ppt_x</p:attrName>
                                            </p:attrNameLst>
                                          </p:cBhvr>
                                          <p:tavLst>
                                            <p:tav tm="0">
                                              <p:val>
                                                <p:strVal val="1+#ppt_w/2"/>
                                              </p:val>
                                            </p:tav>
                                            <p:tav tm="100000">
                                              <p:val>
                                                <p:strVal val="#ppt_x"/>
                                              </p:val>
                                            </p:tav>
                                          </p:tavLst>
                                        </p:anim>
                                        <p:anim calcmode="lin" valueType="num">
                                          <p:cBhvr additive="base">
                                            <p:cTn id="36" dur="1300" fill="hold"/>
                                            <p:tgtEl>
                                              <p:spTgt spid="67"/>
                                            </p:tgtEl>
                                            <p:attrNameLst>
                                              <p:attrName>ppt_y</p:attrName>
                                            </p:attrNameLst>
                                          </p:cBhvr>
                                          <p:tavLst>
                                            <p:tav tm="0">
                                              <p:val>
                                                <p:strVal val="#ppt_y"/>
                                              </p:val>
                                            </p:tav>
                                            <p:tav tm="100000">
                                              <p:val>
                                                <p:strVal val="#ppt_y"/>
                                              </p:val>
                                            </p:tav>
                                          </p:tavLst>
                                        </p:anim>
                                      </p:childTnLst>
                                    </p:cTn>
                                  </p:par>
                                  <p:par>
                                    <p:cTn id="37" presetID="2" presetClass="entr" presetSubtype="2" accel="58000" fill="hold" nodeType="withEffect">
                                      <p:stCondLst>
                                        <p:cond delay="200"/>
                                      </p:stCondLst>
                                      <p:childTnLst>
                                        <p:set>
                                          <p:cBhvr>
                                            <p:cTn id="38" dur="1" fill="hold">
                                              <p:stCondLst>
                                                <p:cond delay="0"/>
                                              </p:stCondLst>
                                            </p:cTn>
                                            <p:tgtEl>
                                              <p:spTgt spid="72"/>
                                            </p:tgtEl>
                                            <p:attrNameLst>
                                              <p:attrName>style.visibility</p:attrName>
                                            </p:attrNameLst>
                                          </p:cBhvr>
                                          <p:to>
                                            <p:strVal val="visible"/>
                                          </p:to>
                                        </p:set>
                                        <p:anim calcmode="lin" valueType="num">
                                          <p:cBhvr additive="base">
                                            <p:cTn id="39" dur="1300" fill="hold"/>
                                            <p:tgtEl>
                                              <p:spTgt spid="72"/>
                                            </p:tgtEl>
                                            <p:attrNameLst>
                                              <p:attrName>ppt_x</p:attrName>
                                            </p:attrNameLst>
                                          </p:cBhvr>
                                          <p:tavLst>
                                            <p:tav tm="0">
                                              <p:val>
                                                <p:strVal val="1+#ppt_w/2"/>
                                              </p:val>
                                            </p:tav>
                                            <p:tav tm="100000">
                                              <p:val>
                                                <p:strVal val="#ppt_x"/>
                                              </p:val>
                                            </p:tav>
                                          </p:tavLst>
                                        </p:anim>
                                        <p:anim calcmode="lin" valueType="num">
                                          <p:cBhvr additive="base">
                                            <p:cTn id="40" dur="1300" fill="hold"/>
                                            <p:tgtEl>
                                              <p:spTgt spid="72"/>
                                            </p:tgtEl>
                                            <p:attrNameLst>
                                              <p:attrName>ppt_y</p:attrName>
                                            </p:attrNameLst>
                                          </p:cBhvr>
                                          <p:tavLst>
                                            <p:tav tm="0">
                                              <p:val>
                                                <p:strVal val="#ppt_y"/>
                                              </p:val>
                                            </p:tav>
                                            <p:tav tm="100000">
                                              <p:val>
                                                <p:strVal val="#ppt_y"/>
                                              </p:val>
                                            </p:tav>
                                          </p:tavLst>
                                        </p:anim>
                                      </p:childTnLst>
                                    </p:cTn>
                                  </p:par>
                                  <p:par>
                                    <p:cTn id="41" presetID="2" presetClass="entr" presetSubtype="2" accel="58000" fill="hold" nodeType="withEffect">
                                      <p:stCondLst>
                                        <p:cond delay="500"/>
                                      </p:stCondLst>
                                      <p:childTnLst>
                                        <p:set>
                                          <p:cBhvr>
                                            <p:cTn id="42" dur="1" fill="hold">
                                              <p:stCondLst>
                                                <p:cond delay="0"/>
                                              </p:stCondLst>
                                            </p:cTn>
                                            <p:tgtEl>
                                              <p:spTgt spid="77"/>
                                            </p:tgtEl>
                                            <p:attrNameLst>
                                              <p:attrName>style.visibility</p:attrName>
                                            </p:attrNameLst>
                                          </p:cBhvr>
                                          <p:to>
                                            <p:strVal val="visible"/>
                                          </p:to>
                                        </p:set>
                                        <p:anim calcmode="lin" valueType="num">
                                          <p:cBhvr additive="base">
                                            <p:cTn id="43" dur="1300" fill="hold"/>
                                            <p:tgtEl>
                                              <p:spTgt spid="77"/>
                                            </p:tgtEl>
                                            <p:attrNameLst>
                                              <p:attrName>ppt_x</p:attrName>
                                            </p:attrNameLst>
                                          </p:cBhvr>
                                          <p:tavLst>
                                            <p:tav tm="0">
                                              <p:val>
                                                <p:strVal val="1+#ppt_w/2"/>
                                              </p:val>
                                            </p:tav>
                                            <p:tav tm="100000">
                                              <p:val>
                                                <p:strVal val="#ppt_x"/>
                                              </p:val>
                                            </p:tav>
                                          </p:tavLst>
                                        </p:anim>
                                        <p:anim calcmode="lin" valueType="num">
                                          <p:cBhvr additive="base">
                                            <p:cTn id="44" dur="1300" fill="hold"/>
                                            <p:tgtEl>
                                              <p:spTgt spid="77"/>
                                            </p:tgtEl>
                                            <p:attrNameLst>
                                              <p:attrName>ppt_y</p:attrName>
                                            </p:attrNameLst>
                                          </p:cBhvr>
                                          <p:tavLst>
                                            <p:tav tm="0">
                                              <p:val>
                                                <p:strVal val="#ppt_y"/>
                                              </p:val>
                                            </p:tav>
                                            <p:tav tm="100000">
                                              <p:val>
                                                <p:strVal val="#ppt_y"/>
                                              </p:val>
                                            </p:tav>
                                          </p:tavLst>
                                        </p:anim>
                                      </p:childTnLst>
                                    </p:cTn>
                                  </p:par>
                                  <p:par>
                                    <p:cTn id="45" presetID="2" presetClass="entr" presetSubtype="2" accel="58000" fill="hold" nodeType="withEffect">
                                      <p:stCondLst>
                                        <p:cond delay="800"/>
                                      </p:stCondLst>
                                      <p:childTnLst>
                                        <p:set>
                                          <p:cBhvr>
                                            <p:cTn id="46" dur="1" fill="hold">
                                              <p:stCondLst>
                                                <p:cond delay="0"/>
                                              </p:stCondLst>
                                            </p:cTn>
                                            <p:tgtEl>
                                              <p:spTgt spid="82"/>
                                            </p:tgtEl>
                                            <p:attrNameLst>
                                              <p:attrName>style.visibility</p:attrName>
                                            </p:attrNameLst>
                                          </p:cBhvr>
                                          <p:to>
                                            <p:strVal val="visible"/>
                                          </p:to>
                                        </p:set>
                                        <p:anim calcmode="lin" valueType="num">
                                          <p:cBhvr additive="base">
                                            <p:cTn id="47" dur="1300" fill="hold"/>
                                            <p:tgtEl>
                                              <p:spTgt spid="82"/>
                                            </p:tgtEl>
                                            <p:attrNameLst>
                                              <p:attrName>ppt_x</p:attrName>
                                            </p:attrNameLst>
                                          </p:cBhvr>
                                          <p:tavLst>
                                            <p:tav tm="0">
                                              <p:val>
                                                <p:strVal val="1+#ppt_w/2"/>
                                              </p:val>
                                            </p:tav>
                                            <p:tav tm="100000">
                                              <p:val>
                                                <p:strVal val="#ppt_x"/>
                                              </p:val>
                                            </p:tav>
                                          </p:tavLst>
                                        </p:anim>
                                        <p:anim calcmode="lin" valueType="num">
                                          <p:cBhvr additive="base">
                                            <p:cTn id="48" dur="1300" fill="hold"/>
                                            <p:tgtEl>
                                              <p:spTgt spid="82"/>
                                            </p:tgtEl>
                                            <p:attrNameLst>
                                              <p:attrName>ppt_y</p:attrName>
                                            </p:attrNameLst>
                                          </p:cBhvr>
                                          <p:tavLst>
                                            <p:tav tm="0">
                                              <p:val>
                                                <p:strVal val="#ppt_y"/>
                                              </p:val>
                                            </p:tav>
                                            <p:tav tm="100000">
                                              <p:val>
                                                <p:strVal val="#ppt_y"/>
                                              </p:val>
                                            </p:tav>
                                          </p:tavLst>
                                        </p:anim>
                                      </p:childTnLst>
                                    </p:cTn>
                                  </p:par>
                                </p:childTnLst>
                              </p:cTn>
                            </p:par>
                            <p:par>
                              <p:cTn id="49" fill="hold">
                                <p:stCondLst>
                                  <p:cond delay="5400"/>
                                </p:stCondLst>
                                <p:childTnLst>
                                  <p:par>
                                    <p:cTn id="50" presetID="42" presetClass="entr" presetSubtype="0" fill="hold" grpId="0" nodeType="afterEffect">
                                      <p:stCondLst>
                                        <p:cond delay="0"/>
                                      </p:stCondLst>
                                      <p:childTnLst>
                                        <p:set>
                                          <p:cBhvr>
                                            <p:cTn id="51" dur="1" fill="hold">
                                              <p:stCondLst>
                                                <p:cond delay="0"/>
                                              </p:stCondLst>
                                            </p:cTn>
                                            <p:tgtEl>
                                              <p:spTgt spid="64"/>
                                            </p:tgtEl>
                                            <p:attrNameLst>
                                              <p:attrName>style.visibility</p:attrName>
                                            </p:attrNameLst>
                                          </p:cBhvr>
                                          <p:to>
                                            <p:strVal val="visible"/>
                                          </p:to>
                                        </p:set>
                                        <p:animEffect transition="in" filter="fade">
                                          <p:cBhvr>
                                            <p:cTn id="52" dur="1500"/>
                                            <p:tgtEl>
                                              <p:spTgt spid="64"/>
                                            </p:tgtEl>
                                          </p:cBhvr>
                                        </p:animEffect>
                                        <p:anim calcmode="lin" valueType="num">
                                          <p:cBhvr>
                                            <p:cTn id="53" dur="1500" fill="hold"/>
                                            <p:tgtEl>
                                              <p:spTgt spid="64"/>
                                            </p:tgtEl>
                                            <p:attrNameLst>
                                              <p:attrName>ppt_x</p:attrName>
                                            </p:attrNameLst>
                                          </p:cBhvr>
                                          <p:tavLst>
                                            <p:tav tm="0">
                                              <p:val>
                                                <p:strVal val="#ppt_x"/>
                                              </p:val>
                                            </p:tav>
                                            <p:tav tm="100000">
                                              <p:val>
                                                <p:strVal val="#ppt_x"/>
                                              </p:val>
                                            </p:tav>
                                          </p:tavLst>
                                        </p:anim>
                                        <p:anim calcmode="lin" valueType="num">
                                          <p:cBhvr>
                                            <p:cTn id="54" dur="1500" fill="hold"/>
                                            <p:tgtEl>
                                              <p:spTgt spid="6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33" grpId="0"/>
          <p:bldP spid="64" grpId="0"/>
          <p:bldP spid="65" grpId="0" animBg="1"/>
          <p:bldP spid="66" grpId="0" animBg="1"/>
        </p:bldLst>
      </p:timing>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8" name="组合 127"/>
          <p:cNvGrpSpPr>
            <a:grpSpLocks noChangeAspect="1"/>
          </p:cNvGrpSpPr>
          <p:nvPr/>
        </p:nvGrpSpPr>
        <p:grpSpPr>
          <a:xfrm>
            <a:off x="359581" y="328252"/>
            <a:ext cx="411518" cy="411464"/>
            <a:chOff x="304800" y="673100"/>
            <a:chExt cx="4000500" cy="4000500"/>
          </a:xfrm>
          <a:effectLst>
            <a:outerShdw blurRad="444500" dist="254000" dir="8100000" algn="tr" rotWithShape="0">
              <a:prstClr val="black">
                <a:alpha val="24000"/>
              </a:prstClr>
            </a:outerShdw>
          </a:effectLst>
        </p:grpSpPr>
        <p:sp>
          <p:nvSpPr>
            <p:cNvPr id="129" name="同心圆 128"/>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微软雅黑"/>
              </a:endParaRPr>
            </a:p>
          </p:txBody>
        </p:sp>
        <p:sp>
          <p:nvSpPr>
            <p:cNvPr id="130" name="椭圆 129"/>
            <p:cNvSpPr/>
            <p:nvPr/>
          </p:nvSpPr>
          <p:spPr>
            <a:xfrm>
              <a:off x="392100" y="760400"/>
              <a:ext cx="3825879" cy="3825879"/>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a:endParaRPr>
            </a:p>
          </p:txBody>
        </p:sp>
      </p:grpSp>
      <p:cxnSp>
        <p:nvCxnSpPr>
          <p:cNvPr id="131" name="直接连接符 130"/>
          <p:cNvCxnSpPr/>
          <p:nvPr/>
        </p:nvCxnSpPr>
        <p:spPr>
          <a:xfrm>
            <a:off x="898771" y="611565"/>
            <a:ext cx="7084961" cy="0"/>
          </a:xfrm>
          <a:prstGeom prst="line">
            <a:avLst/>
          </a:prstGeom>
          <a:ln w="158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7885677" y="411510"/>
            <a:ext cx="1150819" cy="400110"/>
          </a:xfrm>
          <a:prstGeom prst="rect">
            <a:avLst/>
          </a:prstGeom>
          <a:noFill/>
        </p:spPr>
        <p:txBody>
          <a:bodyPr wrap="square" rtlCol="0">
            <a:spAutoFit/>
          </a:bodyPr>
          <a:lstStyle/>
          <a:p>
            <a:pPr algn="ctr"/>
            <a:r>
              <a:rPr lang="en-US" altLang="zh-CN" sz="2000" b="1" dirty="0" smtClean="0">
                <a:solidFill>
                  <a:schemeClr val="tx1">
                    <a:lumMod val="50000"/>
                    <a:lumOff val="50000"/>
                  </a:schemeClr>
                </a:solidFill>
                <a:ea typeface="微软雅黑"/>
              </a:rPr>
              <a:t>LOGO</a:t>
            </a:r>
            <a:endParaRPr lang="zh-CN" altLang="en-US" sz="2000" b="1" dirty="0">
              <a:solidFill>
                <a:schemeClr val="tx1">
                  <a:lumMod val="50000"/>
                  <a:lumOff val="50000"/>
                </a:schemeClr>
              </a:solidFill>
              <a:ea typeface="微软雅黑"/>
            </a:endParaRPr>
          </a:p>
        </p:txBody>
      </p:sp>
      <p:sp>
        <p:nvSpPr>
          <p:cNvPr id="133" name="Text Box 18"/>
          <p:cNvSpPr txBox="1">
            <a:spLocks noChangeArrowheads="1"/>
          </p:cNvSpPr>
          <p:nvPr/>
        </p:nvSpPr>
        <p:spPr bwMode="gray">
          <a:xfrm>
            <a:off x="970779" y="288980"/>
            <a:ext cx="281044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zh-CN" altLang="en-US" sz="1600" b="1" dirty="0" smtClean="0">
                <a:solidFill>
                  <a:schemeClr val="tx1">
                    <a:lumMod val="75000"/>
                    <a:lumOff val="25000"/>
                  </a:schemeClr>
                </a:solidFill>
                <a:latin typeface="微软雅黑"/>
                <a:ea typeface="微软雅黑"/>
              </a:rPr>
              <a:t>添加您想要的标题</a:t>
            </a:r>
            <a:endParaRPr lang="zh-CN" altLang="en-US" sz="1600" b="1" dirty="0">
              <a:solidFill>
                <a:schemeClr val="tx1">
                  <a:lumMod val="75000"/>
                  <a:lumOff val="25000"/>
                </a:schemeClr>
              </a:solidFill>
              <a:latin typeface="微软雅黑"/>
              <a:ea typeface="微软雅黑"/>
            </a:endParaRPr>
          </a:p>
        </p:txBody>
      </p:sp>
      <p:grpSp>
        <p:nvGrpSpPr>
          <p:cNvPr id="62" name="Group 1"/>
          <p:cNvGrpSpPr/>
          <p:nvPr/>
        </p:nvGrpSpPr>
        <p:grpSpPr>
          <a:xfrm>
            <a:off x="0" y="2137032"/>
            <a:ext cx="9144000" cy="1217840"/>
            <a:chOff x="0" y="3187371"/>
            <a:chExt cx="12192000" cy="1546463"/>
          </a:xfrm>
        </p:grpSpPr>
        <p:sp>
          <p:nvSpPr>
            <p:cNvPr id="87" name="Shape 1240"/>
            <p:cNvSpPr/>
            <p:nvPr/>
          </p:nvSpPr>
          <p:spPr>
            <a:xfrm>
              <a:off x="0" y="3187371"/>
              <a:ext cx="12192000" cy="1546463"/>
            </a:xfrm>
            <a:prstGeom prst="rect">
              <a:avLst/>
            </a:prstGeom>
            <a:solidFill>
              <a:schemeClr val="bg1">
                <a:lumMod val="85000"/>
              </a:schemeClr>
            </a:solidFill>
            <a:ln w="12700" cap="flat">
              <a:noFill/>
              <a:miter lim="400000"/>
            </a:ln>
            <a:effectLst>
              <a:outerShdw blurRad="292100" dir="5580000" algn="tl" rotWithShape="0">
                <a:prstClr val="black">
                  <a:alpha val="40000"/>
                </a:prstClr>
              </a:outerShdw>
            </a:effectLst>
          </p:spPr>
          <p:txBody>
            <a:bodyPr wrap="square" lIns="50800" tIns="50800" rIns="50800" bIns="50800" numCol="1" anchor="ctr">
              <a:noAutofit/>
            </a:bodyPr>
            <a:lstStyle/>
            <a:p>
              <a:pPr lvl="0">
                <a:defRPr sz="3200">
                  <a:solidFill>
                    <a:srgbClr val="FFFFFF"/>
                  </a:solidFill>
                  <a:latin typeface="Helvetica Light"/>
                  <a:ea typeface="Helvetica Light"/>
                  <a:cs typeface="Helvetica Light"/>
                  <a:sym typeface="Helvetica Light"/>
                </a:defRPr>
              </a:pPr>
              <a:endParaRPr>
                <a:latin typeface="微软雅黑" panose="020B0503020204020204" pitchFamily="34" charset="-122"/>
                <a:ea typeface="微软雅黑" panose="020B0503020204020204" pitchFamily="34" charset="-122"/>
              </a:endParaRPr>
            </a:p>
          </p:txBody>
        </p:sp>
        <p:sp>
          <p:nvSpPr>
            <p:cNvPr id="88" name="Shape 1241"/>
            <p:cNvSpPr/>
            <p:nvPr/>
          </p:nvSpPr>
          <p:spPr>
            <a:xfrm>
              <a:off x="370020" y="3902220"/>
              <a:ext cx="596165" cy="115493"/>
            </a:xfrm>
            <a:prstGeom prst="rect">
              <a:avLst/>
            </a:prstGeom>
            <a:solidFill>
              <a:srgbClr val="FFFFFF"/>
            </a:solidFill>
            <a:ln w="12700" cap="flat">
              <a:noFill/>
              <a:miter lim="400000"/>
            </a:ln>
            <a:effectLst/>
          </p:spPr>
          <p:txBody>
            <a:bodyPr wrap="square" lIns="50800" tIns="50800" rIns="50800" bIns="50800" numCol="1" anchor="ctr">
              <a:noAutofit/>
            </a:bodyPr>
            <a:lstStyle/>
            <a:p>
              <a:pPr lvl="0" algn="l">
                <a:defRPr sz="3100" b="1">
                  <a:latin typeface="Kontrapunkt Bob Bold"/>
                  <a:ea typeface="Kontrapunkt Bob Bold"/>
                  <a:cs typeface="Kontrapunkt Bob Bold"/>
                  <a:sym typeface="Kontrapunkt Bob Bold"/>
                </a:defRPr>
              </a:pPr>
              <a:endParaRPr>
                <a:latin typeface="微软雅黑" panose="020B0503020204020204" pitchFamily="34" charset="-122"/>
                <a:ea typeface="微软雅黑" panose="020B0503020204020204" pitchFamily="34" charset="-122"/>
              </a:endParaRPr>
            </a:p>
          </p:txBody>
        </p:sp>
        <p:sp>
          <p:nvSpPr>
            <p:cNvPr id="89" name="Shape 1242"/>
            <p:cNvSpPr/>
            <p:nvPr/>
          </p:nvSpPr>
          <p:spPr>
            <a:xfrm>
              <a:off x="1562350" y="3902220"/>
              <a:ext cx="596166" cy="115493"/>
            </a:xfrm>
            <a:prstGeom prst="rect">
              <a:avLst/>
            </a:prstGeom>
            <a:solidFill>
              <a:srgbClr val="FFFFFF"/>
            </a:solidFill>
            <a:ln w="12700" cap="flat">
              <a:noFill/>
              <a:miter lim="400000"/>
            </a:ln>
            <a:effectLst/>
          </p:spPr>
          <p:txBody>
            <a:bodyPr wrap="square" lIns="50800" tIns="50800" rIns="50800" bIns="50800" numCol="1" anchor="ctr">
              <a:noAutofit/>
            </a:bodyPr>
            <a:lstStyle/>
            <a:p>
              <a:pPr lvl="0" algn="l">
                <a:defRPr sz="3100" b="1">
                  <a:latin typeface="Kontrapunkt Bob Bold"/>
                  <a:ea typeface="Kontrapunkt Bob Bold"/>
                  <a:cs typeface="Kontrapunkt Bob Bold"/>
                  <a:sym typeface="Kontrapunkt Bob Bold"/>
                </a:defRPr>
              </a:pPr>
              <a:endParaRPr>
                <a:latin typeface="微软雅黑" panose="020B0503020204020204" pitchFamily="34" charset="-122"/>
                <a:ea typeface="微软雅黑" panose="020B0503020204020204" pitchFamily="34" charset="-122"/>
              </a:endParaRPr>
            </a:p>
          </p:txBody>
        </p:sp>
        <p:sp>
          <p:nvSpPr>
            <p:cNvPr id="90" name="Shape 1243"/>
            <p:cNvSpPr/>
            <p:nvPr/>
          </p:nvSpPr>
          <p:spPr>
            <a:xfrm>
              <a:off x="2754680" y="3902220"/>
              <a:ext cx="596165" cy="115493"/>
            </a:xfrm>
            <a:prstGeom prst="rect">
              <a:avLst/>
            </a:prstGeom>
            <a:solidFill>
              <a:srgbClr val="FFFFFF"/>
            </a:solidFill>
            <a:ln w="12700" cap="flat">
              <a:noFill/>
              <a:miter lim="400000"/>
            </a:ln>
            <a:effectLst/>
          </p:spPr>
          <p:txBody>
            <a:bodyPr wrap="square" lIns="50800" tIns="50800" rIns="50800" bIns="50800" numCol="1" anchor="ctr">
              <a:noAutofit/>
            </a:bodyPr>
            <a:lstStyle/>
            <a:p>
              <a:pPr lvl="0" algn="l">
                <a:defRPr sz="3100" b="1">
                  <a:latin typeface="Kontrapunkt Bob Bold"/>
                  <a:ea typeface="Kontrapunkt Bob Bold"/>
                  <a:cs typeface="Kontrapunkt Bob Bold"/>
                  <a:sym typeface="Kontrapunkt Bob Bold"/>
                </a:defRPr>
              </a:pPr>
              <a:endParaRPr>
                <a:latin typeface="微软雅黑" panose="020B0503020204020204" pitchFamily="34" charset="-122"/>
                <a:ea typeface="微软雅黑" panose="020B0503020204020204" pitchFamily="34" charset="-122"/>
              </a:endParaRPr>
            </a:p>
          </p:txBody>
        </p:sp>
        <p:sp>
          <p:nvSpPr>
            <p:cNvPr id="91" name="Shape 1244"/>
            <p:cNvSpPr/>
            <p:nvPr/>
          </p:nvSpPr>
          <p:spPr>
            <a:xfrm>
              <a:off x="3947010" y="3902220"/>
              <a:ext cx="596165" cy="115493"/>
            </a:xfrm>
            <a:prstGeom prst="rect">
              <a:avLst/>
            </a:prstGeom>
            <a:solidFill>
              <a:srgbClr val="FFFFFF"/>
            </a:solidFill>
            <a:ln w="12700" cap="flat">
              <a:noFill/>
              <a:miter lim="400000"/>
            </a:ln>
            <a:effectLst/>
          </p:spPr>
          <p:txBody>
            <a:bodyPr wrap="square" lIns="50800" tIns="50800" rIns="50800" bIns="50800" numCol="1" anchor="ctr">
              <a:noAutofit/>
            </a:bodyPr>
            <a:lstStyle/>
            <a:p>
              <a:pPr lvl="0" algn="l">
                <a:defRPr sz="3100" b="1">
                  <a:latin typeface="Kontrapunkt Bob Bold"/>
                  <a:ea typeface="Kontrapunkt Bob Bold"/>
                  <a:cs typeface="Kontrapunkt Bob Bold"/>
                  <a:sym typeface="Kontrapunkt Bob Bold"/>
                </a:defRPr>
              </a:pPr>
              <a:endParaRPr>
                <a:latin typeface="微软雅黑" panose="020B0503020204020204" pitchFamily="34" charset="-122"/>
                <a:ea typeface="微软雅黑" panose="020B0503020204020204" pitchFamily="34" charset="-122"/>
              </a:endParaRPr>
            </a:p>
          </p:txBody>
        </p:sp>
        <p:sp>
          <p:nvSpPr>
            <p:cNvPr id="92" name="Shape 1245"/>
            <p:cNvSpPr/>
            <p:nvPr/>
          </p:nvSpPr>
          <p:spPr>
            <a:xfrm>
              <a:off x="5139339" y="3902220"/>
              <a:ext cx="596165" cy="115493"/>
            </a:xfrm>
            <a:prstGeom prst="rect">
              <a:avLst/>
            </a:prstGeom>
            <a:solidFill>
              <a:srgbClr val="FFFFFF"/>
            </a:solidFill>
            <a:ln w="12700" cap="flat">
              <a:noFill/>
              <a:miter lim="400000"/>
            </a:ln>
            <a:effectLst/>
          </p:spPr>
          <p:txBody>
            <a:bodyPr wrap="square" lIns="50800" tIns="50800" rIns="50800" bIns="50800" numCol="1" anchor="ctr">
              <a:noAutofit/>
            </a:bodyPr>
            <a:lstStyle/>
            <a:p>
              <a:pPr lvl="0" algn="l">
                <a:defRPr sz="3100" b="1">
                  <a:latin typeface="Kontrapunkt Bob Bold"/>
                  <a:ea typeface="Kontrapunkt Bob Bold"/>
                  <a:cs typeface="Kontrapunkt Bob Bold"/>
                  <a:sym typeface="Kontrapunkt Bob Bold"/>
                </a:defRPr>
              </a:pPr>
              <a:endParaRPr>
                <a:latin typeface="微软雅黑" panose="020B0503020204020204" pitchFamily="34" charset="-122"/>
                <a:ea typeface="微软雅黑" panose="020B0503020204020204" pitchFamily="34" charset="-122"/>
              </a:endParaRPr>
            </a:p>
          </p:txBody>
        </p:sp>
        <p:sp>
          <p:nvSpPr>
            <p:cNvPr id="93" name="Shape 1246"/>
            <p:cNvSpPr/>
            <p:nvPr/>
          </p:nvSpPr>
          <p:spPr>
            <a:xfrm>
              <a:off x="6331670" y="3902220"/>
              <a:ext cx="596166" cy="115493"/>
            </a:xfrm>
            <a:prstGeom prst="rect">
              <a:avLst/>
            </a:prstGeom>
            <a:solidFill>
              <a:srgbClr val="FFFFFF"/>
            </a:solidFill>
            <a:ln w="12700" cap="flat">
              <a:noFill/>
              <a:miter lim="400000"/>
            </a:ln>
            <a:effectLst/>
          </p:spPr>
          <p:txBody>
            <a:bodyPr wrap="square" lIns="50800" tIns="50800" rIns="50800" bIns="50800" numCol="1" anchor="ctr">
              <a:noAutofit/>
            </a:bodyPr>
            <a:lstStyle/>
            <a:p>
              <a:pPr lvl="0" algn="l">
                <a:defRPr sz="3100" b="1">
                  <a:latin typeface="Kontrapunkt Bob Bold"/>
                  <a:ea typeface="Kontrapunkt Bob Bold"/>
                  <a:cs typeface="Kontrapunkt Bob Bold"/>
                  <a:sym typeface="Kontrapunkt Bob Bold"/>
                </a:defRPr>
              </a:pPr>
              <a:endParaRPr>
                <a:latin typeface="微软雅黑" panose="020B0503020204020204" pitchFamily="34" charset="-122"/>
                <a:ea typeface="微软雅黑" panose="020B0503020204020204" pitchFamily="34" charset="-122"/>
              </a:endParaRPr>
            </a:p>
          </p:txBody>
        </p:sp>
        <p:sp>
          <p:nvSpPr>
            <p:cNvPr id="94" name="Shape 1247"/>
            <p:cNvSpPr/>
            <p:nvPr/>
          </p:nvSpPr>
          <p:spPr>
            <a:xfrm>
              <a:off x="7524000" y="3902220"/>
              <a:ext cx="596166" cy="115493"/>
            </a:xfrm>
            <a:prstGeom prst="rect">
              <a:avLst/>
            </a:prstGeom>
            <a:solidFill>
              <a:srgbClr val="FFFFFF"/>
            </a:solidFill>
            <a:ln w="12700" cap="flat">
              <a:noFill/>
              <a:miter lim="400000"/>
            </a:ln>
            <a:effectLst/>
          </p:spPr>
          <p:txBody>
            <a:bodyPr wrap="square" lIns="50800" tIns="50800" rIns="50800" bIns="50800" numCol="1" anchor="ctr">
              <a:noAutofit/>
            </a:bodyPr>
            <a:lstStyle/>
            <a:p>
              <a:pPr lvl="0" algn="l">
                <a:defRPr sz="3100" b="1">
                  <a:latin typeface="Kontrapunkt Bob Bold"/>
                  <a:ea typeface="Kontrapunkt Bob Bold"/>
                  <a:cs typeface="Kontrapunkt Bob Bold"/>
                  <a:sym typeface="Kontrapunkt Bob Bold"/>
                </a:defRPr>
              </a:pPr>
              <a:endParaRPr>
                <a:latin typeface="微软雅黑" panose="020B0503020204020204" pitchFamily="34" charset="-122"/>
                <a:ea typeface="微软雅黑" panose="020B0503020204020204" pitchFamily="34" charset="-122"/>
              </a:endParaRPr>
            </a:p>
          </p:txBody>
        </p:sp>
        <p:sp>
          <p:nvSpPr>
            <p:cNvPr id="95" name="Shape 1248"/>
            <p:cNvSpPr/>
            <p:nvPr/>
          </p:nvSpPr>
          <p:spPr>
            <a:xfrm>
              <a:off x="8716330" y="3902220"/>
              <a:ext cx="596166" cy="115493"/>
            </a:xfrm>
            <a:prstGeom prst="rect">
              <a:avLst/>
            </a:prstGeom>
            <a:solidFill>
              <a:srgbClr val="FFFFFF"/>
            </a:solidFill>
            <a:ln w="12700" cap="flat">
              <a:noFill/>
              <a:miter lim="400000"/>
            </a:ln>
            <a:effectLst/>
          </p:spPr>
          <p:txBody>
            <a:bodyPr wrap="square" lIns="50800" tIns="50800" rIns="50800" bIns="50800" numCol="1" anchor="ctr">
              <a:noAutofit/>
            </a:bodyPr>
            <a:lstStyle/>
            <a:p>
              <a:pPr lvl="0" algn="l">
                <a:defRPr sz="3100" b="1">
                  <a:latin typeface="Kontrapunkt Bob Bold"/>
                  <a:ea typeface="Kontrapunkt Bob Bold"/>
                  <a:cs typeface="Kontrapunkt Bob Bold"/>
                  <a:sym typeface="Kontrapunkt Bob Bold"/>
                </a:defRPr>
              </a:pPr>
              <a:endParaRPr>
                <a:latin typeface="微软雅黑" panose="020B0503020204020204" pitchFamily="34" charset="-122"/>
                <a:ea typeface="微软雅黑" panose="020B0503020204020204" pitchFamily="34" charset="-122"/>
              </a:endParaRPr>
            </a:p>
          </p:txBody>
        </p:sp>
        <p:sp>
          <p:nvSpPr>
            <p:cNvPr id="96" name="Shape 1249"/>
            <p:cNvSpPr/>
            <p:nvPr/>
          </p:nvSpPr>
          <p:spPr>
            <a:xfrm>
              <a:off x="9908659" y="3902220"/>
              <a:ext cx="596165" cy="115493"/>
            </a:xfrm>
            <a:prstGeom prst="rect">
              <a:avLst/>
            </a:prstGeom>
            <a:solidFill>
              <a:srgbClr val="FFFFFF"/>
            </a:solidFill>
            <a:ln w="12700" cap="flat">
              <a:noFill/>
              <a:miter lim="400000"/>
            </a:ln>
            <a:effectLst/>
          </p:spPr>
          <p:txBody>
            <a:bodyPr wrap="square" lIns="50800" tIns="50800" rIns="50800" bIns="50800" numCol="1" anchor="ctr">
              <a:noAutofit/>
            </a:bodyPr>
            <a:lstStyle/>
            <a:p>
              <a:pPr lvl="0" algn="l">
                <a:defRPr sz="3100" b="1">
                  <a:latin typeface="Kontrapunkt Bob Bold"/>
                  <a:ea typeface="Kontrapunkt Bob Bold"/>
                  <a:cs typeface="Kontrapunkt Bob Bold"/>
                  <a:sym typeface="Kontrapunkt Bob Bold"/>
                </a:defRPr>
              </a:pPr>
              <a:endParaRPr>
                <a:latin typeface="微软雅黑" panose="020B0503020204020204" pitchFamily="34" charset="-122"/>
                <a:ea typeface="微软雅黑" panose="020B0503020204020204" pitchFamily="34" charset="-122"/>
              </a:endParaRPr>
            </a:p>
          </p:txBody>
        </p:sp>
        <p:sp>
          <p:nvSpPr>
            <p:cNvPr id="97" name="Shape 1250"/>
            <p:cNvSpPr/>
            <p:nvPr/>
          </p:nvSpPr>
          <p:spPr>
            <a:xfrm>
              <a:off x="11100989" y="3902220"/>
              <a:ext cx="596166" cy="115493"/>
            </a:xfrm>
            <a:prstGeom prst="rect">
              <a:avLst/>
            </a:prstGeom>
            <a:solidFill>
              <a:srgbClr val="FFFFFF"/>
            </a:solidFill>
            <a:ln w="12700" cap="flat">
              <a:noFill/>
              <a:miter lim="400000"/>
            </a:ln>
            <a:effectLst/>
          </p:spPr>
          <p:txBody>
            <a:bodyPr wrap="square" lIns="50800" tIns="50800" rIns="50800" bIns="50800" numCol="1" anchor="ctr">
              <a:noAutofit/>
            </a:bodyPr>
            <a:lstStyle/>
            <a:p>
              <a:pPr lvl="0" algn="l">
                <a:defRPr sz="3100" b="1">
                  <a:latin typeface="Kontrapunkt Bob Bold"/>
                  <a:ea typeface="Kontrapunkt Bob Bold"/>
                  <a:cs typeface="Kontrapunkt Bob Bold"/>
                  <a:sym typeface="Kontrapunkt Bob Bold"/>
                </a:defRPr>
              </a:pPr>
              <a:endParaRPr>
                <a:latin typeface="微软雅黑" panose="020B0503020204020204" pitchFamily="34" charset="-122"/>
                <a:ea typeface="微软雅黑" panose="020B0503020204020204" pitchFamily="34" charset="-122"/>
              </a:endParaRPr>
            </a:p>
          </p:txBody>
        </p:sp>
      </p:grpSp>
      <p:grpSp>
        <p:nvGrpSpPr>
          <p:cNvPr id="98" name="Group 1257"/>
          <p:cNvGrpSpPr/>
          <p:nvPr/>
        </p:nvGrpSpPr>
        <p:grpSpPr>
          <a:xfrm rot="10800000" flipH="1">
            <a:off x="1151173" y="2655694"/>
            <a:ext cx="1098204" cy="570178"/>
            <a:chOff x="0" y="0"/>
            <a:chExt cx="3154022" cy="1635267"/>
          </a:xfrm>
          <a:solidFill>
            <a:srgbClr val="7030A0"/>
          </a:solidFill>
          <a:effectLst>
            <a:outerShdw blurRad="50800" dist="38100" dir="8100000" sx="101000" sy="101000" algn="tr" rotWithShape="0">
              <a:prstClr val="black">
                <a:alpha val="40000"/>
              </a:prstClr>
            </a:outerShdw>
          </a:effectLst>
        </p:grpSpPr>
        <p:sp>
          <p:nvSpPr>
            <p:cNvPr id="99" name="Shape 1255"/>
            <p:cNvSpPr/>
            <p:nvPr/>
          </p:nvSpPr>
          <p:spPr>
            <a:xfrm rot="21600000">
              <a:off x="0" y="0"/>
              <a:ext cx="775809" cy="1150325"/>
            </a:xfrm>
            <a:custGeom>
              <a:avLst/>
              <a:gdLst/>
              <a:ahLst/>
              <a:cxnLst>
                <a:cxn ang="0">
                  <a:pos x="wd2" y="hd2"/>
                </a:cxn>
                <a:cxn ang="5400000">
                  <a:pos x="wd2" y="hd2"/>
                </a:cxn>
                <a:cxn ang="10800000">
                  <a:pos x="wd2" y="hd2"/>
                </a:cxn>
                <a:cxn ang="16200000">
                  <a:pos x="wd2" y="hd2"/>
                </a:cxn>
              </a:cxnLst>
              <a:rect l="0" t="0" r="r" b="b"/>
              <a:pathLst>
                <a:path w="20197" h="20561" extrusionOk="0">
                  <a:moveTo>
                    <a:pt x="14114" y="20561"/>
                  </a:moveTo>
                  <a:cubicBezTo>
                    <a:pt x="4792" y="19243"/>
                    <a:pt x="-1403" y="13631"/>
                    <a:pt x="274" y="8032"/>
                  </a:cubicBezTo>
                  <a:cubicBezTo>
                    <a:pt x="1956" y="2433"/>
                    <a:pt x="10875" y="-1039"/>
                    <a:pt x="20197" y="279"/>
                  </a:cubicBezTo>
                  <a:cubicBezTo>
                    <a:pt x="20197" y="279"/>
                    <a:pt x="14114" y="20561"/>
                    <a:pt x="14114" y="20561"/>
                  </a:cubicBezTo>
                  <a:close/>
                </a:path>
              </a:pathLst>
            </a:custGeom>
            <a:grpFill/>
            <a:ln w="12700" cap="flat">
              <a:noFill/>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latin typeface="微软雅黑" panose="020B0503020204020204" pitchFamily="34" charset="-122"/>
                <a:ea typeface="微软雅黑" panose="020B0503020204020204" pitchFamily="34" charset="-122"/>
              </a:endParaRPr>
            </a:p>
          </p:txBody>
        </p:sp>
        <p:sp>
          <p:nvSpPr>
            <p:cNvPr id="100" name="Shape 1256"/>
            <p:cNvSpPr/>
            <p:nvPr/>
          </p:nvSpPr>
          <p:spPr>
            <a:xfrm>
              <a:off x="839287" y="60428"/>
              <a:ext cx="2314736" cy="1574840"/>
            </a:xfrm>
            <a:custGeom>
              <a:avLst/>
              <a:gdLst/>
              <a:ahLst/>
              <a:cxnLst>
                <a:cxn ang="0">
                  <a:pos x="wd2" y="hd2"/>
                </a:cxn>
                <a:cxn ang="5400000">
                  <a:pos x="wd2" y="hd2"/>
                </a:cxn>
                <a:cxn ang="10800000">
                  <a:pos x="wd2" y="hd2"/>
                </a:cxn>
                <a:cxn ang="16200000">
                  <a:pos x="wd2" y="hd2"/>
                </a:cxn>
              </a:cxnLst>
              <a:rect l="0" t="0" r="r" b="b"/>
              <a:pathLst>
                <a:path w="21146" h="21274" extrusionOk="0">
                  <a:moveTo>
                    <a:pt x="0" y="16030"/>
                  </a:moveTo>
                  <a:cubicBezTo>
                    <a:pt x="5" y="16003"/>
                    <a:pt x="2233" y="17535"/>
                    <a:pt x="5230" y="18906"/>
                  </a:cubicBezTo>
                  <a:cubicBezTo>
                    <a:pt x="8206" y="20294"/>
                    <a:pt x="11949" y="21521"/>
                    <a:pt x="14514" y="21231"/>
                  </a:cubicBezTo>
                  <a:cubicBezTo>
                    <a:pt x="18450" y="20817"/>
                    <a:pt x="20412" y="18334"/>
                    <a:pt x="20968" y="14141"/>
                  </a:cubicBezTo>
                  <a:cubicBezTo>
                    <a:pt x="20974" y="14091"/>
                    <a:pt x="20982" y="14038"/>
                    <a:pt x="20989" y="13985"/>
                  </a:cubicBezTo>
                  <a:cubicBezTo>
                    <a:pt x="21600" y="9813"/>
                    <a:pt x="20460" y="6384"/>
                    <a:pt x="16957" y="3703"/>
                  </a:cubicBezTo>
                  <a:cubicBezTo>
                    <a:pt x="14676" y="1937"/>
                    <a:pt x="10910" y="877"/>
                    <a:pt x="7805" y="412"/>
                  </a:cubicBezTo>
                  <a:cubicBezTo>
                    <a:pt x="4688" y="-79"/>
                    <a:pt x="2230" y="25"/>
                    <a:pt x="2233" y="0"/>
                  </a:cubicBezTo>
                  <a:cubicBezTo>
                    <a:pt x="1356" y="6292"/>
                    <a:pt x="745" y="10673"/>
                    <a:pt x="0" y="16030"/>
                  </a:cubicBezTo>
                </a:path>
              </a:pathLst>
            </a:custGeom>
            <a:grpFill/>
            <a:ln w="12700" cap="flat">
              <a:noFill/>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latin typeface="微软雅黑" panose="020B0503020204020204" pitchFamily="34" charset="-122"/>
                <a:ea typeface="微软雅黑" panose="020B0503020204020204" pitchFamily="34" charset="-122"/>
              </a:endParaRPr>
            </a:p>
          </p:txBody>
        </p:sp>
      </p:grpSp>
      <p:grpSp>
        <p:nvGrpSpPr>
          <p:cNvPr id="101" name="Group 1262"/>
          <p:cNvGrpSpPr/>
          <p:nvPr/>
        </p:nvGrpSpPr>
        <p:grpSpPr>
          <a:xfrm>
            <a:off x="2261241" y="2265029"/>
            <a:ext cx="1098204" cy="570178"/>
            <a:chOff x="0" y="0"/>
            <a:chExt cx="3154022" cy="1635267"/>
          </a:xfrm>
          <a:solidFill>
            <a:srgbClr val="7030A0"/>
          </a:solidFill>
          <a:effectLst>
            <a:outerShdw blurRad="50800" dist="38100" dir="8100000" sx="101000" sy="101000" algn="tr" rotWithShape="0">
              <a:prstClr val="black">
                <a:alpha val="40000"/>
              </a:prstClr>
            </a:outerShdw>
          </a:effectLst>
        </p:grpSpPr>
        <p:sp>
          <p:nvSpPr>
            <p:cNvPr id="102" name="Shape 1260"/>
            <p:cNvSpPr/>
            <p:nvPr/>
          </p:nvSpPr>
          <p:spPr>
            <a:xfrm rot="21600000">
              <a:off x="0" y="0"/>
              <a:ext cx="775809" cy="1150325"/>
            </a:xfrm>
            <a:custGeom>
              <a:avLst/>
              <a:gdLst/>
              <a:ahLst/>
              <a:cxnLst>
                <a:cxn ang="0">
                  <a:pos x="wd2" y="hd2"/>
                </a:cxn>
                <a:cxn ang="5400000">
                  <a:pos x="wd2" y="hd2"/>
                </a:cxn>
                <a:cxn ang="10800000">
                  <a:pos x="wd2" y="hd2"/>
                </a:cxn>
                <a:cxn ang="16200000">
                  <a:pos x="wd2" y="hd2"/>
                </a:cxn>
              </a:cxnLst>
              <a:rect l="0" t="0" r="r" b="b"/>
              <a:pathLst>
                <a:path w="20197" h="20561" extrusionOk="0">
                  <a:moveTo>
                    <a:pt x="14114" y="20561"/>
                  </a:moveTo>
                  <a:cubicBezTo>
                    <a:pt x="4792" y="19243"/>
                    <a:pt x="-1403" y="13631"/>
                    <a:pt x="274" y="8032"/>
                  </a:cubicBezTo>
                  <a:cubicBezTo>
                    <a:pt x="1956" y="2433"/>
                    <a:pt x="10875" y="-1039"/>
                    <a:pt x="20197" y="279"/>
                  </a:cubicBezTo>
                  <a:cubicBezTo>
                    <a:pt x="20197" y="279"/>
                    <a:pt x="14114" y="20561"/>
                    <a:pt x="14114" y="20561"/>
                  </a:cubicBezTo>
                  <a:close/>
                </a:path>
              </a:pathLst>
            </a:custGeom>
            <a:grpFill/>
            <a:ln w="12700" cap="flat">
              <a:noFill/>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latin typeface="微软雅黑" panose="020B0503020204020204" pitchFamily="34" charset="-122"/>
                <a:ea typeface="微软雅黑" panose="020B0503020204020204" pitchFamily="34" charset="-122"/>
              </a:endParaRPr>
            </a:p>
          </p:txBody>
        </p:sp>
        <p:sp>
          <p:nvSpPr>
            <p:cNvPr id="103" name="Shape 1261"/>
            <p:cNvSpPr/>
            <p:nvPr/>
          </p:nvSpPr>
          <p:spPr>
            <a:xfrm>
              <a:off x="839287" y="60428"/>
              <a:ext cx="2314736" cy="1574840"/>
            </a:xfrm>
            <a:custGeom>
              <a:avLst/>
              <a:gdLst/>
              <a:ahLst/>
              <a:cxnLst>
                <a:cxn ang="0">
                  <a:pos x="wd2" y="hd2"/>
                </a:cxn>
                <a:cxn ang="5400000">
                  <a:pos x="wd2" y="hd2"/>
                </a:cxn>
                <a:cxn ang="10800000">
                  <a:pos x="wd2" y="hd2"/>
                </a:cxn>
                <a:cxn ang="16200000">
                  <a:pos x="wd2" y="hd2"/>
                </a:cxn>
              </a:cxnLst>
              <a:rect l="0" t="0" r="r" b="b"/>
              <a:pathLst>
                <a:path w="21146" h="21274" extrusionOk="0">
                  <a:moveTo>
                    <a:pt x="0" y="16030"/>
                  </a:moveTo>
                  <a:cubicBezTo>
                    <a:pt x="5" y="16003"/>
                    <a:pt x="2233" y="17535"/>
                    <a:pt x="5230" y="18906"/>
                  </a:cubicBezTo>
                  <a:cubicBezTo>
                    <a:pt x="8206" y="20294"/>
                    <a:pt x="11949" y="21521"/>
                    <a:pt x="14514" y="21231"/>
                  </a:cubicBezTo>
                  <a:cubicBezTo>
                    <a:pt x="18450" y="20817"/>
                    <a:pt x="20412" y="18334"/>
                    <a:pt x="20968" y="14141"/>
                  </a:cubicBezTo>
                  <a:cubicBezTo>
                    <a:pt x="20974" y="14091"/>
                    <a:pt x="20982" y="14038"/>
                    <a:pt x="20989" y="13985"/>
                  </a:cubicBezTo>
                  <a:cubicBezTo>
                    <a:pt x="21600" y="9813"/>
                    <a:pt x="20460" y="6384"/>
                    <a:pt x="16957" y="3703"/>
                  </a:cubicBezTo>
                  <a:cubicBezTo>
                    <a:pt x="14676" y="1937"/>
                    <a:pt x="10910" y="877"/>
                    <a:pt x="7805" y="412"/>
                  </a:cubicBezTo>
                  <a:cubicBezTo>
                    <a:pt x="4688" y="-79"/>
                    <a:pt x="2230" y="25"/>
                    <a:pt x="2233" y="0"/>
                  </a:cubicBezTo>
                  <a:cubicBezTo>
                    <a:pt x="1356" y="6292"/>
                    <a:pt x="745" y="10673"/>
                    <a:pt x="0" y="16030"/>
                  </a:cubicBezTo>
                </a:path>
              </a:pathLst>
            </a:custGeom>
            <a:grpFill/>
            <a:ln w="12700" cap="flat">
              <a:noFill/>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latin typeface="微软雅黑" panose="020B0503020204020204" pitchFamily="34" charset="-122"/>
                <a:ea typeface="微软雅黑" panose="020B0503020204020204" pitchFamily="34" charset="-122"/>
              </a:endParaRPr>
            </a:p>
          </p:txBody>
        </p:sp>
      </p:grpSp>
      <p:grpSp>
        <p:nvGrpSpPr>
          <p:cNvPr id="104" name="Group 1267"/>
          <p:cNvGrpSpPr/>
          <p:nvPr/>
        </p:nvGrpSpPr>
        <p:grpSpPr>
          <a:xfrm rot="10800000" flipH="1">
            <a:off x="3370720" y="2655695"/>
            <a:ext cx="1098204" cy="570178"/>
            <a:chOff x="0" y="0"/>
            <a:chExt cx="3154022" cy="1635267"/>
          </a:xfrm>
          <a:solidFill>
            <a:srgbClr val="7030A0"/>
          </a:solidFill>
          <a:effectLst>
            <a:outerShdw blurRad="50800" dist="38100" dir="8100000" sx="101000" sy="101000" algn="tr" rotWithShape="0">
              <a:prstClr val="black">
                <a:alpha val="40000"/>
              </a:prstClr>
            </a:outerShdw>
          </a:effectLst>
        </p:grpSpPr>
        <p:sp>
          <p:nvSpPr>
            <p:cNvPr id="105" name="Shape 1265"/>
            <p:cNvSpPr/>
            <p:nvPr/>
          </p:nvSpPr>
          <p:spPr>
            <a:xfrm rot="21600000">
              <a:off x="0" y="0"/>
              <a:ext cx="775809" cy="1150325"/>
            </a:xfrm>
            <a:custGeom>
              <a:avLst/>
              <a:gdLst/>
              <a:ahLst/>
              <a:cxnLst>
                <a:cxn ang="0">
                  <a:pos x="wd2" y="hd2"/>
                </a:cxn>
                <a:cxn ang="5400000">
                  <a:pos x="wd2" y="hd2"/>
                </a:cxn>
                <a:cxn ang="10800000">
                  <a:pos x="wd2" y="hd2"/>
                </a:cxn>
                <a:cxn ang="16200000">
                  <a:pos x="wd2" y="hd2"/>
                </a:cxn>
              </a:cxnLst>
              <a:rect l="0" t="0" r="r" b="b"/>
              <a:pathLst>
                <a:path w="20197" h="20561" extrusionOk="0">
                  <a:moveTo>
                    <a:pt x="14114" y="20561"/>
                  </a:moveTo>
                  <a:cubicBezTo>
                    <a:pt x="4792" y="19243"/>
                    <a:pt x="-1403" y="13631"/>
                    <a:pt x="274" y="8032"/>
                  </a:cubicBezTo>
                  <a:cubicBezTo>
                    <a:pt x="1956" y="2433"/>
                    <a:pt x="10875" y="-1039"/>
                    <a:pt x="20197" y="279"/>
                  </a:cubicBezTo>
                  <a:cubicBezTo>
                    <a:pt x="20197" y="279"/>
                    <a:pt x="14114" y="20561"/>
                    <a:pt x="14114" y="20561"/>
                  </a:cubicBezTo>
                  <a:close/>
                </a:path>
              </a:pathLst>
            </a:custGeom>
            <a:grpFill/>
            <a:ln w="12700" cap="flat">
              <a:noFill/>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latin typeface="微软雅黑" panose="020B0503020204020204" pitchFamily="34" charset="-122"/>
                <a:ea typeface="微软雅黑" panose="020B0503020204020204" pitchFamily="34" charset="-122"/>
              </a:endParaRPr>
            </a:p>
          </p:txBody>
        </p:sp>
        <p:sp>
          <p:nvSpPr>
            <p:cNvPr id="106" name="Shape 1266"/>
            <p:cNvSpPr/>
            <p:nvPr/>
          </p:nvSpPr>
          <p:spPr>
            <a:xfrm>
              <a:off x="839287" y="60428"/>
              <a:ext cx="2314736" cy="1574840"/>
            </a:xfrm>
            <a:custGeom>
              <a:avLst/>
              <a:gdLst/>
              <a:ahLst/>
              <a:cxnLst>
                <a:cxn ang="0">
                  <a:pos x="wd2" y="hd2"/>
                </a:cxn>
                <a:cxn ang="5400000">
                  <a:pos x="wd2" y="hd2"/>
                </a:cxn>
                <a:cxn ang="10800000">
                  <a:pos x="wd2" y="hd2"/>
                </a:cxn>
                <a:cxn ang="16200000">
                  <a:pos x="wd2" y="hd2"/>
                </a:cxn>
              </a:cxnLst>
              <a:rect l="0" t="0" r="r" b="b"/>
              <a:pathLst>
                <a:path w="21146" h="21274" extrusionOk="0">
                  <a:moveTo>
                    <a:pt x="0" y="16030"/>
                  </a:moveTo>
                  <a:cubicBezTo>
                    <a:pt x="5" y="16003"/>
                    <a:pt x="2233" y="17535"/>
                    <a:pt x="5230" y="18906"/>
                  </a:cubicBezTo>
                  <a:cubicBezTo>
                    <a:pt x="8206" y="20294"/>
                    <a:pt x="11949" y="21521"/>
                    <a:pt x="14514" y="21231"/>
                  </a:cubicBezTo>
                  <a:cubicBezTo>
                    <a:pt x="18450" y="20817"/>
                    <a:pt x="20412" y="18334"/>
                    <a:pt x="20968" y="14141"/>
                  </a:cubicBezTo>
                  <a:cubicBezTo>
                    <a:pt x="20974" y="14091"/>
                    <a:pt x="20982" y="14038"/>
                    <a:pt x="20989" y="13985"/>
                  </a:cubicBezTo>
                  <a:cubicBezTo>
                    <a:pt x="21600" y="9813"/>
                    <a:pt x="20460" y="6384"/>
                    <a:pt x="16957" y="3703"/>
                  </a:cubicBezTo>
                  <a:cubicBezTo>
                    <a:pt x="14676" y="1937"/>
                    <a:pt x="10910" y="877"/>
                    <a:pt x="7805" y="412"/>
                  </a:cubicBezTo>
                  <a:cubicBezTo>
                    <a:pt x="4688" y="-79"/>
                    <a:pt x="2230" y="25"/>
                    <a:pt x="2233" y="0"/>
                  </a:cubicBezTo>
                  <a:cubicBezTo>
                    <a:pt x="1356" y="6292"/>
                    <a:pt x="745" y="10673"/>
                    <a:pt x="0" y="16030"/>
                  </a:cubicBezTo>
                </a:path>
              </a:pathLst>
            </a:custGeom>
            <a:grpFill/>
            <a:ln w="12700" cap="flat">
              <a:noFill/>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latin typeface="微软雅黑" panose="020B0503020204020204" pitchFamily="34" charset="-122"/>
                <a:ea typeface="微软雅黑" panose="020B0503020204020204" pitchFamily="34" charset="-122"/>
              </a:endParaRPr>
            </a:p>
          </p:txBody>
        </p:sp>
      </p:grpSp>
      <p:grpSp>
        <p:nvGrpSpPr>
          <p:cNvPr id="107" name="Group 1272"/>
          <p:cNvGrpSpPr/>
          <p:nvPr/>
        </p:nvGrpSpPr>
        <p:grpSpPr>
          <a:xfrm>
            <a:off x="4478720" y="2265029"/>
            <a:ext cx="1098204" cy="570178"/>
            <a:chOff x="0" y="0"/>
            <a:chExt cx="3154022" cy="1635267"/>
          </a:xfrm>
          <a:solidFill>
            <a:srgbClr val="7030A0"/>
          </a:solidFill>
          <a:effectLst>
            <a:outerShdw blurRad="50800" dist="38100" dir="8100000" sx="101000" sy="101000" algn="tr" rotWithShape="0">
              <a:prstClr val="black">
                <a:alpha val="40000"/>
              </a:prstClr>
            </a:outerShdw>
          </a:effectLst>
        </p:grpSpPr>
        <p:sp>
          <p:nvSpPr>
            <p:cNvPr id="108" name="Shape 1270"/>
            <p:cNvSpPr/>
            <p:nvPr/>
          </p:nvSpPr>
          <p:spPr>
            <a:xfrm rot="21600000">
              <a:off x="0" y="0"/>
              <a:ext cx="775809" cy="1150325"/>
            </a:xfrm>
            <a:custGeom>
              <a:avLst/>
              <a:gdLst/>
              <a:ahLst/>
              <a:cxnLst>
                <a:cxn ang="0">
                  <a:pos x="wd2" y="hd2"/>
                </a:cxn>
                <a:cxn ang="5400000">
                  <a:pos x="wd2" y="hd2"/>
                </a:cxn>
                <a:cxn ang="10800000">
                  <a:pos x="wd2" y="hd2"/>
                </a:cxn>
                <a:cxn ang="16200000">
                  <a:pos x="wd2" y="hd2"/>
                </a:cxn>
              </a:cxnLst>
              <a:rect l="0" t="0" r="r" b="b"/>
              <a:pathLst>
                <a:path w="20197" h="20561" extrusionOk="0">
                  <a:moveTo>
                    <a:pt x="14114" y="20561"/>
                  </a:moveTo>
                  <a:cubicBezTo>
                    <a:pt x="4792" y="19243"/>
                    <a:pt x="-1403" y="13631"/>
                    <a:pt x="274" y="8032"/>
                  </a:cubicBezTo>
                  <a:cubicBezTo>
                    <a:pt x="1956" y="2433"/>
                    <a:pt x="10875" y="-1039"/>
                    <a:pt x="20197" y="279"/>
                  </a:cubicBezTo>
                  <a:cubicBezTo>
                    <a:pt x="20197" y="279"/>
                    <a:pt x="14114" y="20561"/>
                    <a:pt x="14114" y="20561"/>
                  </a:cubicBezTo>
                  <a:close/>
                </a:path>
              </a:pathLst>
            </a:custGeom>
            <a:grpFill/>
            <a:ln w="12700" cap="flat">
              <a:noFill/>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latin typeface="微软雅黑" panose="020B0503020204020204" pitchFamily="34" charset="-122"/>
                <a:ea typeface="微软雅黑" panose="020B0503020204020204" pitchFamily="34" charset="-122"/>
              </a:endParaRPr>
            </a:p>
          </p:txBody>
        </p:sp>
        <p:sp>
          <p:nvSpPr>
            <p:cNvPr id="109" name="Shape 1271"/>
            <p:cNvSpPr/>
            <p:nvPr/>
          </p:nvSpPr>
          <p:spPr>
            <a:xfrm>
              <a:off x="839287" y="60428"/>
              <a:ext cx="2314736" cy="1574840"/>
            </a:xfrm>
            <a:custGeom>
              <a:avLst/>
              <a:gdLst/>
              <a:ahLst/>
              <a:cxnLst>
                <a:cxn ang="0">
                  <a:pos x="wd2" y="hd2"/>
                </a:cxn>
                <a:cxn ang="5400000">
                  <a:pos x="wd2" y="hd2"/>
                </a:cxn>
                <a:cxn ang="10800000">
                  <a:pos x="wd2" y="hd2"/>
                </a:cxn>
                <a:cxn ang="16200000">
                  <a:pos x="wd2" y="hd2"/>
                </a:cxn>
              </a:cxnLst>
              <a:rect l="0" t="0" r="r" b="b"/>
              <a:pathLst>
                <a:path w="21146" h="21274" extrusionOk="0">
                  <a:moveTo>
                    <a:pt x="0" y="16030"/>
                  </a:moveTo>
                  <a:cubicBezTo>
                    <a:pt x="5" y="16003"/>
                    <a:pt x="2233" y="17535"/>
                    <a:pt x="5230" y="18906"/>
                  </a:cubicBezTo>
                  <a:cubicBezTo>
                    <a:pt x="8206" y="20294"/>
                    <a:pt x="11949" y="21521"/>
                    <a:pt x="14514" y="21231"/>
                  </a:cubicBezTo>
                  <a:cubicBezTo>
                    <a:pt x="18450" y="20817"/>
                    <a:pt x="20412" y="18334"/>
                    <a:pt x="20968" y="14141"/>
                  </a:cubicBezTo>
                  <a:cubicBezTo>
                    <a:pt x="20974" y="14091"/>
                    <a:pt x="20982" y="14038"/>
                    <a:pt x="20989" y="13985"/>
                  </a:cubicBezTo>
                  <a:cubicBezTo>
                    <a:pt x="21600" y="9813"/>
                    <a:pt x="20460" y="6384"/>
                    <a:pt x="16957" y="3703"/>
                  </a:cubicBezTo>
                  <a:cubicBezTo>
                    <a:pt x="14676" y="1937"/>
                    <a:pt x="10910" y="877"/>
                    <a:pt x="7805" y="412"/>
                  </a:cubicBezTo>
                  <a:cubicBezTo>
                    <a:pt x="4688" y="-79"/>
                    <a:pt x="2230" y="25"/>
                    <a:pt x="2233" y="0"/>
                  </a:cubicBezTo>
                  <a:cubicBezTo>
                    <a:pt x="1356" y="6292"/>
                    <a:pt x="745" y="10673"/>
                    <a:pt x="0" y="16030"/>
                  </a:cubicBezTo>
                </a:path>
              </a:pathLst>
            </a:custGeom>
            <a:grpFill/>
            <a:ln w="12700" cap="flat">
              <a:noFill/>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latin typeface="微软雅黑" panose="020B0503020204020204" pitchFamily="34" charset="-122"/>
                <a:ea typeface="微软雅黑" panose="020B0503020204020204" pitchFamily="34" charset="-122"/>
              </a:endParaRPr>
            </a:p>
          </p:txBody>
        </p:sp>
      </p:grpSp>
      <p:grpSp>
        <p:nvGrpSpPr>
          <p:cNvPr id="110" name="Group 1277"/>
          <p:cNvGrpSpPr/>
          <p:nvPr/>
        </p:nvGrpSpPr>
        <p:grpSpPr>
          <a:xfrm rot="10800000" flipH="1">
            <a:off x="5590266" y="2655695"/>
            <a:ext cx="1098204" cy="570178"/>
            <a:chOff x="0" y="0"/>
            <a:chExt cx="3154022" cy="1635267"/>
          </a:xfrm>
          <a:solidFill>
            <a:srgbClr val="7030A0"/>
          </a:solidFill>
          <a:effectLst>
            <a:outerShdw blurRad="50800" dist="38100" dir="8100000" sx="101000" sy="101000" algn="tr" rotWithShape="0">
              <a:prstClr val="black">
                <a:alpha val="40000"/>
              </a:prstClr>
            </a:outerShdw>
          </a:effectLst>
        </p:grpSpPr>
        <p:sp>
          <p:nvSpPr>
            <p:cNvPr id="111" name="Shape 1275"/>
            <p:cNvSpPr/>
            <p:nvPr/>
          </p:nvSpPr>
          <p:spPr>
            <a:xfrm rot="21600000">
              <a:off x="0" y="0"/>
              <a:ext cx="775809" cy="1150325"/>
            </a:xfrm>
            <a:custGeom>
              <a:avLst/>
              <a:gdLst/>
              <a:ahLst/>
              <a:cxnLst>
                <a:cxn ang="0">
                  <a:pos x="wd2" y="hd2"/>
                </a:cxn>
                <a:cxn ang="5400000">
                  <a:pos x="wd2" y="hd2"/>
                </a:cxn>
                <a:cxn ang="10800000">
                  <a:pos x="wd2" y="hd2"/>
                </a:cxn>
                <a:cxn ang="16200000">
                  <a:pos x="wd2" y="hd2"/>
                </a:cxn>
              </a:cxnLst>
              <a:rect l="0" t="0" r="r" b="b"/>
              <a:pathLst>
                <a:path w="20197" h="20561" extrusionOk="0">
                  <a:moveTo>
                    <a:pt x="14114" y="20561"/>
                  </a:moveTo>
                  <a:cubicBezTo>
                    <a:pt x="4792" y="19243"/>
                    <a:pt x="-1403" y="13631"/>
                    <a:pt x="274" y="8032"/>
                  </a:cubicBezTo>
                  <a:cubicBezTo>
                    <a:pt x="1956" y="2433"/>
                    <a:pt x="10875" y="-1039"/>
                    <a:pt x="20197" y="279"/>
                  </a:cubicBezTo>
                  <a:cubicBezTo>
                    <a:pt x="20197" y="279"/>
                    <a:pt x="14114" y="20561"/>
                    <a:pt x="14114" y="20561"/>
                  </a:cubicBezTo>
                  <a:close/>
                </a:path>
              </a:pathLst>
            </a:custGeom>
            <a:grpFill/>
            <a:ln w="12700" cap="flat">
              <a:noFill/>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latin typeface="微软雅黑" panose="020B0503020204020204" pitchFamily="34" charset="-122"/>
                <a:ea typeface="微软雅黑" panose="020B0503020204020204" pitchFamily="34" charset="-122"/>
              </a:endParaRPr>
            </a:p>
          </p:txBody>
        </p:sp>
        <p:sp>
          <p:nvSpPr>
            <p:cNvPr id="112" name="Shape 1276"/>
            <p:cNvSpPr/>
            <p:nvPr/>
          </p:nvSpPr>
          <p:spPr>
            <a:xfrm>
              <a:off x="839287" y="60428"/>
              <a:ext cx="2314736" cy="1574840"/>
            </a:xfrm>
            <a:custGeom>
              <a:avLst/>
              <a:gdLst/>
              <a:ahLst/>
              <a:cxnLst>
                <a:cxn ang="0">
                  <a:pos x="wd2" y="hd2"/>
                </a:cxn>
                <a:cxn ang="5400000">
                  <a:pos x="wd2" y="hd2"/>
                </a:cxn>
                <a:cxn ang="10800000">
                  <a:pos x="wd2" y="hd2"/>
                </a:cxn>
                <a:cxn ang="16200000">
                  <a:pos x="wd2" y="hd2"/>
                </a:cxn>
              </a:cxnLst>
              <a:rect l="0" t="0" r="r" b="b"/>
              <a:pathLst>
                <a:path w="21146" h="21274" extrusionOk="0">
                  <a:moveTo>
                    <a:pt x="0" y="16030"/>
                  </a:moveTo>
                  <a:cubicBezTo>
                    <a:pt x="5" y="16003"/>
                    <a:pt x="2233" y="17535"/>
                    <a:pt x="5230" y="18906"/>
                  </a:cubicBezTo>
                  <a:cubicBezTo>
                    <a:pt x="8206" y="20294"/>
                    <a:pt x="11949" y="21521"/>
                    <a:pt x="14514" y="21231"/>
                  </a:cubicBezTo>
                  <a:cubicBezTo>
                    <a:pt x="18450" y="20817"/>
                    <a:pt x="20412" y="18334"/>
                    <a:pt x="20968" y="14141"/>
                  </a:cubicBezTo>
                  <a:cubicBezTo>
                    <a:pt x="20974" y="14091"/>
                    <a:pt x="20982" y="14038"/>
                    <a:pt x="20989" y="13985"/>
                  </a:cubicBezTo>
                  <a:cubicBezTo>
                    <a:pt x="21600" y="9813"/>
                    <a:pt x="20460" y="6384"/>
                    <a:pt x="16957" y="3703"/>
                  </a:cubicBezTo>
                  <a:cubicBezTo>
                    <a:pt x="14676" y="1937"/>
                    <a:pt x="10910" y="877"/>
                    <a:pt x="7805" y="412"/>
                  </a:cubicBezTo>
                  <a:cubicBezTo>
                    <a:pt x="4688" y="-79"/>
                    <a:pt x="2230" y="25"/>
                    <a:pt x="2233" y="0"/>
                  </a:cubicBezTo>
                  <a:cubicBezTo>
                    <a:pt x="1356" y="6292"/>
                    <a:pt x="745" y="10673"/>
                    <a:pt x="0" y="16030"/>
                  </a:cubicBezTo>
                </a:path>
              </a:pathLst>
            </a:custGeom>
            <a:grpFill/>
            <a:ln w="12700" cap="flat">
              <a:noFill/>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latin typeface="微软雅黑" panose="020B0503020204020204" pitchFamily="34" charset="-122"/>
                <a:ea typeface="微软雅黑" panose="020B0503020204020204" pitchFamily="34" charset="-122"/>
              </a:endParaRPr>
            </a:p>
          </p:txBody>
        </p:sp>
      </p:grpSp>
      <p:grpSp>
        <p:nvGrpSpPr>
          <p:cNvPr id="113" name="Group 1282"/>
          <p:cNvGrpSpPr/>
          <p:nvPr/>
        </p:nvGrpSpPr>
        <p:grpSpPr>
          <a:xfrm>
            <a:off x="6693329" y="2265029"/>
            <a:ext cx="1098204" cy="570178"/>
            <a:chOff x="0" y="0"/>
            <a:chExt cx="3154022" cy="1635267"/>
          </a:xfrm>
          <a:solidFill>
            <a:srgbClr val="7030A0"/>
          </a:solidFill>
          <a:effectLst>
            <a:outerShdw blurRad="50800" dist="38100" dir="8100000" sx="101000" sy="101000" algn="tr" rotWithShape="0">
              <a:prstClr val="black">
                <a:alpha val="40000"/>
              </a:prstClr>
            </a:outerShdw>
          </a:effectLst>
        </p:grpSpPr>
        <p:sp>
          <p:nvSpPr>
            <p:cNvPr id="114" name="Shape 1280"/>
            <p:cNvSpPr/>
            <p:nvPr/>
          </p:nvSpPr>
          <p:spPr>
            <a:xfrm rot="21600000">
              <a:off x="0" y="0"/>
              <a:ext cx="775809" cy="1150325"/>
            </a:xfrm>
            <a:custGeom>
              <a:avLst/>
              <a:gdLst/>
              <a:ahLst/>
              <a:cxnLst>
                <a:cxn ang="0">
                  <a:pos x="wd2" y="hd2"/>
                </a:cxn>
                <a:cxn ang="5400000">
                  <a:pos x="wd2" y="hd2"/>
                </a:cxn>
                <a:cxn ang="10800000">
                  <a:pos x="wd2" y="hd2"/>
                </a:cxn>
                <a:cxn ang="16200000">
                  <a:pos x="wd2" y="hd2"/>
                </a:cxn>
              </a:cxnLst>
              <a:rect l="0" t="0" r="r" b="b"/>
              <a:pathLst>
                <a:path w="20197" h="20561" extrusionOk="0">
                  <a:moveTo>
                    <a:pt x="14114" y="20561"/>
                  </a:moveTo>
                  <a:cubicBezTo>
                    <a:pt x="4792" y="19243"/>
                    <a:pt x="-1403" y="13631"/>
                    <a:pt x="274" y="8032"/>
                  </a:cubicBezTo>
                  <a:cubicBezTo>
                    <a:pt x="1956" y="2433"/>
                    <a:pt x="10875" y="-1039"/>
                    <a:pt x="20197" y="279"/>
                  </a:cubicBezTo>
                  <a:cubicBezTo>
                    <a:pt x="20197" y="279"/>
                    <a:pt x="14114" y="20561"/>
                    <a:pt x="14114" y="20561"/>
                  </a:cubicBezTo>
                  <a:close/>
                </a:path>
              </a:pathLst>
            </a:custGeom>
            <a:grpFill/>
            <a:ln w="12700" cap="flat">
              <a:noFill/>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latin typeface="微软雅黑" panose="020B0503020204020204" pitchFamily="34" charset="-122"/>
                <a:ea typeface="微软雅黑" panose="020B0503020204020204" pitchFamily="34" charset="-122"/>
              </a:endParaRPr>
            </a:p>
          </p:txBody>
        </p:sp>
        <p:sp>
          <p:nvSpPr>
            <p:cNvPr id="115" name="Shape 1281"/>
            <p:cNvSpPr/>
            <p:nvPr/>
          </p:nvSpPr>
          <p:spPr>
            <a:xfrm>
              <a:off x="839287" y="60428"/>
              <a:ext cx="2314736" cy="1574840"/>
            </a:xfrm>
            <a:custGeom>
              <a:avLst/>
              <a:gdLst/>
              <a:ahLst/>
              <a:cxnLst>
                <a:cxn ang="0">
                  <a:pos x="wd2" y="hd2"/>
                </a:cxn>
                <a:cxn ang="5400000">
                  <a:pos x="wd2" y="hd2"/>
                </a:cxn>
                <a:cxn ang="10800000">
                  <a:pos x="wd2" y="hd2"/>
                </a:cxn>
                <a:cxn ang="16200000">
                  <a:pos x="wd2" y="hd2"/>
                </a:cxn>
              </a:cxnLst>
              <a:rect l="0" t="0" r="r" b="b"/>
              <a:pathLst>
                <a:path w="21146" h="21274" extrusionOk="0">
                  <a:moveTo>
                    <a:pt x="0" y="16030"/>
                  </a:moveTo>
                  <a:cubicBezTo>
                    <a:pt x="5" y="16003"/>
                    <a:pt x="2233" y="17535"/>
                    <a:pt x="5230" y="18906"/>
                  </a:cubicBezTo>
                  <a:cubicBezTo>
                    <a:pt x="8206" y="20294"/>
                    <a:pt x="11949" y="21521"/>
                    <a:pt x="14514" y="21231"/>
                  </a:cubicBezTo>
                  <a:cubicBezTo>
                    <a:pt x="18450" y="20817"/>
                    <a:pt x="20412" y="18334"/>
                    <a:pt x="20968" y="14141"/>
                  </a:cubicBezTo>
                  <a:cubicBezTo>
                    <a:pt x="20974" y="14091"/>
                    <a:pt x="20982" y="14038"/>
                    <a:pt x="20989" y="13985"/>
                  </a:cubicBezTo>
                  <a:cubicBezTo>
                    <a:pt x="21600" y="9813"/>
                    <a:pt x="20460" y="6384"/>
                    <a:pt x="16957" y="3703"/>
                  </a:cubicBezTo>
                  <a:cubicBezTo>
                    <a:pt x="14676" y="1937"/>
                    <a:pt x="10910" y="877"/>
                    <a:pt x="7805" y="412"/>
                  </a:cubicBezTo>
                  <a:cubicBezTo>
                    <a:pt x="4688" y="-79"/>
                    <a:pt x="2230" y="25"/>
                    <a:pt x="2233" y="0"/>
                  </a:cubicBezTo>
                  <a:cubicBezTo>
                    <a:pt x="1356" y="6292"/>
                    <a:pt x="745" y="10673"/>
                    <a:pt x="0" y="16030"/>
                  </a:cubicBezTo>
                </a:path>
              </a:pathLst>
            </a:custGeom>
            <a:grpFill/>
            <a:ln w="12700" cap="flat">
              <a:noFill/>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latin typeface="微软雅黑" panose="020B0503020204020204" pitchFamily="34" charset="-122"/>
                <a:ea typeface="微软雅黑" panose="020B0503020204020204" pitchFamily="34" charset="-122"/>
              </a:endParaRPr>
            </a:p>
          </p:txBody>
        </p:sp>
      </p:grpSp>
      <p:sp>
        <p:nvSpPr>
          <p:cNvPr id="116" name="Rectangle 72"/>
          <p:cNvSpPr/>
          <p:nvPr/>
        </p:nvSpPr>
        <p:spPr>
          <a:xfrm rot="20935423">
            <a:off x="1509324" y="2805580"/>
            <a:ext cx="667703" cy="208993"/>
          </a:xfrm>
          <a:prstGeom prst="rect">
            <a:avLst/>
          </a:prstGeom>
        </p:spPr>
        <p:txBody>
          <a:bodyPr wrap="square" lIns="69813" tIns="34906" rIns="69813" bIns="34906">
            <a:spAutoFit/>
          </a:bodyPr>
          <a:lstStyle/>
          <a:p>
            <a:pPr algn="ctr"/>
            <a:r>
              <a:rPr lang="en-US" sz="900" b="1" dirty="0" smtClean="0">
                <a:solidFill>
                  <a:schemeClr val="bg1"/>
                </a:solidFill>
                <a:latin typeface="微软雅黑" panose="020B0503020204020204" pitchFamily="34" charset="-122"/>
                <a:ea typeface="微软雅黑" panose="020B0503020204020204" pitchFamily="34" charset="-122"/>
              </a:rPr>
              <a:t>2011</a:t>
            </a:r>
            <a:endParaRPr lang="en-US" sz="900" b="1" dirty="0">
              <a:solidFill>
                <a:schemeClr val="bg1"/>
              </a:solidFill>
              <a:latin typeface="微软雅黑" panose="020B0503020204020204" pitchFamily="34" charset="-122"/>
              <a:ea typeface="微软雅黑" panose="020B0503020204020204" pitchFamily="34" charset="-122"/>
            </a:endParaRPr>
          </a:p>
        </p:txBody>
      </p:sp>
      <p:sp>
        <p:nvSpPr>
          <p:cNvPr id="117" name="TextBox 116"/>
          <p:cNvSpPr txBox="1"/>
          <p:nvPr/>
        </p:nvSpPr>
        <p:spPr>
          <a:xfrm>
            <a:off x="2261610" y="1511557"/>
            <a:ext cx="1810990" cy="307777"/>
          </a:xfrm>
          <a:prstGeom prst="rect">
            <a:avLst/>
          </a:prstGeom>
          <a:noFill/>
        </p:spPr>
        <p:txBody>
          <a:bodyPr wrap="square" lIns="0" tIns="0" rIns="0" bIns="0" rtlCol="0">
            <a:spAutoFit/>
          </a:bodyPr>
          <a:lstStyle/>
          <a:p>
            <a:r>
              <a:rPr lang="zh-CN" altLang="en-US" sz="1000" dirty="0">
                <a:solidFill>
                  <a:schemeClr val="tx1">
                    <a:lumMod val="50000"/>
                    <a:lumOff val="50000"/>
                  </a:schemeClr>
                </a:solidFill>
                <a:latin typeface="微软雅黑" panose="020B0503020204020204" pitchFamily="34" charset="-122"/>
                <a:ea typeface="微软雅黑" panose="020B0503020204020204" pitchFamily="34" charset="-122"/>
              </a:rPr>
              <a:t>单击填</a:t>
            </a:r>
            <a:r>
              <a:rPr lang="zh-CN" altLang="en-US" sz="1000" dirty="0" smtClean="0">
                <a:solidFill>
                  <a:schemeClr val="tx1">
                    <a:lumMod val="50000"/>
                    <a:lumOff val="50000"/>
                  </a:schemeClr>
                </a:solidFill>
                <a:latin typeface="微软雅黑" panose="020B0503020204020204" pitchFamily="34" charset="-122"/>
                <a:ea typeface="微软雅黑" panose="020B0503020204020204" pitchFamily="34" charset="-122"/>
              </a:rPr>
              <a:t>加内容  单击</a:t>
            </a:r>
            <a:r>
              <a:rPr lang="zh-CN" altLang="en-US" sz="1000" dirty="0">
                <a:solidFill>
                  <a:schemeClr val="tx1">
                    <a:lumMod val="50000"/>
                    <a:lumOff val="50000"/>
                  </a:schemeClr>
                </a:solidFill>
                <a:latin typeface="微软雅黑" panose="020B0503020204020204" pitchFamily="34" charset="-122"/>
                <a:ea typeface="微软雅黑" panose="020B0503020204020204" pitchFamily="34" charset="-122"/>
              </a:rPr>
              <a:t>填</a:t>
            </a:r>
            <a:r>
              <a:rPr lang="zh-CN" altLang="en-US" sz="1000" dirty="0" smtClean="0">
                <a:solidFill>
                  <a:schemeClr val="tx1">
                    <a:lumMod val="50000"/>
                    <a:lumOff val="50000"/>
                  </a:schemeClr>
                </a:solidFill>
                <a:latin typeface="微软雅黑" panose="020B0503020204020204" pitchFamily="34" charset="-122"/>
                <a:ea typeface="微软雅黑" panose="020B0503020204020204" pitchFamily="34" charset="-122"/>
              </a:rPr>
              <a:t>加内容</a:t>
            </a:r>
            <a:endParaRPr lang="zh-CN" altLang="en-US" sz="1000" dirty="0">
              <a:solidFill>
                <a:schemeClr val="tx1">
                  <a:lumMod val="50000"/>
                  <a:lumOff val="50000"/>
                </a:schemeClr>
              </a:solidFill>
              <a:latin typeface="微软雅黑" panose="020B0503020204020204" pitchFamily="34" charset="-122"/>
              <a:ea typeface="微软雅黑" panose="020B0503020204020204" pitchFamily="34" charset="-122"/>
            </a:endParaRPr>
          </a:p>
          <a:p>
            <a:r>
              <a:rPr lang="zh-CN" altLang="en-US" sz="1000" dirty="0">
                <a:solidFill>
                  <a:schemeClr val="tx1">
                    <a:lumMod val="50000"/>
                    <a:lumOff val="50000"/>
                  </a:schemeClr>
                </a:solidFill>
                <a:latin typeface="微软雅黑" panose="020B0503020204020204" pitchFamily="34" charset="-122"/>
                <a:ea typeface="微软雅黑" panose="020B0503020204020204" pitchFamily="34" charset="-122"/>
              </a:rPr>
              <a:t>单击填</a:t>
            </a:r>
            <a:r>
              <a:rPr lang="zh-CN" altLang="en-US" sz="1000" dirty="0" smtClean="0">
                <a:solidFill>
                  <a:schemeClr val="tx1">
                    <a:lumMod val="50000"/>
                    <a:lumOff val="50000"/>
                  </a:schemeClr>
                </a:solidFill>
                <a:latin typeface="微软雅黑" panose="020B0503020204020204" pitchFamily="34" charset="-122"/>
                <a:ea typeface="微软雅黑" panose="020B0503020204020204" pitchFamily="34" charset="-122"/>
              </a:rPr>
              <a:t>加内容  单击</a:t>
            </a:r>
            <a:r>
              <a:rPr lang="zh-CN" altLang="en-US" sz="1000" dirty="0">
                <a:solidFill>
                  <a:schemeClr val="tx1">
                    <a:lumMod val="50000"/>
                    <a:lumOff val="50000"/>
                  </a:schemeClr>
                </a:solidFill>
                <a:latin typeface="微软雅黑" panose="020B0503020204020204" pitchFamily="34" charset="-122"/>
                <a:ea typeface="微软雅黑" panose="020B0503020204020204" pitchFamily="34" charset="-122"/>
              </a:rPr>
              <a:t>填</a:t>
            </a:r>
            <a:r>
              <a:rPr lang="zh-CN" altLang="en-US" sz="1000" dirty="0" smtClean="0">
                <a:solidFill>
                  <a:schemeClr val="tx1">
                    <a:lumMod val="50000"/>
                    <a:lumOff val="50000"/>
                  </a:schemeClr>
                </a:solidFill>
                <a:latin typeface="微软雅黑" panose="020B0503020204020204" pitchFamily="34" charset="-122"/>
                <a:ea typeface="微软雅黑" panose="020B0503020204020204" pitchFamily="34" charset="-122"/>
              </a:rPr>
              <a:t>加内容</a:t>
            </a:r>
            <a:endParaRPr lang="zh-CN" altLang="en-US" sz="10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118" name="TextBox 117"/>
          <p:cNvSpPr txBox="1"/>
          <p:nvPr/>
        </p:nvSpPr>
        <p:spPr>
          <a:xfrm>
            <a:off x="2261609" y="1275606"/>
            <a:ext cx="1810989" cy="215444"/>
          </a:xfrm>
          <a:prstGeom prst="rect">
            <a:avLst/>
          </a:prstGeom>
          <a:noFill/>
        </p:spPr>
        <p:txBody>
          <a:bodyPr wrap="square" lIns="0" tIns="0" rIns="0" bIns="0" rtlCol="0">
            <a:spAutoFit/>
          </a:bodyPr>
          <a:lstStyle/>
          <a:p>
            <a:r>
              <a:rPr lang="zh-CN" altLang="en-US" sz="1400" b="1" dirty="0" smtClean="0">
                <a:solidFill>
                  <a:srgbClr val="7030A0"/>
                </a:solidFill>
                <a:latin typeface="微软雅黑" panose="020B0503020204020204" pitchFamily="34" charset="-122"/>
                <a:ea typeface="微软雅黑" panose="020B0503020204020204" pitchFamily="34" charset="-122"/>
              </a:rPr>
              <a:t>添加标题</a:t>
            </a:r>
            <a:endParaRPr lang="en-GB" sz="1400" b="1" dirty="0">
              <a:solidFill>
                <a:srgbClr val="7030A0"/>
              </a:solidFill>
              <a:latin typeface="微软雅黑" panose="020B0503020204020204" pitchFamily="34" charset="-122"/>
              <a:ea typeface="微软雅黑" panose="020B0503020204020204" pitchFamily="34" charset="-122"/>
            </a:endParaRPr>
          </a:p>
        </p:txBody>
      </p:sp>
      <p:sp>
        <p:nvSpPr>
          <p:cNvPr id="119" name="Rectangle 137"/>
          <p:cNvSpPr/>
          <p:nvPr/>
        </p:nvSpPr>
        <p:spPr>
          <a:xfrm rot="594578">
            <a:off x="2621550" y="2453298"/>
            <a:ext cx="667703" cy="208993"/>
          </a:xfrm>
          <a:prstGeom prst="rect">
            <a:avLst/>
          </a:prstGeom>
        </p:spPr>
        <p:txBody>
          <a:bodyPr wrap="square" lIns="69813" tIns="34906" rIns="69813" bIns="34906">
            <a:spAutoFit/>
          </a:bodyPr>
          <a:lstStyle/>
          <a:p>
            <a:pPr algn="ctr"/>
            <a:r>
              <a:rPr lang="en-US" sz="900" b="1" dirty="0" smtClean="0">
                <a:solidFill>
                  <a:schemeClr val="bg1"/>
                </a:solidFill>
                <a:latin typeface="微软雅黑" panose="020B0503020204020204" pitchFamily="34" charset="-122"/>
                <a:ea typeface="微软雅黑" panose="020B0503020204020204" pitchFamily="34" charset="-122"/>
              </a:rPr>
              <a:t>2012</a:t>
            </a:r>
            <a:endParaRPr lang="en-US" sz="900" b="1" dirty="0">
              <a:solidFill>
                <a:schemeClr val="bg1"/>
              </a:solidFill>
              <a:latin typeface="微软雅黑" panose="020B0503020204020204" pitchFamily="34" charset="-122"/>
              <a:ea typeface="微软雅黑" panose="020B0503020204020204" pitchFamily="34" charset="-122"/>
            </a:endParaRPr>
          </a:p>
        </p:txBody>
      </p:sp>
      <p:sp>
        <p:nvSpPr>
          <p:cNvPr id="120" name="Rectangle 142"/>
          <p:cNvSpPr/>
          <p:nvPr/>
        </p:nvSpPr>
        <p:spPr>
          <a:xfrm rot="20856684">
            <a:off x="3723924" y="2807974"/>
            <a:ext cx="667703" cy="208993"/>
          </a:xfrm>
          <a:prstGeom prst="rect">
            <a:avLst/>
          </a:prstGeom>
        </p:spPr>
        <p:txBody>
          <a:bodyPr wrap="square" lIns="69813" tIns="34906" rIns="69813" bIns="34906">
            <a:spAutoFit/>
          </a:bodyPr>
          <a:lstStyle/>
          <a:p>
            <a:pPr algn="ctr"/>
            <a:r>
              <a:rPr lang="en-US" sz="900" b="1" dirty="0" smtClean="0">
                <a:solidFill>
                  <a:schemeClr val="bg1"/>
                </a:solidFill>
                <a:latin typeface="微软雅黑" panose="020B0503020204020204" pitchFamily="34" charset="-122"/>
                <a:ea typeface="微软雅黑" panose="020B0503020204020204" pitchFamily="34" charset="-122"/>
              </a:rPr>
              <a:t>2013</a:t>
            </a:r>
            <a:endParaRPr lang="en-US" sz="900" b="1" dirty="0">
              <a:solidFill>
                <a:schemeClr val="bg1"/>
              </a:solidFill>
              <a:latin typeface="微软雅黑" panose="020B0503020204020204" pitchFamily="34" charset="-122"/>
              <a:ea typeface="微软雅黑" panose="020B0503020204020204" pitchFamily="34" charset="-122"/>
            </a:endParaRPr>
          </a:p>
        </p:txBody>
      </p:sp>
      <p:sp>
        <p:nvSpPr>
          <p:cNvPr id="121" name="Rectangle 143"/>
          <p:cNvSpPr/>
          <p:nvPr/>
        </p:nvSpPr>
        <p:spPr>
          <a:xfrm rot="630609">
            <a:off x="4848345" y="2456711"/>
            <a:ext cx="667703" cy="208993"/>
          </a:xfrm>
          <a:prstGeom prst="rect">
            <a:avLst/>
          </a:prstGeom>
        </p:spPr>
        <p:txBody>
          <a:bodyPr wrap="square" lIns="69813" tIns="34906" rIns="69813" bIns="34906">
            <a:spAutoFit/>
          </a:bodyPr>
          <a:lstStyle/>
          <a:p>
            <a:pPr algn="ctr"/>
            <a:r>
              <a:rPr lang="en-US" sz="900" b="1" dirty="0" smtClean="0">
                <a:solidFill>
                  <a:schemeClr val="bg1"/>
                </a:solidFill>
                <a:latin typeface="微软雅黑" panose="020B0503020204020204" pitchFamily="34" charset="-122"/>
                <a:ea typeface="微软雅黑" panose="020B0503020204020204" pitchFamily="34" charset="-122"/>
              </a:rPr>
              <a:t>2014</a:t>
            </a:r>
            <a:endParaRPr lang="en-US" sz="900" b="1" dirty="0">
              <a:solidFill>
                <a:schemeClr val="bg1"/>
              </a:solidFill>
              <a:latin typeface="微软雅黑" panose="020B0503020204020204" pitchFamily="34" charset="-122"/>
              <a:ea typeface="微软雅黑" panose="020B0503020204020204" pitchFamily="34" charset="-122"/>
            </a:endParaRPr>
          </a:p>
        </p:txBody>
      </p:sp>
      <p:sp>
        <p:nvSpPr>
          <p:cNvPr id="122" name="Rectangle 144"/>
          <p:cNvSpPr/>
          <p:nvPr/>
        </p:nvSpPr>
        <p:spPr>
          <a:xfrm rot="20816511">
            <a:off x="5956234" y="2801690"/>
            <a:ext cx="667703" cy="208993"/>
          </a:xfrm>
          <a:prstGeom prst="rect">
            <a:avLst/>
          </a:prstGeom>
        </p:spPr>
        <p:txBody>
          <a:bodyPr wrap="square" lIns="69813" tIns="34906" rIns="69813" bIns="34906">
            <a:spAutoFit/>
          </a:bodyPr>
          <a:lstStyle/>
          <a:p>
            <a:pPr algn="ctr"/>
            <a:r>
              <a:rPr lang="en-US" sz="900" b="1" dirty="0" smtClean="0">
                <a:solidFill>
                  <a:schemeClr val="bg1"/>
                </a:solidFill>
                <a:latin typeface="微软雅黑" panose="020B0503020204020204" pitchFamily="34" charset="-122"/>
                <a:ea typeface="微软雅黑" panose="020B0503020204020204" pitchFamily="34" charset="-122"/>
              </a:rPr>
              <a:t>2015</a:t>
            </a:r>
            <a:endParaRPr lang="en-US" sz="900" b="1" dirty="0">
              <a:solidFill>
                <a:schemeClr val="bg1"/>
              </a:solidFill>
              <a:latin typeface="微软雅黑" panose="020B0503020204020204" pitchFamily="34" charset="-122"/>
              <a:ea typeface="微软雅黑" panose="020B0503020204020204" pitchFamily="34" charset="-122"/>
            </a:endParaRPr>
          </a:p>
        </p:txBody>
      </p:sp>
      <p:sp>
        <p:nvSpPr>
          <p:cNvPr id="123" name="Rectangle 145"/>
          <p:cNvSpPr/>
          <p:nvPr/>
        </p:nvSpPr>
        <p:spPr>
          <a:xfrm rot="847487">
            <a:off x="7069081" y="2441142"/>
            <a:ext cx="667703" cy="208993"/>
          </a:xfrm>
          <a:prstGeom prst="rect">
            <a:avLst/>
          </a:prstGeom>
        </p:spPr>
        <p:txBody>
          <a:bodyPr wrap="square" lIns="69813" tIns="34906" rIns="69813" bIns="34906">
            <a:spAutoFit/>
          </a:bodyPr>
          <a:lstStyle/>
          <a:p>
            <a:pPr algn="ctr"/>
            <a:r>
              <a:rPr lang="en-US" sz="900" b="1" dirty="0" smtClean="0">
                <a:solidFill>
                  <a:schemeClr val="bg1"/>
                </a:solidFill>
                <a:latin typeface="微软雅黑" panose="020B0503020204020204" pitchFamily="34" charset="-122"/>
                <a:ea typeface="微软雅黑" panose="020B0503020204020204" pitchFamily="34" charset="-122"/>
              </a:rPr>
              <a:t>2016</a:t>
            </a:r>
            <a:endParaRPr lang="en-US" sz="900" b="1" dirty="0">
              <a:solidFill>
                <a:schemeClr val="bg1"/>
              </a:solidFill>
              <a:latin typeface="微软雅黑" panose="020B0503020204020204" pitchFamily="34" charset="-122"/>
              <a:ea typeface="微软雅黑" panose="020B0503020204020204" pitchFamily="34" charset="-122"/>
            </a:endParaRPr>
          </a:p>
        </p:txBody>
      </p:sp>
      <p:sp>
        <p:nvSpPr>
          <p:cNvPr id="124" name="TextBox 123"/>
          <p:cNvSpPr txBox="1"/>
          <p:nvPr/>
        </p:nvSpPr>
        <p:spPr>
          <a:xfrm>
            <a:off x="1176834" y="3840929"/>
            <a:ext cx="1810990" cy="307777"/>
          </a:xfrm>
          <a:prstGeom prst="rect">
            <a:avLst/>
          </a:prstGeom>
          <a:noFill/>
        </p:spPr>
        <p:txBody>
          <a:bodyPr wrap="square" lIns="0" tIns="0" rIns="0" bIns="0" rtlCol="0">
            <a:spAutoFit/>
          </a:bodyPr>
          <a:lstStyle/>
          <a:p>
            <a:r>
              <a:rPr lang="zh-CN" altLang="en-US" sz="1000" dirty="0">
                <a:solidFill>
                  <a:schemeClr val="tx1">
                    <a:lumMod val="50000"/>
                    <a:lumOff val="50000"/>
                  </a:schemeClr>
                </a:solidFill>
                <a:latin typeface="微软雅黑" panose="020B0503020204020204" pitchFamily="34" charset="-122"/>
                <a:ea typeface="微软雅黑" panose="020B0503020204020204" pitchFamily="34" charset="-122"/>
              </a:rPr>
              <a:t>单击填</a:t>
            </a:r>
            <a:r>
              <a:rPr lang="zh-CN" altLang="en-US" sz="1000" dirty="0" smtClean="0">
                <a:solidFill>
                  <a:schemeClr val="tx1">
                    <a:lumMod val="50000"/>
                    <a:lumOff val="50000"/>
                  </a:schemeClr>
                </a:solidFill>
                <a:latin typeface="微软雅黑" panose="020B0503020204020204" pitchFamily="34" charset="-122"/>
                <a:ea typeface="微软雅黑" panose="020B0503020204020204" pitchFamily="34" charset="-122"/>
              </a:rPr>
              <a:t>加内容  单击</a:t>
            </a:r>
            <a:r>
              <a:rPr lang="zh-CN" altLang="en-US" sz="1000" dirty="0">
                <a:solidFill>
                  <a:schemeClr val="tx1">
                    <a:lumMod val="50000"/>
                    <a:lumOff val="50000"/>
                  </a:schemeClr>
                </a:solidFill>
                <a:latin typeface="微软雅黑" panose="020B0503020204020204" pitchFamily="34" charset="-122"/>
                <a:ea typeface="微软雅黑" panose="020B0503020204020204" pitchFamily="34" charset="-122"/>
              </a:rPr>
              <a:t>填</a:t>
            </a:r>
            <a:r>
              <a:rPr lang="zh-CN" altLang="en-US" sz="1000" dirty="0" smtClean="0">
                <a:solidFill>
                  <a:schemeClr val="tx1">
                    <a:lumMod val="50000"/>
                    <a:lumOff val="50000"/>
                  </a:schemeClr>
                </a:solidFill>
                <a:latin typeface="微软雅黑" panose="020B0503020204020204" pitchFamily="34" charset="-122"/>
                <a:ea typeface="微软雅黑" panose="020B0503020204020204" pitchFamily="34" charset="-122"/>
              </a:rPr>
              <a:t>加内容</a:t>
            </a:r>
            <a:endParaRPr lang="zh-CN" altLang="en-US" sz="1000" dirty="0">
              <a:solidFill>
                <a:schemeClr val="tx1">
                  <a:lumMod val="50000"/>
                  <a:lumOff val="50000"/>
                </a:schemeClr>
              </a:solidFill>
              <a:latin typeface="微软雅黑" panose="020B0503020204020204" pitchFamily="34" charset="-122"/>
              <a:ea typeface="微软雅黑" panose="020B0503020204020204" pitchFamily="34" charset="-122"/>
            </a:endParaRPr>
          </a:p>
          <a:p>
            <a:r>
              <a:rPr lang="zh-CN" altLang="en-US" sz="1000" dirty="0">
                <a:solidFill>
                  <a:schemeClr val="tx1">
                    <a:lumMod val="50000"/>
                    <a:lumOff val="50000"/>
                  </a:schemeClr>
                </a:solidFill>
                <a:latin typeface="微软雅黑" panose="020B0503020204020204" pitchFamily="34" charset="-122"/>
                <a:ea typeface="微软雅黑" panose="020B0503020204020204" pitchFamily="34" charset="-122"/>
              </a:rPr>
              <a:t>单击填</a:t>
            </a:r>
            <a:r>
              <a:rPr lang="zh-CN" altLang="en-US" sz="1000" dirty="0" smtClean="0">
                <a:solidFill>
                  <a:schemeClr val="tx1">
                    <a:lumMod val="50000"/>
                    <a:lumOff val="50000"/>
                  </a:schemeClr>
                </a:solidFill>
                <a:latin typeface="微软雅黑" panose="020B0503020204020204" pitchFamily="34" charset="-122"/>
                <a:ea typeface="微软雅黑" panose="020B0503020204020204" pitchFamily="34" charset="-122"/>
              </a:rPr>
              <a:t>加内容  单击</a:t>
            </a:r>
            <a:r>
              <a:rPr lang="zh-CN" altLang="en-US" sz="1000" dirty="0">
                <a:solidFill>
                  <a:schemeClr val="tx1">
                    <a:lumMod val="50000"/>
                    <a:lumOff val="50000"/>
                  </a:schemeClr>
                </a:solidFill>
                <a:latin typeface="微软雅黑" panose="020B0503020204020204" pitchFamily="34" charset="-122"/>
                <a:ea typeface="微软雅黑" panose="020B0503020204020204" pitchFamily="34" charset="-122"/>
              </a:rPr>
              <a:t>填</a:t>
            </a:r>
            <a:r>
              <a:rPr lang="zh-CN" altLang="en-US" sz="1000" dirty="0" smtClean="0">
                <a:solidFill>
                  <a:schemeClr val="tx1">
                    <a:lumMod val="50000"/>
                    <a:lumOff val="50000"/>
                  </a:schemeClr>
                </a:solidFill>
                <a:latin typeface="微软雅黑" panose="020B0503020204020204" pitchFamily="34" charset="-122"/>
                <a:ea typeface="微软雅黑" panose="020B0503020204020204" pitchFamily="34" charset="-122"/>
              </a:rPr>
              <a:t>加内容</a:t>
            </a:r>
            <a:endParaRPr lang="zh-CN" altLang="en-US" sz="10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125" name="TextBox 124"/>
          <p:cNvSpPr txBox="1"/>
          <p:nvPr/>
        </p:nvSpPr>
        <p:spPr>
          <a:xfrm>
            <a:off x="1176833" y="3579863"/>
            <a:ext cx="1810989" cy="215444"/>
          </a:xfrm>
          <a:prstGeom prst="rect">
            <a:avLst/>
          </a:prstGeom>
          <a:noFill/>
        </p:spPr>
        <p:txBody>
          <a:bodyPr wrap="square" lIns="0" tIns="0" rIns="0" bIns="0" rtlCol="0">
            <a:spAutoFit/>
          </a:bodyPr>
          <a:lstStyle/>
          <a:p>
            <a:r>
              <a:rPr lang="zh-CN" altLang="en-US" sz="1400" b="1" dirty="0" smtClean="0">
                <a:solidFill>
                  <a:srgbClr val="7030A0"/>
                </a:solidFill>
                <a:latin typeface="微软雅黑" panose="020B0503020204020204" pitchFamily="34" charset="-122"/>
                <a:ea typeface="微软雅黑" panose="020B0503020204020204" pitchFamily="34" charset="-122"/>
              </a:rPr>
              <a:t>添加标题</a:t>
            </a:r>
            <a:endParaRPr lang="en-GB" sz="1400" b="1" dirty="0">
              <a:solidFill>
                <a:srgbClr val="7030A0"/>
              </a:solidFill>
              <a:latin typeface="微软雅黑" panose="020B0503020204020204" pitchFamily="34" charset="-122"/>
              <a:ea typeface="微软雅黑" panose="020B0503020204020204" pitchFamily="34" charset="-122"/>
            </a:endParaRPr>
          </a:p>
        </p:txBody>
      </p:sp>
      <p:sp>
        <p:nvSpPr>
          <p:cNvPr id="126" name="TextBox 125"/>
          <p:cNvSpPr txBox="1"/>
          <p:nvPr/>
        </p:nvSpPr>
        <p:spPr>
          <a:xfrm>
            <a:off x="3348161" y="3840928"/>
            <a:ext cx="1810990" cy="307777"/>
          </a:xfrm>
          <a:prstGeom prst="rect">
            <a:avLst/>
          </a:prstGeom>
          <a:noFill/>
        </p:spPr>
        <p:txBody>
          <a:bodyPr wrap="square" lIns="0" tIns="0" rIns="0" bIns="0" rtlCol="0">
            <a:spAutoFit/>
          </a:bodyPr>
          <a:lstStyle/>
          <a:p>
            <a:r>
              <a:rPr lang="zh-CN" altLang="en-US" sz="1000" dirty="0">
                <a:solidFill>
                  <a:schemeClr val="tx1">
                    <a:lumMod val="50000"/>
                    <a:lumOff val="50000"/>
                  </a:schemeClr>
                </a:solidFill>
                <a:latin typeface="微软雅黑" panose="020B0503020204020204" pitchFamily="34" charset="-122"/>
                <a:ea typeface="微软雅黑" panose="020B0503020204020204" pitchFamily="34" charset="-122"/>
              </a:rPr>
              <a:t>单击填</a:t>
            </a:r>
            <a:r>
              <a:rPr lang="zh-CN" altLang="en-US" sz="1000" dirty="0" smtClean="0">
                <a:solidFill>
                  <a:schemeClr val="tx1">
                    <a:lumMod val="50000"/>
                    <a:lumOff val="50000"/>
                  </a:schemeClr>
                </a:solidFill>
                <a:latin typeface="微软雅黑" panose="020B0503020204020204" pitchFamily="34" charset="-122"/>
                <a:ea typeface="微软雅黑" panose="020B0503020204020204" pitchFamily="34" charset="-122"/>
              </a:rPr>
              <a:t>加内容  单击</a:t>
            </a:r>
            <a:r>
              <a:rPr lang="zh-CN" altLang="en-US" sz="1000" dirty="0">
                <a:solidFill>
                  <a:schemeClr val="tx1">
                    <a:lumMod val="50000"/>
                    <a:lumOff val="50000"/>
                  </a:schemeClr>
                </a:solidFill>
                <a:latin typeface="微软雅黑" panose="020B0503020204020204" pitchFamily="34" charset="-122"/>
                <a:ea typeface="微软雅黑" panose="020B0503020204020204" pitchFamily="34" charset="-122"/>
              </a:rPr>
              <a:t>填</a:t>
            </a:r>
            <a:r>
              <a:rPr lang="zh-CN" altLang="en-US" sz="1000" dirty="0" smtClean="0">
                <a:solidFill>
                  <a:schemeClr val="tx1">
                    <a:lumMod val="50000"/>
                    <a:lumOff val="50000"/>
                  </a:schemeClr>
                </a:solidFill>
                <a:latin typeface="微软雅黑" panose="020B0503020204020204" pitchFamily="34" charset="-122"/>
                <a:ea typeface="微软雅黑" panose="020B0503020204020204" pitchFamily="34" charset="-122"/>
              </a:rPr>
              <a:t>加内容</a:t>
            </a:r>
            <a:endParaRPr lang="zh-CN" altLang="en-US" sz="1000" dirty="0">
              <a:solidFill>
                <a:schemeClr val="tx1">
                  <a:lumMod val="50000"/>
                  <a:lumOff val="50000"/>
                </a:schemeClr>
              </a:solidFill>
              <a:latin typeface="微软雅黑" panose="020B0503020204020204" pitchFamily="34" charset="-122"/>
              <a:ea typeface="微软雅黑" panose="020B0503020204020204" pitchFamily="34" charset="-122"/>
            </a:endParaRPr>
          </a:p>
          <a:p>
            <a:r>
              <a:rPr lang="zh-CN" altLang="en-US" sz="1000" dirty="0">
                <a:solidFill>
                  <a:schemeClr val="tx1">
                    <a:lumMod val="50000"/>
                    <a:lumOff val="50000"/>
                  </a:schemeClr>
                </a:solidFill>
                <a:latin typeface="微软雅黑" panose="020B0503020204020204" pitchFamily="34" charset="-122"/>
                <a:ea typeface="微软雅黑" panose="020B0503020204020204" pitchFamily="34" charset="-122"/>
              </a:rPr>
              <a:t>单击填</a:t>
            </a:r>
            <a:r>
              <a:rPr lang="zh-CN" altLang="en-US" sz="1000" dirty="0" smtClean="0">
                <a:solidFill>
                  <a:schemeClr val="tx1">
                    <a:lumMod val="50000"/>
                    <a:lumOff val="50000"/>
                  </a:schemeClr>
                </a:solidFill>
                <a:latin typeface="微软雅黑" panose="020B0503020204020204" pitchFamily="34" charset="-122"/>
                <a:ea typeface="微软雅黑" panose="020B0503020204020204" pitchFamily="34" charset="-122"/>
              </a:rPr>
              <a:t>加内容  单击</a:t>
            </a:r>
            <a:r>
              <a:rPr lang="zh-CN" altLang="en-US" sz="1000" dirty="0">
                <a:solidFill>
                  <a:schemeClr val="tx1">
                    <a:lumMod val="50000"/>
                    <a:lumOff val="50000"/>
                  </a:schemeClr>
                </a:solidFill>
                <a:latin typeface="微软雅黑" panose="020B0503020204020204" pitchFamily="34" charset="-122"/>
                <a:ea typeface="微软雅黑" panose="020B0503020204020204" pitchFamily="34" charset="-122"/>
              </a:rPr>
              <a:t>填</a:t>
            </a:r>
            <a:r>
              <a:rPr lang="zh-CN" altLang="en-US" sz="1000" dirty="0" smtClean="0">
                <a:solidFill>
                  <a:schemeClr val="tx1">
                    <a:lumMod val="50000"/>
                    <a:lumOff val="50000"/>
                  </a:schemeClr>
                </a:solidFill>
                <a:latin typeface="微软雅黑" panose="020B0503020204020204" pitchFamily="34" charset="-122"/>
                <a:ea typeface="微软雅黑" panose="020B0503020204020204" pitchFamily="34" charset="-122"/>
              </a:rPr>
              <a:t>加内容</a:t>
            </a:r>
            <a:endParaRPr lang="zh-CN" altLang="en-US" sz="10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127" name="TextBox 126"/>
          <p:cNvSpPr txBox="1"/>
          <p:nvPr/>
        </p:nvSpPr>
        <p:spPr>
          <a:xfrm>
            <a:off x="3348160" y="3579862"/>
            <a:ext cx="1810989" cy="215444"/>
          </a:xfrm>
          <a:prstGeom prst="rect">
            <a:avLst/>
          </a:prstGeom>
          <a:noFill/>
        </p:spPr>
        <p:txBody>
          <a:bodyPr wrap="square" lIns="0" tIns="0" rIns="0" bIns="0" rtlCol="0">
            <a:spAutoFit/>
          </a:bodyPr>
          <a:lstStyle/>
          <a:p>
            <a:r>
              <a:rPr lang="zh-CN" altLang="en-US" sz="1400" b="1" dirty="0" smtClean="0">
                <a:solidFill>
                  <a:srgbClr val="7030A0"/>
                </a:solidFill>
                <a:latin typeface="微软雅黑" panose="020B0503020204020204" pitchFamily="34" charset="-122"/>
                <a:ea typeface="微软雅黑" panose="020B0503020204020204" pitchFamily="34" charset="-122"/>
              </a:rPr>
              <a:t>添加标题</a:t>
            </a:r>
            <a:endParaRPr lang="en-GB" sz="1400" b="1" dirty="0">
              <a:solidFill>
                <a:srgbClr val="7030A0"/>
              </a:solidFill>
              <a:latin typeface="微软雅黑" panose="020B0503020204020204" pitchFamily="34" charset="-122"/>
              <a:ea typeface="微软雅黑" panose="020B0503020204020204" pitchFamily="34" charset="-122"/>
            </a:endParaRPr>
          </a:p>
        </p:txBody>
      </p:sp>
      <p:sp>
        <p:nvSpPr>
          <p:cNvPr id="132" name="TextBox 131"/>
          <p:cNvSpPr txBox="1"/>
          <p:nvPr/>
        </p:nvSpPr>
        <p:spPr>
          <a:xfrm>
            <a:off x="4460309" y="1558450"/>
            <a:ext cx="1810990" cy="307777"/>
          </a:xfrm>
          <a:prstGeom prst="rect">
            <a:avLst/>
          </a:prstGeom>
          <a:noFill/>
        </p:spPr>
        <p:txBody>
          <a:bodyPr wrap="square" lIns="0" tIns="0" rIns="0" bIns="0" rtlCol="0">
            <a:spAutoFit/>
          </a:bodyPr>
          <a:lstStyle/>
          <a:p>
            <a:r>
              <a:rPr lang="zh-CN" altLang="en-US" sz="1000" dirty="0">
                <a:solidFill>
                  <a:schemeClr val="tx1">
                    <a:lumMod val="50000"/>
                    <a:lumOff val="50000"/>
                  </a:schemeClr>
                </a:solidFill>
                <a:latin typeface="微软雅黑" panose="020B0503020204020204" pitchFamily="34" charset="-122"/>
                <a:ea typeface="微软雅黑" panose="020B0503020204020204" pitchFamily="34" charset="-122"/>
              </a:rPr>
              <a:t>单击填</a:t>
            </a:r>
            <a:r>
              <a:rPr lang="zh-CN" altLang="en-US" sz="1000" dirty="0" smtClean="0">
                <a:solidFill>
                  <a:schemeClr val="tx1">
                    <a:lumMod val="50000"/>
                    <a:lumOff val="50000"/>
                  </a:schemeClr>
                </a:solidFill>
                <a:latin typeface="微软雅黑" panose="020B0503020204020204" pitchFamily="34" charset="-122"/>
                <a:ea typeface="微软雅黑" panose="020B0503020204020204" pitchFamily="34" charset="-122"/>
              </a:rPr>
              <a:t>加内容  单击</a:t>
            </a:r>
            <a:r>
              <a:rPr lang="zh-CN" altLang="en-US" sz="1000" dirty="0">
                <a:solidFill>
                  <a:schemeClr val="tx1">
                    <a:lumMod val="50000"/>
                    <a:lumOff val="50000"/>
                  </a:schemeClr>
                </a:solidFill>
                <a:latin typeface="微软雅黑" panose="020B0503020204020204" pitchFamily="34" charset="-122"/>
                <a:ea typeface="微软雅黑" panose="020B0503020204020204" pitchFamily="34" charset="-122"/>
              </a:rPr>
              <a:t>填</a:t>
            </a:r>
            <a:r>
              <a:rPr lang="zh-CN" altLang="en-US" sz="1000" dirty="0" smtClean="0">
                <a:solidFill>
                  <a:schemeClr val="tx1">
                    <a:lumMod val="50000"/>
                    <a:lumOff val="50000"/>
                  </a:schemeClr>
                </a:solidFill>
                <a:latin typeface="微软雅黑" panose="020B0503020204020204" pitchFamily="34" charset="-122"/>
                <a:ea typeface="微软雅黑" panose="020B0503020204020204" pitchFamily="34" charset="-122"/>
              </a:rPr>
              <a:t>加内容</a:t>
            </a:r>
            <a:endParaRPr lang="zh-CN" altLang="en-US" sz="1000" dirty="0">
              <a:solidFill>
                <a:schemeClr val="tx1">
                  <a:lumMod val="50000"/>
                  <a:lumOff val="50000"/>
                </a:schemeClr>
              </a:solidFill>
              <a:latin typeface="微软雅黑" panose="020B0503020204020204" pitchFamily="34" charset="-122"/>
              <a:ea typeface="微软雅黑" panose="020B0503020204020204" pitchFamily="34" charset="-122"/>
            </a:endParaRPr>
          </a:p>
          <a:p>
            <a:r>
              <a:rPr lang="zh-CN" altLang="en-US" sz="1000" dirty="0">
                <a:solidFill>
                  <a:schemeClr val="tx1">
                    <a:lumMod val="50000"/>
                    <a:lumOff val="50000"/>
                  </a:schemeClr>
                </a:solidFill>
                <a:latin typeface="微软雅黑" panose="020B0503020204020204" pitchFamily="34" charset="-122"/>
                <a:ea typeface="微软雅黑" panose="020B0503020204020204" pitchFamily="34" charset="-122"/>
              </a:rPr>
              <a:t>单击填</a:t>
            </a:r>
            <a:r>
              <a:rPr lang="zh-CN" altLang="en-US" sz="1000" dirty="0" smtClean="0">
                <a:solidFill>
                  <a:schemeClr val="tx1">
                    <a:lumMod val="50000"/>
                    <a:lumOff val="50000"/>
                  </a:schemeClr>
                </a:solidFill>
                <a:latin typeface="微软雅黑" panose="020B0503020204020204" pitchFamily="34" charset="-122"/>
                <a:ea typeface="微软雅黑" panose="020B0503020204020204" pitchFamily="34" charset="-122"/>
              </a:rPr>
              <a:t>加内容  单击</a:t>
            </a:r>
            <a:r>
              <a:rPr lang="zh-CN" altLang="en-US" sz="1000" dirty="0">
                <a:solidFill>
                  <a:schemeClr val="tx1">
                    <a:lumMod val="50000"/>
                    <a:lumOff val="50000"/>
                  </a:schemeClr>
                </a:solidFill>
                <a:latin typeface="微软雅黑" panose="020B0503020204020204" pitchFamily="34" charset="-122"/>
                <a:ea typeface="微软雅黑" panose="020B0503020204020204" pitchFamily="34" charset="-122"/>
              </a:rPr>
              <a:t>填</a:t>
            </a:r>
            <a:r>
              <a:rPr lang="zh-CN" altLang="en-US" sz="1000" dirty="0" smtClean="0">
                <a:solidFill>
                  <a:schemeClr val="tx1">
                    <a:lumMod val="50000"/>
                    <a:lumOff val="50000"/>
                  </a:schemeClr>
                </a:solidFill>
                <a:latin typeface="微软雅黑" panose="020B0503020204020204" pitchFamily="34" charset="-122"/>
                <a:ea typeface="微软雅黑" panose="020B0503020204020204" pitchFamily="34" charset="-122"/>
              </a:rPr>
              <a:t>加内容</a:t>
            </a:r>
            <a:endParaRPr lang="zh-CN" altLang="en-US" sz="10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134" name="TextBox 133"/>
          <p:cNvSpPr txBox="1"/>
          <p:nvPr/>
        </p:nvSpPr>
        <p:spPr>
          <a:xfrm>
            <a:off x="4460308" y="1322499"/>
            <a:ext cx="1810989" cy="215444"/>
          </a:xfrm>
          <a:prstGeom prst="rect">
            <a:avLst/>
          </a:prstGeom>
          <a:noFill/>
        </p:spPr>
        <p:txBody>
          <a:bodyPr wrap="square" lIns="0" tIns="0" rIns="0" bIns="0" rtlCol="0">
            <a:spAutoFit/>
          </a:bodyPr>
          <a:lstStyle/>
          <a:p>
            <a:r>
              <a:rPr lang="zh-CN" altLang="en-US" sz="1400" b="1" dirty="0" smtClean="0">
                <a:solidFill>
                  <a:srgbClr val="7030A0"/>
                </a:solidFill>
                <a:latin typeface="微软雅黑" panose="020B0503020204020204" pitchFamily="34" charset="-122"/>
                <a:ea typeface="微软雅黑" panose="020B0503020204020204" pitchFamily="34" charset="-122"/>
              </a:rPr>
              <a:t>添加标题</a:t>
            </a:r>
            <a:endParaRPr lang="en-GB" sz="1400" b="1" dirty="0">
              <a:solidFill>
                <a:srgbClr val="7030A0"/>
              </a:solidFill>
              <a:latin typeface="微软雅黑" panose="020B0503020204020204" pitchFamily="34" charset="-122"/>
              <a:ea typeface="微软雅黑" panose="020B0503020204020204" pitchFamily="34" charset="-122"/>
            </a:endParaRPr>
          </a:p>
        </p:txBody>
      </p:sp>
      <p:sp>
        <p:nvSpPr>
          <p:cNvPr id="135" name="TextBox 134"/>
          <p:cNvSpPr txBox="1"/>
          <p:nvPr/>
        </p:nvSpPr>
        <p:spPr>
          <a:xfrm>
            <a:off x="5577560" y="3840929"/>
            <a:ext cx="1810990" cy="307777"/>
          </a:xfrm>
          <a:prstGeom prst="rect">
            <a:avLst/>
          </a:prstGeom>
          <a:noFill/>
        </p:spPr>
        <p:txBody>
          <a:bodyPr wrap="square" lIns="0" tIns="0" rIns="0" bIns="0" rtlCol="0">
            <a:spAutoFit/>
          </a:bodyPr>
          <a:lstStyle/>
          <a:p>
            <a:r>
              <a:rPr lang="zh-CN" altLang="en-US" sz="1000" dirty="0">
                <a:solidFill>
                  <a:schemeClr val="tx1">
                    <a:lumMod val="50000"/>
                    <a:lumOff val="50000"/>
                  </a:schemeClr>
                </a:solidFill>
                <a:latin typeface="微软雅黑" panose="020B0503020204020204" pitchFamily="34" charset="-122"/>
                <a:ea typeface="微软雅黑" panose="020B0503020204020204" pitchFamily="34" charset="-122"/>
              </a:rPr>
              <a:t>单击填</a:t>
            </a:r>
            <a:r>
              <a:rPr lang="zh-CN" altLang="en-US" sz="1000" dirty="0" smtClean="0">
                <a:solidFill>
                  <a:schemeClr val="tx1">
                    <a:lumMod val="50000"/>
                    <a:lumOff val="50000"/>
                  </a:schemeClr>
                </a:solidFill>
                <a:latin typeface="微软雅黑" panose="020B0503020204020204" pitchFamily="34" charset="-122"/>
                <a:ea typeface="微软雅黑" panose="020B0503020204020204" pitchFamily="34" charset="-122"/>
              </a:rPr>
              <a:t>加内容  单击</a:t>
            </a:r>
            <a:r>
              <a:rPr lang="zh-CN" altLang="en-US" sz="1000" dirty="0">
                <a:solidFill>
                  <a:schemeClr val="tx1">
                    <a:lumMod val="50000"/>
                    <a:lumOff val="50000"/>
                  </a:schemeClr>
                </a:solidFill>
                <a:latin typeface="微软雅黑" panose="020B0503020204020204" pitchFamily="34" charset="-122"/>
                <a:ea typeface="微软雅黑" panose="020B0503020204020204" pitchFamily="34" charset="-122"/>
              </a:rPr>
              <a:t>填</a:t>
            </a:r>
            <a:r>
              <a:rPr lang="zh-CN" altLang="en-US" sz="1000" dirty="0" smtClean="0">
                <a:solidFill>
                  <a:schemeClr val="tx1">
                    <a:lumMod val="50000"/>
                    <a:lumOff val="50000"/>
                  </a:schemeClr>
                </a:solidFill>
                <a:latin typeface="微软雅黑" panose="020B0503020204020204" pitchFamily="34" charset="-122"/>
                <a:ea typeface="微软雅黑" panose="020B0503020204020204" pitchFamily="34" charset="-122"/>
              </a:rPr>
              <a:t>加内容</a:t>
            </a:r>
            <a:endParaRPr lang="zh-CN" altLang="en-US" sz="1000" dirty="0">
              <a:solidFill>
                <a:schemeClr val="tx1">
                  <a:lumMod val="50000"/>
                  <a:lumOff val="50000"/>
                </a:schemeClr>
              </a:solidFill>
              <a:latin typeface="微软雅黑" panose="020B0503020204020204" pitchFamily="34" charset="-122"/>
              <a:ea typeface="微软雅黑" panose="020B0503020204020204" pitchFamily="34" charset="-122"/>
            </a:endParaRPr>
          </a:p>
          <a:p>
            <a:r>
              <a:rPr lang="zh-CN" altLang="en-US" sz="1000" dirty="0">
                <a:solidFill>
                  <a:schemeClr val="tx1">
                    <a:lumMod val="50000"/>
                    <a:lumOff val="50000"/>
                  </a:schemeClr>
                </a:solidFill>
                <a:latin typeface="微软雅黑" panose="020B0503020204020204" pitchFamily="34" charset="-122"/>
                <a:ea typeface="微软雅黑" panose="020B0503020204020204" pitchFamily="34" charset="-122"/>
              </a:rPr>
              <a:t>单击填</a:t>
            </a:r>
            <a:r>
              <a:rPr lang="zh-CN" altLang="en-US" sz="1000" dirty="0" smtClean="0">
                <a:solidFill>
                  <a:schemeClr val="tx1">
                    <a:lumMod val="50000"/>
                    <a:lumOff val="50000"/>
                  </a:schemeClr>
                </a:solidFill>
                <a:latin typeface="微软雅黑" panose="020B0503020204020204" pitchFamily="34" charset="-122"/>
                <a:ea typeface="微软雅黑" panose="020B0503020204020204" pitchFamily="34" charset="-122"/>
              </a:rPr>
              <a:t>加内容  单击</a:t>
            </a:r>
            <a:r>
              <a:rPr lang="zh-CN" altLang="en-US" sz="1000" dirty="0">
                <a:solidFill>
                  <a:schemeClr val="tx1">
                    <a:lumMod val="50000"/>
                    <a:lumOff val="50000"/>
                  </a:schemeClr>
                </a:solidFill>
                <a:latin typeface="微软雅黑" panose="020B0503020204020204" pitchFamily="34" charset="-122"/>
                <a:ea typeface="微软雅黑" panose="020B0503020204020204" pitchFamily="34" charset="-122"/>
              </a:rPr>
              <a:t>填</a:t>
            </a:r>
            <a:r>
              <a:rPr lang="zh-CN" altLang="en-US" sz="1000" dirty="0" smtClean="0">
                <a:solidFill>
                  <a:schemeClr val="tx1">
                    <a:lumMod val="50000"/>
                    <a:lumOff val="50000"/>
                  </a:schemeClr>
                </a:solidFill>
                <a:latin typeface="微软雅黑" panose="020B0503020204020204" pitchFamily="34" charset="-122"/>
                <a:ea typeface="微软雅黑" panose="020B0503020204020204" pitchFamily="34" charset="-122"/>
              </a:rPr>
              <a:t>加内容</a:t>
            </a:r>
            <a:endParaRPr lang="zh-CN" altLang="en-US" sz="10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136" name="TextBox 135"/>
          <p:cNvSpPr txBox="1"/>
          <p:nvPr/>
        </p:nvSpPr>
        <p:spPr>
          <a:xfrm>
            <a:off x="5577559" y="3579863"/>
            <a:ext cx="1810989" cy="215444"/>
          </a:xfrm>
          <a:prstGeom prst="rect">
            <a:avLst/>
          </a:prstGeom>
          <a:noFill/>
        </p:spPr>
        <p:txBody>
          <a:bodyPr wrap="square" lIns="0" tIns="0" rIns="0" bIns="0" rtlCol="0">
            <a:spAutoFit/>
          </a:bodyPr>
          <a:lstStyle/>
          <a:p>
            <a:r>
              <a:rPr lang="zh-CN" altLang="en-US" sz="1400" b="1" dirty="0" smtClean="0">
                <a:solidFill>
                  <a:srgbClr val="7030A0"/>
                </a:solidFill>
                <a:latin typeface="微软雅黑" panose="020B0503020204020204" pitchFamily="34" charset="-122"/>
                <a:ea typeface="微软雅黑" panose="020B0503020204020204" pitchFamily="34" charset="-122"/>
              </a:rPr>
              <a:t>添加标题</a:t>
            </a:r>
            <a:endParaRPr lang="en-GB" sz="1400" b="1" dirty="0">
              <a:solidFill>
                <a:srgbClr val="7030A0"/>
              </a:solidFill>
              <a:latin typeface="微软雅黑" panose="020B0503020204020204" pitchFamily="34" charset="-122"/>
              <a:ea typeface="微软雅黑" panose="020B0503020204020204" pitchFamily="34" charset="-122"/>
            </a:endParaRPr>
          </a:p>
        </p:txBody>
      </p:sp>
      <p:sp>
        <p:nvSpPr>
          <p:cNvPr id="137" name="TextBox 136"/>
          <p:cNvSpPr txBox="1"/>
          <p:nvPr/>
        </p:nvSpPr>
        <p:spPr>
          <a:xfrm>
            <a:off x="6681598" y="1532039"/>
            <a:ext cx="1810990" cy="307777"/>
          </a:xfrm>
          <a:prstGeom prst="rect">
            <a:avLst/>
          </a:prstGeom>
          <a:noFill/>
        </p:spPr>
        <p:txBody>
          <a:bodyPr wrap="square" lIns="0" tIns="0" rIns="0" bIns="0" rtlCol="0">
            <a:spAutoFit/>
          </a:bodyPr>
          <a:lstStyle/>
          <a:p>
            <a:r>
              <a:rPr lang="zh-CN" altLang="en-US" sz="1000" dirty="0">
                <a:solidFill>
                  <a:schemeClr val="tx1">
                    <a:lumMod val="50000"/>
                    <a:lumOff val="50000"/>
                  </a:schemeClr>
                </a:solidFill>
                <a:latin typeface="微软雅黑" panose="020B0503020204020204" pitchFamily="34" charset="-122"/>
                <a:ea typeface="微软雅黑" panose="020B0503020204020204" pitchFamily="34" charset="-122"/>
              </a:rPr>
              <a:t>单击填</a:t>
            </a:r>
            <a:r>
              <a:rPr lang="zh-CN" altLang="en-US" sz="1000" dirty="0" smtClean="0">
                <a:solidFill>
                  <a:schemeClr val="tx1">
                    <a:lumMod val="50000"/>
                    <a:lumOff val="50000"/>
                  </a:schemeClr>
                </a:solidFill>
                <a:latin typeface="微软雅黑" panose="020B0503020204020204" pitchFamily="34" charset="-122"/>
                <a:ea typeface="微软雅黑" panose="020B0503020204020204" pitchFamily="34" charset="-122"/>
              </a:rPr>
              <a:t>加内容  单击</a:t>
            </a:r>
            <a:r>
              <a:rPr lang="zh-CN" altLang="en-US" sz="1000" dirty="0">
                <a:solidFill>
                  <a:schemeClr val="tx1">
                    <a:lumMod val="50000"/>
                    <a:lumOff val="50000"/>
                  </a:schemeClr>
                </a:solidFill>
                <a:latin typeface="微软雅黑" panose="020B0503020204020204" pitchFamily="34" charset="-122"/>
                <a:ea typeface="微软雅黑" panose="020B0503020204020204" pitchFamily="34" charset="-122"/>
              </a:rPr>
              <a:t>填</a:t>
            </a:r>
            <a:r>
              <a:rPr lang="zh-CN" altLang="en-US" sz="1000" dirty="0" smtClean="0">
                <a:solidFill>
                  <a:schemeClr val="tx1">
                    <a:lumMod val="50000"/>
                    <a:lumOff val="50000"/>
                  </a:schemeClr>
                </a:solidFill>
                <a:latin typeface="微软雅黑" panose="020B0503020204020204" pitchFamily="34" charset="-122"/>
                <a:ea typeface="微软雅黑" panose="020B0503020204020204" pitchFamily="34" charset="-122"/>
              </a:rPr>
              <a:t>加内容</a:t>
            </a:r>
            <a:endParaRPr lang="zh-CN" altLang="en-US" sz="1000" dirty="0">
              <a:solidFill>
                <a:schemeClr val="tx1">
                  <a:lumMod val="50000"/>
                  <a:lumOff val="50000"/>
                </a:schemeClr>
              </a:solidFill>
              <a:latin typeface="微软雅黑" panose="020B0503020204020204" pitchFamily="34" charset="-122"/>
              <a:ea typeface="微软雅黑" panose="020B0503020204020204" pitchFamily="34" charset="-122"/>
            </a:endParaRPr>
          </a:p>
          <a:p>
            <a:r>
              <a:rPr lang="zh-CN" altLang="en-US" sz="1000" dirty="0">
                <a:solidFill>
                  <a:schemeClr val="tx1">
                    <a:lumMod val="50000"/>
                    <a:lumOff val="50000"/>
                  </a:schemeClr>
                </a:solidFill>
                <a:latin typeface="微软雅黑" panose="020B0503020204020204" pitchFamily="34" charset="-122"/>
                <a:ea typeface="微软雅黑" panose="020B0503020204020204" pitchFamily="34" charset="-122"/>
              </a:rPr>
              <a:t>单击填</a:t>
            </a:r>
            <a:r>
              <a:rPr lang="zh-CN" altLang="en-US" sz="1000" dirty="0" smtClean="0">
                <a:solidFill>
                  <a:schemeClr val="tx1">
                    <a:lumMod val="50000"/>
                    <a:lumOff val="50000"/>
                  </a:schemeClr>
                </a:solidFill>
                <a:latin typeface="微软雅黑" panose="020B0503020204020204" pitchFamily="34" charset="-122"/>
                <a:ea typeface="微软雅黑" panose="020B0503020204020204" pitchFamily="34" charset="-122"/>
              </a:rPr>
              <a:t>加内容  单击</a:t>
            </a:r>
            <a:r>
              <a:rPr lang="zh-CN" altLang="en-US" sz="1000" dirty="0">
                <a:solidFill>
                  <a:schemeClr val="tx1">
                    <a:lumMod val="50000"/>
                    <a:lumOff val="50000"/>
                  </a:schemeClr>
                </a:solidFill>
                <a:latin typeface="微软雅黑" panose="020B0503020204020204" pitchFamily="34" charset="-122"/>
                <a:ea typeface="微软雅黑" panose="020B0503020204020204" pitchFamily="34" charset="-122"/>
              </a:rPr>
              <a:t>填</a:t>
            </a:r>
            <a:r>
              <a:rPr lang="zh-CN" altLang="en-US" sz="1000" dirty="0" smtClean="0">
                <a:solidFill>
                  <a:schemeClr val="tx1">
                    <a:lumMod val="50000"/>
                    <a:lumOff val="50000"/>
                  </a:schemeClr>
                </a:solidFill>
                <a:latin typeface="微软雅黑" panose="020B0503020204020204" pitchFamily="34" charset="-122"/>
                <a:ea typeface="微软雅黑" panose="020B0503020204020204" pitchFamily="34" charset="-122"/>
              </a:rPr>
              <a:t>加内容</a:t>
            </a:r>
            <a:endParaRPr lang="zh-CN" altLang="en-US" sz="10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138" name="TextBox 137"/>
          <p:cNvSpPr txBox="1"/>
          <p:nvPr/>
        </p:nvSpPr>
        <p:spPr>
          <a:xfrm>
            <a:off x="6681597" y="1296088"/>
            <a:ext cx="1810989" cy="215444"/>
          </a:xfrm>
          <a:prstGeom prst="rect">
            <a:avLst/>
          </a:prstGeom>
          <a:noFill/>
        </p:spPr>
        <p:txBody>
          <a:bodyPr wrap="square" lIns="0" tIns="0" rIns="0" bIns="0" rtlCol="0">
            <a:spAutoFit/>
          </a:bodyPr>
          <a:lstStyle/>
          <a:p>
            <a:r>
              <a:rPr lang="zh-CN" altLang="en-US" sz="1400" b="1" dirty="0" smtClean="0">
                <a:solidFill>
                  <a:srgbClr val="7030A0"/>
                </a:solidFill>
                <a:latin typeface="微软雅黑" panose="020B0503020204020204" pitchFamily="34" charset="-122"/>
                <a:ea typeface="微软雅黑" panose="020B0503020204020204" pitchFamily="34" charset="-122"/>
              </a:rPr>
              <a:t>添加标题</a:t>
            </a:r>
            <a:endParaRPr lang="en-GB" sz="1400" b="1" dirty="0">
              <a:solidFill>
                <a:srgbClr val="7030A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502886887"/>
      </p:ext>
    </p:extLst>
  </p:cSld>
  <p:clrMapOvr>
    <a:masterClrMapping/>
  </p:clrMapOvr>
  <p:transition spd="slow" advClick="0" advTm="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8"/>
                                        </p:tgtEl>
                                        <p:attrNameLst>
                                          <p:attrName>style.visibility</p:attrName>
                                        </p:attrNameLst>
                                      </p:cBhvr>
                                      <p:to>
                                        <p:strVal val="visible"/>
                                      </p:to>
                                    </p:set>
                                    <p:animEffect transition="in" filter="fade">
                                      <p:cBhvr>
                                        <p:cTn id="7" dur="500"/>
                                        <p:tgtEl>
                                          <p:spTgt spid="128"/>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131"/>
                                        </p:tgtEl>
                                        <p:attrNameLst>
                                          <p:attrName>style.visibility</p:attrName>
                                        </p:attrNameLst>
                                      </p:cBhvr>
                                      <p:to>
                                        <p:strVal val="visible"/>
                                      </p:to>
                                    </p:set>
                                    <p:animEffect transition="in" filter="wipe(right)">
                                      <p:cBhvr>
                                        <p:cTn id="11" dur="300"/>
                                        <p:tgtEl>
                                          <p:spTgt spid="131"/>
                                        </p:tgtEl>
                                      </p:cBhvr>
                                    </p:animEffect>
                                  </p:childTnLst>
                                </p:cTn>
                              </p:par>
                            </p:childTnLst>
                          </p:cTn>
                        </p:par>
                        <p:par>
                          <p:cTn id="12" fill="hold">
                            <p:stCondLst>
                              <p:cond delay="800"/>
                            </p:stCondLst>
                            <p:childTnLst>
                              <p:par>
                                <p:cTn id="13" presetID="22" presetClass="entr" presetSubtype="8" fill="hold" grpId="0" nodeType="afterEffect">
                                  <p:stCondLst>
                                    <p:cond delay="0"/>
                                  </p:stCondLst>
                                  <p:childTnLst>
                                    <p:set>
                                      <p:cBhvr>
                                        <p:cTn id="14" dur="1" fill="hold">
                                          <p:stCondLst>
                                            <p:cond delay="0"/>
                                          </p:stCondLst>
                                        </p:cTn>
                                        <p:tgtEl>
                                          <p:spTgt spid="133"/>
                                        </p:tgtEl>
                                        <p:attrNameLst>
                                          <p:attrName>style.visibility</p:attrName>
                                        </p:attrNameLst>
                                      </p:cBhvr>
                                      <p:to>
                                        <p:strVal val="visible"/>
                                      </p:to>
                                    </p:set>
                                    <p:animEffect transition="in" filter="wipe(left)">
                                      <p:cBhvr>
                                        <p:cTn id="15" dur="500"/>
                                        <p:tgtEl>
                                          <p:spTgt spid="133"/>
                                        </p:tgtEl>
                                      </p:cBhvr>
                                    </p:animEffect>
                                  </p:childTnLst>
                                </p:cTn>
                              </p:par>
                            </p:childTnLst>
                          </p:cTn>
                        </p:par>
                        <p:par>
                          <p:cTn id="16" fill="hold">
                            <p:stCondLst>
                              <p:cond delay="1300"/>
                            </p:stCondLst>
                            <p:childTnLst>
                              <p:par>
                                <p:cTn id="17" presetID="14" presetClass="entr" presetSubtype="10" fill="hold" grpId="0" nodeType="after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randombar(horizontal)">
                                      <p:cBhvr>
                                        <p:cTn id="19" dur="500"/>
                                        <p:tgtEl>
                                          <p:spTgt spid="2"/>
                                        </p:tgtEl>
                                      </p:cBhvr>
                                    </p:animEffect>
                                  </p:childTnLst>
                                </p:cTn>
                              </p:par>
                            </p:childTnLst>
                          </p:cTn>
                        </p:par>
                        <p:par>
                          <p:cTn id="20" fill="hold">
                            <p:stCondLst>
                              <p:cond delay="1800"/>
                            </p:stCondLst>
                            <p:childTnLst>
                              <p:par>
                                <p:cTn id="21" presetID="22" presetClass="entr" presetSubtype="8" fill="hold" nodeType="afterEffect">
                                  <p:stCondLst>
                                    <p:cond delay="0"/>
                                  </p:stCondLst>
                                  <p:childTnLst>
                                    <p:set>
                                      <p:cBhvr>
                                        <p:cTn id="22" dur="1" fill="hold">
                                          <p:stCondLst>
                                            <p:cond delay="0"/>
                                          </p:stCondLst>
                                        </p:cTn>
                                        <p:tgtEl>
                                          <p:spTgt spid="62"/>
                                        </p:tgtEl>
                                        <p:attrNameLst>
                                          <p:attrName>style.visibility</p:attrName>
                                        </p:attrNameLst>
                                      </p:cBhvr>
                                      <p:to>
                                        <p:strVal val="visible"/>
                                      </p:to>
                                    </p:set>
                                    <p:animEffect transition="in" filter="wipe(left)">
                                      <p:cBhvr>
                                        <p:cTn id="23" dur="500"/>
                                        <p:tgtEl>
                                          <p:spTgt spid="62"/>
                                        </p:tgtEl>
                                      </p:cBhvr>
                                    </p:animEffect>
                                  </p:childTnLst>
                                </p:cTn>
                              </p:par>
                            </p:childTnLst>
                          </p:cTn>
                        </p:par>
                        <p:par>
                          <p:cTn id="24" fill="hold">
                            <p:stCondLst>
                              <p:cond delay="2300"/>
                            </p:stCondLst>
                            <p:childTnLst>
                              <p:par>
                                <p:cTn id="25" presetID="10" presetClass="entr" presetSubtype="0" fill="hold" nodeType="afterEffect">
                                  <p:stCondLst>
                                    <p:cond delay="0"/>
                                  </p:stCondLst>
                                  <p:childTnLst>
                                    <p:set>
                                      <p:cBhvr>
                                        <p:cTn id="26" dur="1" fill="hold">
                                          <p:stCondLst>
                                            <p:cond delay="0"/>
                                          </p:stCondLst>
                                        </p:cTn>
                                        <p:tgtEl>
                                          <p:spTgt spid="98"/>
                                        </p:tgtEl>
                                        <p:attrNameLst>
                                          <p:attrName>style.visibility</p:attrName>
                                        </p:attrNameLst>
                                      </p:cBhvr>
                                      <p:to>
                                        <p:strVal val="visible"/>
                                      </p:to>
                                    </p:set>
                                    <p:animEffect transition="in" filter="fade">
                                      <p:cBhvr>
                                        <p:cTn id="27" dur="500"/>
                                        <p:tgtEl>
                                          <p:spTgt spid="98"/>
                                        </p:tgtEl>
                                      </p:cBhvr>
                                    </p:animEffect>
                                  </p:childTnLst>
                                </p:cTn>
                              </p:par>
                              <p:par>
                                <p:cTn id="28" presetID="1" presetClass="entr" presetSubtype="0" fill="hold" grpId="0" nodeType="withEffect">
                                  <p:stCondLst>
                                    <p:cond delay="0"/>
                                  </p:stCondLst>
                                  <p:childTnLst>
                                    <p:set>
                                      <p:cBhvr>
                                        <p:cTn id="29" dur="1" fill="hold">
                                          <p:stCondLst>
                                            <p:cond delay="0"/>
                                          </p:stCondLst>
                                        </p:cTn>
                                        <p:tgtEl>
                                          <p:spTgt spid="116"/>
                                        </p:tgtEl>
                                        <p:attrNameLst>
                                          <p:attrName>style.visibility</p:attrName>
                                        </p:attrNameLst>
                                      </p:cBhvr>
                                      <p:to>
                                        <p:strVal val="visible"/>
                                      </p:to>
                                    </p:set>
                                  </p:childTnLst>
                                </p:cTn>
                              </p:par>
                            </p:childTnLst>
                          </p:cTn>
                        </p:par>
                        <p:par>
                          <p:cTn id="30" fill="hold">
                            <p:stCondLst>
                              <p:cond delay="2800"/>
                            </p:stCondLst>
                            <p:childTnLst>
                              <p:par>
                                <p:cTn id="31" presetID="10" presetClass="entr" presetSubtype="0" fill="hold" grpId="0" nodeType="afterEffect">
                                  <p:stCondLst>
                                    <p:cond delay="0"/>
                                  </p:stCondLst>
                                  <p:childTnLst>
                                    <p:set>
                                      <p:cBhvr>
                                        <p:cTn id="32" dur="1" fill="hold">
                                          <p:stCondLst>
                                            <p:cond delay="0"/>
                                          </p:stCondLst>
                                        </p:cTn>
                                        <p:tgtEl>
                                          <p:spTgt spid="124"/>
                                        </p:tgtEl>
                                        <p:attrNameLst>
                                          <p:attrName>style.visibility</p:attrName>
                                        </p:attrNameLst>
                                      </p:cBhvr>
                                      <p:to>
                                        <p:strVal val="visible"/>
                                      </p:to>
                                    </p:set>
                                    <p:animEffect transition="in" filter="fade">
                                      <p:cBhvr>
                                        <p:cTn id="33" dur="500"/>
                                        <p:tgtEl>
                                          <p:spTgt spid="124"/>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25"/>
                                        </p:tgtEl>
                                        <p:attrNameLst>
                                          <p:attrName>style.visibility</p:attrName>
                                        </p:attrNameLst>
                                      </p:cBhvr>
                                      <p:to>
                                        <p:strVal val="visible"/>
                                      </p:to>
                                    </p:set>
                                    <p:animEffect transition="in" filter="fade">
                                      <p:cBhvr>
                                        <p:cTn id="36" dur="500"/>
                                        <p:tgtEl>
                                          <p:spTgt spid="125"/>
                                        </p:tgtEl>
                                      </p:cBhvr>
                                    </p:animEffect>
                                  </p:childTnLst>
                                </p:cTn>
                              </p:par>
                            </p:childTnLst>
                          </p:cTn>
                        </p:par>
                        <p:par>
                          <p:cTn id="37" fill="hold">
                            <p:stCondLst>
                              <p:cond delay="3300"/>
                            </p:stCondLst>
                            <p:childTnLst>
                              <p:par>
                                <p:cTn id="38" presetID="10" presetClass="entr" presetSubtype="0" fill="hold" nodeType="afterEffect">
                                  <p:stCondLst>
                                    <p:cond delay="0"/>
                                  </p:stCondLst>
                                  <p:childTnLst>
                                    <p:set>
                                      <p:cBhvr>
                                        <p:cTn id="39" dur="1" fill="hold">
                                          <p:stCondLst>
                                            <p:cond delay="0"/>
                                          </p:stCondLst>
                                        </p:cTn>
                                        <p:tgtEl>
                                          <p:spTgt spid="101"/>
                                        </p:tgtEl>
                                        <p:attrNameLst>
                                          <p:attrName>style.visibility</p:attrName>
                                        </p:attrNameLst>
                                      </p:cBhvr>
                                      <p:to>
                                        <p:strVal val="visible"/>
                                      </p:to>
                                    </p:set>
                                    <p:animEffect transition="in" filter="fade">
                                      <p:cBhvr>
                                        <p:cTn id="40" dur="500"/>
                                        <p:tgtEl>
                                          <p:spTgt spid="101"/>
                                        </p:tgtEl>
                                      </p:cBhvr>
                                    </p:animEffect>
                                  </p:childTnLst>
                                </p:cTn>
                              </p:par>
                              <p:par>
                                <p:cTn id="41" presetID="1" presetClass="entr" presetSubtype="0" fill="hold" grpId="0" nodeType="withEffect">
                                  <p:stCondLst>
                                    <p:cond delay="0"/>
                                  </p:stCondLst>
                                  <p:childTnLst>
                                    <p:set>
                                      <p:cBhvr>
                                        <p:cTn id="42" dur="1" fill="hold">
                                          <p:stCondLst>
                                            <p:cond delay="0"/>
                                          </p:stCondLst>
                                        </p:cTn>
                                        <p:tgtEl>
                                          <p:spTgt spid="119"/>
                                        </p:tgtEl>
                                        <p:attrNameLst>
                                          <p:attrName>style.visibility</p:attrName>
                                        </p:attrNameLst>
                                      </p:cBhvr>
                                      <p:to>
                                        <p:strVal val="visible"/>
                                      </p:to>
                                    </p:set>
                                  </p:childTnLst>
                                </p:cTn>
                              </p:par>
                            </p:childTnLst>
                          </p:cTn>
                        </p:par>
                        <p:par>
                          <p:cTn id="43" fill="hold">
                            <p:stCondLst>
                              <p:cond delay="3800"/>
                            </p:stCondLst>
                            <p:childTnLst>
                              <p:par>
                                <p:cTn id="44" presetID="10" presetClass="entr" presetSubtype="0" fill="hold" grpId="0" nodeType="afterEffect">
                                  <p:stCondLst>
                                    <p:cond delay="0"/>
                                  </p:stCondLst>
                                  <p:childTnLst>
                                    <p:set>
                                      <p:cBhvr>
                                        <p:cTn id="45" dur="1" fill="hold">
                                          <p:stCondLst>
                                            <p:cond delay="0"/>
                                          </p:stCondLst>
                                        </p:cTn>
                                        <p:tgtEl>
                                          <p:spTgt spid="117"/>
                                        </p:tgtEl>
                                        <p:attrNameLst>
                                          <p:attrName>style.visibility</p:attrName>
                                        </p:attrNameLst>
                                      </p:cBhvr>
                                      <p:to>
                                        <p:strVal val="visible"/>
                                      </p:to>
                                    </p:set>
                                    <p:animEffect transition="in" filter="fade">
                                      <p:cBhvr>
                                        <p:cTn id="46" dur="500"/>
                                        <p:tgtEl>
                                          <p:spTgt spid="117"/>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18"/>
                                        </p:tgtEl>
                                        <p:attrNameLst>
                                          <p:attrName>style.visibility</p:attrName>
                                        </p:attrNameLst>
                                      </p:cBhvr>
                                      <p:to>
                                        <p:strVal val="visible"/>
                                      </p:to>
                                    </p:set>
                                    <p:animEffect transition="in" filter="fade">
                                      <p:cBhvr>
                                        <p:cTn id="49" dur="500"/>
                                        <p:tgtEl>
                                          <p:spTgt spid="118"/>
                                        </p:tgtEl>
                                      </p:cBhvr>
                                    </p:animEffect>
                                  </p:childTnLst>
                                </p:cTn>
                              </p:par>
                            </p:childTnLst>
                          </p:cTn>
                        </p:par>
                        <p:par>
                          <p:cTn id="50" fill="hold">
                            <p:stCondLst>
                              <p:cond delay="4300"/>
                            </p:stCondLst>
                            <p:childTnLst>
                              <p:par>
                                <p:cTn id="51" presetID="10" presetClass="entr" presetSubtype="0" fill="hold" nodeType="afterEffect">
                                  <p:stCondLst>
                                    <p:cond delay="0"/>
                                  </p:stCondLst>
                                  <p:childTnLst>
                                    <p:set>
                                      <p:cBhvr>
                                        <p:cTn id="52" dur="1" fill="hold">
                                          <p:stCondLst>
                                            <p:cond delay="0"/>
                                          </p:stCondLst>
                                        </p:cTn>
                                        <p:tgtEl>
                                          <p:spTgt spid="104"/>
                                        </p:tgtEl>
                                        <p:attrNameLst>
                                          <p:attrName>style.visibility</p:attrName>
                                        </p:attrNameLst>
                                      </p:cBhvr>
                                      <p:to>
                                        <p:strVal val="visible"/>
                                      </p:to>
                                    </p:set>
                                    <p:animEffect transition="in" filter="fade">
                                      <p:cBhvr>
                                        <p:cTn id="53" dur="500"/>
                                        <p:tgtEl>
                                          <p:spTgt spid="104"/>
                                        </p:tgtEl>
                                      </p:cBhvr>
                                    </p:animEffect>
                                  </p:childTnLst>
                                </p:cTn>
                              </p:par>
                              <p:par>
                                <p:cTn id="54" presetID="1" presetClass="entr" presetSubtype="0" fill="hold" grpId="0" nodeType="withEffect">
                                  <p:stCondLst>
                                    <p:cond delay="0"/>
                                  </p:stCondLst>
                                  <p:childTnLst>
                                    <p:set>
                                      <p:cBhvr>
                                        <p:cTn id="55" dur="1" fill="hold">
                                          <p:stCondLst>
                                            <p:cond delay="0"/>
                                          </p:stCondLst>
                                        </p:cTn>
                                        <p:tgtEl>
                                          <p:spTgt spid="120"/>
                                        </p:tgtEl>
                                        <p:attrNameLst>
                                          <p:attrName>style.visibility</p:attrName>
                                        </p:attrNameLst>
                                      </p:cBhvr>
                                      <p:to>
                                        <p:strVal val="visible"/>
                                      </p:to>
                                    </p:set>
                                  </p:childTnLst>
                                </p:cTn>
                              </p:par>
                            </p:childTnLst>
                          </p:cTn>
                        </p:par>
                        <p:par>
                          <p:cTn id="56" fill="hold">
                            <p:stCondLst>
                              <p:cond delay="4800"/>
                            </p:stCondLst>
                            <p:childTnLst>
                              <p:par>
                                <p:cTn id="57" presetID="10" presetClass="entr" presetSubtype="0" fill="hold" grpId="0" nodeType="afterEffect">
                                  <p:stCondLst>
                                    <p:cond delay="0"/>
                                  </p:stCondLst>
                                  <p:childTnLst>
                                    <p:set>
                                      <p:cBhvr>
                                        <p:cTn id="58" dur="1" fill="hold">
                                          <p:stCondLst>
                                            <p:cond delay="0"/>
                                          </p:stCondLst>
                                        </p:cTn>
                                        <p:tgtEl>
                                          <p:spTgt spid="126"/>
                                        </p:tgtEl>
                                        <p:attrNameLst>
                                          <p:attrName>style.visibility</p:attrName>
                                        </p:attrNameLst>
                                      </p:cBhvr>
                                      <p:to>
                                        <p:strVal val="visible"/>
                                      </p:to>
                                    </p:set>
                                    <p:animEffect transition="in" filter="fade">
                                      <p:cBhvr>
                                        <p:cTn id="59" dur="500"/>
                                        <p:tgtEl>
                                          <p:spTgt spid="126"/>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127"/>
                                        </p:tgtEl>
                                        <p:attrNameLst>
                                          <p:attrName>style.visibility</p:attrName>
                                        </p:attrNameLst>
                                      </p:cBhvr>
                                      <p:to>
                                        <p:strVal val="visible"/>
                                      </p:to>
                                    </p:set>
                                    <p:animEffect transition="in" filter="fade">
                                      <p:cBhvr>
                                        <p:cTn id="62" dur="500"/>
                                        <p:tgtEl>
                                          <p:spTgt spid="127"/>
                                        </p:tgtEl>
                                      </p:cBhvr>
                                    </p:animEffect>
                                  </p:childTnLst>
                                </p:cTn>
                              </p:par>
                            </p:childTnLst>
                          </p:cTn>
                        </p:par>
                        <p:par>
                          <p:cTn id="63" fill="hold">
                            <p:stCondLst>
                              <p:cond delay="5300"/>
                            </p:stCondLst>
                            <p:childTnLst>
                              <p:par>
                                <p:cTn id="64" presetID="10" presetClass="entr" presetSubtype="0" fill="hold" nodeType="afterEffect">
                                  <p:stCondLst>
                                    <p:cond delay="0"/>
                                  </p:stCondLst>
                                  <p:childTnLst>
                                    <p:set>
                                      <p:cBhvr>
                                        <p:cTn id="65" dur="1" fill="hold">
                                          <p:stCondLst>
                                            <p:cond delay="0"/>
                                          </p:stCondLst>
                                        </p:cTn>
                                        <p:tgtEl>
                                          <p:spTgt spid="107"/>
                                        </p:tgtEl>
                                        <p:attrNameLst>
                                          <p:attrName>style.visibility</p:attrName>
                                        </p:attrNameLst>
                                      </p:cBhvr>
                                      <p:to>
                                        <p:strVal val="visible"/>
                                      </p:to>
                                    </p:set>
                                    <p:animEffect transition="in" filter="fade">
                                      <p:cBhvr>
                                        <p:cTn id="66" dur="500"/>
                                        <p:tgtEl>
                                          <p:spTgt spid="107"/>
                                        </p:tgtEl>
                                      </p:cBhvr>
                                    </p:animEffect>
                                  </p:childTnLst>
                                </p:cTn>
                              </p:par>
                              <p:par>
                                <p:cTn id="67" presetID="1" presetClass="entr" presetSubtype="0" fill="hold" grpId="0" nodeType="withEffect">
                                  <p:stCondLst>
                                    <p:cond delay="0"/>
                                  </p:stCondLst>
                                  <p:childTnLst>
                                    <p:set>
                                      <p:cBhvr>
                                        <p:cTn id="68" dur="1" fill="hold">
                                          <p:stCondLst>
                                            <p:cond delay="0"/>
                                          </p:stCondLst>
                                        </p:cTn>
                                        <p:tgtEl>
                                          <p:spTgt spid="121"/>
                                        </p:tgtEl>
                                        <p:attrNameLst>
                                          <p:attrName>style.visibility</p:attrName>
                                        </p:attrNameLst>
                                      </p:cBhvr>
                                      <p:to>
                                        <p:strVal val="visible"/>
                                      </p:to>
                                    </p:set>
                                  </p:childTnLst>
                                </p:cTn>
                              </p:par>
                            </p:childTnLst>
                          </p:cTn>
                        </p:par>
                        <p:par>
                          <p:cTn id="69" fill="hold">
                            <p:stCondLst>
                              <p:cond delay="5800"/>
                            </p:stCondLst>
                            <p:childTnLst>
                              <p:par>
                                <p:cTn id="70" presetID="10" presetClass="entr" presetSubtype="0" fill="hold" grpId="0" nodeType="afterEffect">
                                  <p:stCondLst>
                                    <p:cond delay="0"/>
                                  </p:stCondLst>
                                  <p:childTnLst>
                                    <p:set>
                                      <p:cBhvr>
                                        <p:cTn id="71" dur="1" fill="hold">
                                          <p:stCondLst>
                                            <p:cond delay="0"/>
                                          </p:stCondLst>
                                        </p:cTn>
                                        <p:tgtEl>
                                          <p:spTgt spid="132"/>
                                        </p:tgtEl>
                                        <p:attrNameLst>
                                          <p:attrName>style.visibility</p:attrName>
                                        </p:attrNameLst>
                                      </p:cBhvr>
                                      <p:to>
                                        <p:strVal val="visible"/>
                                      </p:to>
                                    </p:set>
                                    <p:animEffect transition="in" filter="fade">
                                      <p:cBhvr>
                                        <p:cTn id="72" dur="500"/>
                                        <p:tgtEl>
                                          <p:spTgt spid="132"/>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134"/>
                                        </p:tgtEl>
                                        <p:attrNameLst>
                                          <p:attrName>style.visibility</p:attrName>
                                        </p:attrNameLst>
                                      </p:cBhvr>
                                      <p:to>
                                        <p:strVal val="visible"/>
                                      </p:to>
                                    </p:set>
                                    <p:animEffect transition="in" filter="fade">
                                      <p:cBhvr>
                                        <p:cTn id="75" dur="500"/>
                                        <p:tgtEl>
                                          <p:spTgt spid="134"/>
                                        </p:tgtEl>
                                      </p:cBhvr>
                                    </p:animEffect>
                                  </p:childTnLst>
                                </p:cTn>
                              </p:par>
                            </p:childTnLst>
                          </p:cTn>
                        </p:par>
                        <p:par>
                          <p:cTn id="76" fill="hold">
                            <p:stCondLst>
                              <p:cond delay="6300"/>
                            </p:stCondLst>
                            <p:childTnLst>
                              <p:par>
                                <p:cTn id="77" presetID="10" presetClass="entr" presetSubtype="0" fill="hold" nodeType="afterEffect">
                                  <p:stCondLst>
                                    <p:cond delay="0"/>
                                  </p:stCondLst>
                                  <p:childTnLst>
                                    <p:set>
                                      <p:cBhvr>
                                        <p:cTn id="78" dur="1" fill="hold">
                                          <p:stCondLst>
                                            <p:cond delay="0"/>
                                          </p:stCondLst>
                                        </p:cTn>
                                        <p:tgtEl>
                                          <p:spTgt spid="110"/>
                                        </p:tgtEl>
                                        <p:attrNameLst>
                                          <p:attrName>style.visibility</p:attrName>
                                        </p:attrNameLst>
                                      </p:cBhvr>
                                      <p:to>
                                        <p:strVal val="visible"/>
                                      </p:to>
                                    </p:set>
                                    <p:animEffect transition="in" filter="fade">
                                      <p:cBhvr>
                                        <p:cTn id="79" dur="500"/>
                                        <p:tgtEl>
                                          <p:spTgt spid="110"/>
                                        </p:tgtEl>
                                      </p:cBhvr>
                                    </p:animEffect>
                                  </p:childTnLst>
                                </p:cTn>
                              </p:par>
                              <p:par>
                                <p:cTn id="80" presetID="1" presetClass="entr" presetSubtype="0" fill="hold" grpId="0" nodeType="withEffect">
                                  <p:stCondLst>
                                    <p:cond delay="0"/>
                                  </p:stCondLst>
                                  <p:childTnLst>
                                    <p:set>
                                      <p:cBhvr>
                                        <p:cTn id="81" dur="1" fill="hold">
                                          <p:stCondLst>
                                            <p:cond delay="0"/>
                                          </p:stCondLst>
                                        </p:cTn>
                                        <p:tgtEl>
                                          <p:spTgt spid="122"/>
                                        </p:tgtEl>
                                        <p:attrNameLst>
                                          <p:attrName>style.visibility</p:attrName>
                                        </p:attrNameLst>
                                      </p:cBhvr>
                                      <p:to>
                                        <p:strVal val="visible"/>
                                      </p:to>
                                    </p:set>
                                  </p:childTnLst>
                                </p:cTn>
                              </p:par>
                            </p:childTnLst>
                          </p:cTn>
                        </p:par>
                        <p:par>
                          <p:cTn id="82" fill="hold">
                            <p:stCondLst>
                              <p:cond delay="6800"/>
                            </p:stCondLst>
                            <p:childTnLst>
                              <p:par>
                                <p:cTn id="83" presetID="10" presetClass="entr" presetSubtype="0" fill="hold" grpId="0" nodeType="afterEffect">
                                  <p:stCondLst>
                                    <p:cond delay="0"/>
                                  </p:stCondLst>
                                  <p:childTnLst>
                                    <p:set>
                                      <p:cBhvr>
                                        <p:cTn id="84" dur="1" fill="hold">
                                          <p:stCondLst>
                                            <p:cond delay="0"/>
                                          </p:stCondLst>
                                        </p:cTn>
                                        <p:tgtEl>
                                          <p:spTgt spid="135"/>
                                        </p:tgtEl>
                                        <p:attrNameLst>
                                          <p:attrName>style.visibility</p:attrName>
                                        </p:attrNameLst>
                                      </p:cBhvr>
                                      <p:to>
                                        <p:strVal val="visible"/>
                                      </p:to>
                                    </p:set>
                                    <p:animEffect transition="in" filter="fade">
                                      <p:cBhvr>
                                        <p:cTn id="85" dur="500"/>
                                        <p:tgtEl>
                                          <p:spTgt spid="135"/>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136"/>
                                        </p:tgtEl>
                                        <p:attrNameLst>
                                          <p:attrName>style.visibility</p:attrName>
                                        </p:attrNameLst>
                                      </p:cBhvr>
                                      <p:to>
                                        <p:strVal val="visible"/>
                                      </p:to>
                                    </p:set>
                                    <p:animEffect transition="in" filter="fade">
                                      <p:cBhvr>
                                        <p:cTn id="88" dur="500"/>
                                        <p:tgtEl>
                                          <p:spTgt spid="136"/>
                                        </p:tgtEl>
                                      </p:cBhvr>
                                    </p:animEffect>
                                  </p:childTnLst>
                                </p:cTn>
                              </p:par>
                            </p:childTnLst>
                          </p:cTn>
                        </p:par>
                        <p:par>
                          <p:cTn id="89" fill="hold">
                            <p:stCondLst>
                              <p:cond delay="7300"/>
                            </p:stCondLst>
                            <p:childTnLst>
                              <p:par>
                                <p:cTn id="90" presetID="10" presetClass="entr" presetSubtype="0" fill="hold" nodeType="afterEffect">
                                  <p:stCondLst>
                                    <p:cond delay="0"/>
                                  </p:stCondLst>
                                  <p:childTnLst>
                                    <p:set>
                                      <p:cBhvr>
                                        <p:cTn id="91" dur="1" fill="hold">
                                          <p:stCondLst>
                                            <p:cond delay="0"/>
                                          </p:stCondLst>
                                        </p:cTn>
                                        <p:tgtEl>
                                          <p:spTgt spid="113"/>
                                        </p:tgtEl>
                                        <p:attrNameLst>
                                          <p:attrName>style.visibility</p:attrName>
                                        </p:attrNameLst>
                                      </p:cBhvr>
                                      <p:to>
                                        <p:strVal val="visible"/>
                                      </p:to>
                                    </p:set>
                                    <p:animEffect transition="in" filter="fade">
                                      <p:cBhvr>
                                        <p:cTn id="92" dur="500"/>
                                        <p:tgtEl>
                                          <p:spTgt spid="113"/>
                                        </p:tgtEl>
                                      </p:cBhvr>
                                    </p:animEffect>
                                  </p:childTnLst>
                                </p:cTn>
                              </p:par>
                              <p:par>
                                <p:cTn id="93" presetID="1" presetClass="entr" presetSubtype="0" fill="hold" grpId="0" nodeType="withEffect">
                                  <p:stCondLst>
                                    <p:cond delay="0"/>
                                  </p:stCondLst>
                                  <p:childTnLst>
                                    <p:set>
                                      <p:cBhvr>
                                        <p:cTn id="94" dur="1" fill="hold">
                                          <p:stCondLst>
                                            <p:cond delay="0"/>
                                          </p:stCondLst>
                                        </p:cTn>
                                        <p:tgtEl>
                                          <p:spTgt spid="123"/>
                                        </p:tgtEl>
                                        <p:attrNameLst>
                                          <p:attrName>style.visibility</p:attrName>
                                        </p:attrNameLst>
                                      </p:cBhvr>
                                      <p:to>
                                        <p:strVal val="visible"/>
                                      </p:to>
                                    </p:set>
                                  </p:childTnLst>
                                </p:cTn>
                              </p:par>
                            </p:childTnLst>
                          </p:cTn>
                        </p:par>
                        <p:par>
                          <p:cTn id="95" fill="hold">
                            <p:stCondLst>
                              <p:cond delay="7800"/>
                            </p:stCondLst>
                            <p:childTnLst>
                              <p:par>
                                <p:cTn id="96" presetID="10" presetClass="entr" presetSubtype="0" fill="hold" grpId="0" nodeType="afterEffect">
                                  <p:stCondLst>
                                    <p:cond delay="0"/>
                                  </p:stCondLst>
                                  <p:childTnLst>
                                    <p:set>
                                      <p:cBhvr>
                                        <p:cTn id="97" dur="1" fill="hold">
                                          <p:stCondLst>
                                            <p:cond delay="0"/>
                                          </p:stCondLst>
                                        </p:cTn>
                                        <p:tgtEl>
                                          <p:spTgt spid="137"/>
                                        </p:tgtEl>
                                        <p:attrNameLst>
                                          <p:attrName>style.visibility</p:attrName>
                                        </p:attrNameLst>
                                      </p:cBhvr>
                                      <p:to>
                                        <p:strVal val="visible"/>
                                      </p:to>
                                    </p:set>
                                    <p:animEffect transition="in" filter="fade">
                                      <p:cBhvr>
                                        <p:cTn id="98" dur="500"/>
                                        <p:tgtEl>
                                          <p:spTgt spid="137"/>
                                        </p:tgtEl>
                                      </p:cBhvr>
                                    </p:animEffect>
                                  </p:childTnLst>
                                </p:cTn>
                              </p:par>
                              <p:par>
                                <p:cTn id="99" presetID="10" presetClass="entr" presetSubtype="0" fill="hold" grpId="0" nodeType="withEffect">
                                  <p:stCondLst>
                                    <p:cond delay="0"/>
                                  </p:stCondLst>
                                  <p:childTnLst>
                                    <p:set>
                                      <p:cBhvr>
                                        <p:cTn id="100" dur="1" fill="hold">
                                          <p:stCondLst>
                                            <p:cond delay="0"/>
                                          </p:stCondLst>
                                        </p:cTn>
                                        <p:tgtEl>
                                          <p:spTgt spid="138"/>
                                        </p:tgtEl>
                                        <p:attrNameLst>
                                          <p:attrName>style.visibility</p:attrName>
                                        </p:attrNameLst>
                                      </p:cBhvr>
                                      <p:to>
                                        <p:strVal val="visible"/>
                                      </p:to>
                                    </p:set>
                                    <p:animEffect transition="in" filter="fade">
                                      <p:cBhvr>
                                        <p:cTn id="101" dur="500"/>
                                        <p:tgtEl>
                                          <p:spTgt spid="1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33" grpId="0"/>
      <p:bldP spid="116" grpId="0"/>
      <p:bldP spid="117" grpId="0"/>
      <p:bldP spid="118" grpId="0"/>
      <p:bldP spid="119" grpId="0"/>
      <p:bldP spid="120" grpId="0"/>
      <p:bldP spid="121" grpId="0"/>
      <p:bldP spid="122" grpId="0"/>
      <p:bldP spid="123" grpId="0"/>
      <p:bldP spid="124" grpId="0"/>
      <p:bldP spid="125" grpId="0"/>
      <p:bldP spid="126" grpId="0"/>
      <p:bldP spid="127" grpId="0"/>
      <p:bldP spid="132" grpId="0"/>
      <p:bldP spid="134" grpId="0"/>
      <p:bldP spid="135" grpId="0"/>
      <p:bldP spid="136" grpId="0"/>
      <p:bldP spid="137" grpId="0"/>
      <p:bldP spid="13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8" name="组合 127"/>
          <p:cNvGrpSpPr>
            <a:grpSpLocks noChangeAspect="1"/>
          </p:cNvGrpSpPr>
          <p:nvPr/>
        </p:nvGrpSpPr>
        <p:grpSpPr>
          <a:xfrm>
            <a:off x="359581" y="328252"/>
            <a:ext cx="411518" cy="411464"/>
            <a:chOff x="304800" y="673100"/>
            <a:chExt cx="4000500" cy="4000500"/>
          </a:xfrm>
          <a:effectLst>
            <a:outerShdw blurRad="444500" dist="254000" dir="8100000" algn="tr" rotWithShape="0">
              <a:prstClr val="black">
                <a:alpha val="24000"/>
              </a:prstClr>
            </a:outerShdw>
          </a:effectLst>
        </p:grpSpPr>
        <p:sp>
          <p:nvSpPr>
            <p:cNvPr id="129" name="同心圆 128"/>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微软雅黑"/>
              </a:endParaRPr>
            </a:p>
          </p:txBody>
        </p:sp>
        <p:sp>
          <p:nvSpPr>
            <p:cNvPr id="130" name="椭圆 129"/>
            <p:cNvSpPr/>
            <p:nvPr/>
          </p:nvSpPr>
          <p:spPr>
            <a:xfrm>
              <a:off x="392100" y="760400"/>
              <a:ext cx="3825879" cy="3825879"/>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a:endParaRPr>
            </a:p>
          </p:txBody>
        </p:sp>
      </p:grpSp>
      <p:cxnSp>
        <p:nvCxnSpPr>
          <p:cNvPr id="131" name="直接连接符 130"/>
          <p:cNvCxnSpPr/>
          <p:nvPr/>
        </p:nvCxnSpPr>
        <p:spPr>
          <a:xfrm>
            <a:off x="898771" y="611565"/>
            <a:ext cx="7084961" cy="0"/>
          </a:xfrm>
          <a:prstGeom prst="line">
            <a:avLst/>
          </a:prstGeom>
          <a:ln w="158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7885677" y="411510"/>
            <a:ext cx="1150819" cy="400110"/>
          </a:xfrm>
          <a:prstGeom prst="rect">
            <a:avLst/>
          </a:prstGeom>
          <a:noFill/>
        </p:spPr>
        <p:txBody>
          <a:bodyPr wrap="square" rtlCol="0">
            <a:spAutoFit/>
          </a:bodyPr>
          <a:lstStyle/>
          <a:p>
            <a:pPr algn="ctr"/>
            <a:r>
              <a:rPr lang="en-US" altLang="zh-CN" sz="2000" b="1" dirty="0" smtClean="0">
                <a:solidFill>
                  <a:schemeClr val="tx1">
                    <a:lumMod val="50000"/>
                    <a:lumOff val="50000"/>
                  </a:schemeClr>
                </a:solidFill>
                <a:ea typeface="微软雅黑"/>
              </a:rPr>
              <a:t>LOGO</a:t>
            </a:r>
            <a:endParaRPr lang="zh-CN" altLang="en-US" sz="2000" b="1" dirty="0">
              <a:solidFill>
                <a:schemeClr val="tx1">
                  <a:lumMod val="50000"/>
                  <a:lumOff val="50000"/>
                </a:schemeClr>
              </a:solidFill>
              <a:ea typeface="微软雅黑"/>
            </a:endParaRPr>
          </a:p>
        </p:txBody>
      </p:sp>
      <p:sp>
        <p:nvSpPr>
          <p:cNvPr id="133" name="Text Box 18"/>
          <p:cNvSpPr txBox="1">
            <a:spLocks noChangeArrowheads="1"/>
          </p:cNvSpPr>
          <p:nvPr/>
        </p:nvSpPr>
        <p:spPr bwMode="gray">
          <a:xfrm>
            <a:off x="970779" y="288980"/>
            <a:ext cx="281044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zh-CN" altLang="en-US" sz="1600" b="1" dirty="0" smtClean="0">
                <a:solidFill>
                  <a:schemeClr val="tx1">
                    <a:lumMod val="75000"/>
                    <a:lumOff val="25000"/>
                  </a:schemeClr>
                </a:solidFill>
                <a:latin typeface="微软雅黑"/>
                <a:ea typeface="微软雅黑"/>
              </a:rPr>
              <a:t>添加您想要的标题</a:t>
            </a:r>
            <a:endParaRPr lang="zh-CN" altLang="en-US" sz="1600" b="1" dirty="0">
              <a:solidFill>
                <a:schemeClr val="tx1">
                  <a:lumMod val="75000"/>
                  <a:lumOff val="25000"/>
                </a:schemeClr>
              </a:solidFill>
              <a:latin typeface="微软雅黑"/>
              <a:ea typeface="微软雅黑"/>
            </a:endParaRPr>
          </a:p>
        </p:txBody>
      </p:sp>
      <p:sp>
        <p:nvSpPr>
          <p:cNvPr id="56" name="TextBox 55"/>
          <p:cNvSpPr txBox="1"/>
          <p:nvPr/>
        </p:nvSpPr>
        <p:spPr>
          <a:xfrm>
            <a:off x="5678723" y="1461747"/>
            <a:ext cx="2779807" cy="677108"/>
          </a:xfrm>
          <a:prstGeom prst="rect">
            <a:avLst/>
          </a:prstGeom>
          <a:noFill/>
        </p:spPr>
        <p:txBody>
          <a:bodyPr wrap="square" rtlCol="0">
            <a:spAutoFit/>
          </a:bodyPr>
          <a:lstStyle/>
          <a:p>
            <a:r>
              <a:rPr lang="zh-CN" altLang="en-US" sz="1400" b="1" dirty="0" smtClean="0">
                <a:solidFill>
                  <a:srgbClr val="7030A0"/>
                </a:solidFill>
                <a:latin typeface="微软雅黑"/>
                <a:ea typeface="微软雅黑"/>
              </a:rPr>
              <a:t>总体目标顺利完成</a:t>
            </a:r>
            <a:endParaRPr lang="en-US" altLang="zh-CN" sz="1400" b="1" dirty="0" smtClean="0">
              <a:solidFill>
                <a:srgbClr val="7030A0"/>
              </a:solidFill>
              <a:latin typeface="微软雅黑"/>
              <a:ea typeface="微软雅黑"/>
            </a:endParaRPr>
          </a:p>
          <a:p>
            <a:r>
              <a:rPr lang="zh-CN" altLang="en-US" sz="1200" dirty="0" smtClean="0">
                <a:solidFill>
                  <a:schemeClr val="tx1">
                    <a:lumMod val="50000"/>
                    <a:lumOff val="50000"/>
                  </a:schemeClr>
                </a:solidFill>
                <a:latin typeface="微软雅黑"/>
                <a:ea typeface="微软雅黑"/>
              </a:rPr>
              <a:t>单击此处添加文本单击此处添加文本</a:t>
            </a:r>
            <a:endParaRPr lang="en-US" altLang="zh-CN" sz="1200" dirty="0" smtClean="0">
              <a:solidFill>
                <a:schemeClr val="tx1">
                  <a:lumMod val="50000"/>
                  <a:lumOff val="50000"/>
                </a:schemeClr>
              </a:solidFill>
              <a:latin typeface="微软雅黑"/>
              <a:ea typeface="微软雅黑"/>
            </a:endParaRPr>
          </a:p>
          <a:p>
            <a:r>
              <a:rPr lang="zh-CN" altLang="en-US" sz="1200" dirty="0" smtClean="0">
                <a:solidFill>
                  <a:schemeClr val="tx1">
                    <a:lumMod val="50000"/>
                    <a:lumOff val="50000"/>
                  </a:schemeClr>
                </a:solidFill>
                <a:latin typeface="微软雅黑"/>
                <a:ea typeface="微软雅黑"/>
              </a:rPr>
              <a:t>单击此处添加文本</a:t>
            </a:r>
            <a:endParaRPr lang="en-US" altLang="zh-CN" sz="1200" dirty="0">
              <a:solidFill>
                <a:schemeClr val="tx1">
                  <a:lumMod val="50000"/>
                  <a:lumOff val="50000"/>
                </a:schemeClr>
              </a:solidFill>
              <a:latin typeface="微软雅黑"/>
              <a:ea typeface="微软雅黑"/>
            </a:endParaRPr>
          </a:p>
        </p:txBody>
      </p:sp>
      <p:sp>
        <p:nvSpPr>
          <p:cNvPr id="57" name="TextBox 56"/>
          <p:cNvSpPr txBox="1"/>
          <p:nvPr/>
        </p:nvSpPr>
        <p:spPr>
          <a:xfrm>
            <a:off x="5680625" y="2494785"/>
            <a:ext cx="2779807" cy="677108"/>
          </a:xfrm>
          <a:prstGeom prst="rect">
            <a:avLst/>
          </a:prstGeom>
          <a:noFill/>
        </p:spPr>
        <p:txBody>
          <a:bodyPr wrap="square" rtlCol="0">
            <a:spAutoFit/>
          </a:bodyPr>
          <a:lstStyle/>
          <a:p>
            <a:r>
              <a:rPr lang="zh-CN" altLang="en-US" sz="1400" b="1" dirty="0" smtClean="0">
                <a:solidFill>
                  <a:srgbClr val="7030A0"/>
                </a:solidFill>
                <a:latin typeface="微软雅黑"/>
                <a:ea typeface="微软雅黑"/>
              </a:rPr>
              <a:t>团队建设更加完善</a:t>
            </a:r>
            <a:endParaRPr lang="en-US" altLang="zh-CN" sz="1400" b="1" dirty="0" smtClean="0">
              <a:solidFill>
                <a:srgbClr val="7030A0"/>
              </a:solidFill>
              <a:latin typeface="微软雅黑"/>
              <a:ea typeface="微软雅黑"/>
            </a:endParaRPr>
          </a:p>
          <a:p>
            <a:r>
              <a:rPr lang="zh-CN" altLang="en-US" sz="1200" dirty="0" smtClean="0">
                <a:solidFill>
                  <a:schemeClr val="tx1">
                    <a:lumMod val="50000"/>
                    <a:lumOff val="50000"/>
                  </a:schemeClr>
                </a:solidFill>
                <a:latin typeface="微软雅黑"/>
                <a:ea typeface="微软雅黑"/>
              </a:rPr>
              <a:t>单击此处添加文本单击此处添加文本</a:t>
            </a:r>
            <a:endParaRPr lang="en-US" altLang="zh-CN" sz="1200" dirty="0">
              <a:solidFill>
                <a:schemeClr val="tx1">
                  <a:lumMod val="50000"/>
                  <a:lumOff val="50000"/>
                </a:schemeClr>
              </a:solidFill>
              <a:latin typeface="微软雅黑"/>
              <a:ea typeface="微软雅黑"/>
            </a:endParaRPr>
          </a:p>
          <a:p>
            <a:r>
              <a:rPr lang="zh-CN" altLang="en-US" sz="1200" dirty="0" smtClean="0">
                <a:solidFill>
                  <a:schemeClr val="tx1">
                    <a:lumMod val="50000"/>
                    <a:lumOff val="50000"/>
                  </a:schemeClr>
                </a:solidFill>
                <a:latin typeface="微软雅黑"/>
                <a:ea typeface="微软雅黑"/>
              </a:rPr>
              <a:t>单击此处添加文本</a:t>
            </a:r>
            <a:endParaRPr lang="en-US" altLang="zh-CN" sz="1200" dirty="0">
              <a:solidFill>
                <a:schemeClr val="tx1">
                  <a:lumMod val="50000"/>
                  <a:lumOff val="50000"/>
                </a:schemeClr>
              </a:solidFill>
              <a:latin typeface="微软雅黑"/>
              <a:ea typeface="微软雅黑"/>
            </a:endParaRPr>
          </a:p>
        </p:txBody>
      </p:sp>
      <p:sp>
        <p:nvSpPr>
          <p:cNvPr id="58" name="TextBox 57"/>
          <p:cNvSpPr txBox="1"/>
          <p:nvPr/>
        </p:nvSpPr>
        <p:spPr>
          <a:xfrm>
            <a:off x="5680625" y="3478818"/>
            <a:ext cx="2779807" cy="677108"/>
          </a:xfrm>
          <a:prstGeom prst="rect">
            <a:avLst/>
          </a:prstGeom>
          <a:noFill/>
        </p:spPr>
        <p:txBody>
          <a:bodyPr wrap="square" rtlCol="0">
            <a:spAutoFit/>
          </a:bodyPr>
          <a:lstStyle/>
          <a:p>
            <a:r>
              <a:rPr lang="zh-CN" altLang="en-US" sz="1400" b="1" dirty="0" smtClean="0">
                <a:solidFill>
                  <a:srgbClr val="7030A0"/>
                </a:solidFill>
                <a:latin typeface="微软雅黑"/>
                <a:ea typeface="微软雅黑"/>
              </a:rPr>
              <a:t>工作能力直线上升</a:t>
            </a:r>
            <a:endParaRPr lang="en-US" altLang="zh-CN" sz="1400" b="1" dirty="0">
              <a:solidFill>
                <a:srgbClr val="7030A0"/>
              </a:solidFill>
              <a:latin typeface="微软雅黑"/>
              <a:ea typeface="微软雅黑"/>
            </a:endParaRPr>
          </a:p>
          <a:p>
            <a:r>
              <a:rPr lang="zh-CN" altLang="en-US" sz="1200" dirty="0" smtClean="0">
                <a:solidFill>
                  <a:schemeClr val="tx1">
                    <a:lumMod val="50000"/>
                    <a:lumOff val="50000"/>
                  </a:schemeClr>
                </a:solidFill>
                <a:latin typeface="微软雅黑"/>
                <a:ea typeface="微软雅黑"/>
              </a:rPr>
              <a:t>单击此处添加文本单击此处添加文本</a:t>
            </a:r>
            <a:endParaRPr lang="en-US" altLang="zh-CN" sz="1200" dirty="0">
              <a:solidFill>
                <a:schemeClr val="tx1">
                  <a:lumMod val="50000"/>
                  <a:lumOff val="50000"/>
                </a:schemeClr>
              </a:solidFill>
              <a:latin typeface="微软雅黑"/>
              <a:ea typeface="微软雅黑"/>
            </a:endParaRPr>
          </a:p>
          <a:p>
            <a:r>
              <a:rPr lang="zh-CN" altLang="en-US" sz="1200" dirty="0" smtClean="0">
                <a:solidFill>
                  <a:schemeClr val="tx1">
                    <a:lumMod val="50000"/>
                    <a:lumOff val="50000"/>
                  </a:schemeClr>
                </a:solidFill>
                <a:latin typeface="微软雅黑"/>
                <a:ea typeface="微软雅黑"/>
              </a:rPr>
              <a:t>单击此处添加文本</a:t>
            </a:r>
            <a:endParaRPr lang="en-US" altLang="zh-CN" sz="1200" dirty="0">
              <a:solidFill>
                <a:schemeClr val="tx1">
                  <a:lumMod val="50000"/>
                  <a:lumOff val="50000"/>
                </a:schemeClr>
              </a:solidFill>
              <a:latin typeface="微软雅黑"/>
              <a:ea typeface="微软雅黑"/>
            </a:endParaRPr>
          </a:p>
        </p:txBody>
      </p:sp>
      <p:cxnSp>
        <p:nvCxnSpPr>
          <p:cNvPr id="59" name="直接连接符 58"/>
          <p:cNvCxnSpPr/>
          <p:nvPr/>
        </p:nvCxnSpPr>
        <p:spPr>
          <a:xfrm>
            <a:off x="4997236" y="2253835"/>
            <a:ext cx="3319180" cy="0"/>
          </a:xfrm>
          <a:prstGeom prst="line">
            <a:avLst/>
          </a:prstGeom>
          <a:noFill/>
          <a:ln w="9525" cap="flat" cmpd="sng" algn="ctr">
            <a:solidFill>
              <a:schemeClr val="tx1">
                <a:lumMod val="50000"/>
                <a:lumOff val="50000"/>
              </a:schemeClr>
            </a:solidFill>
            <a:prstDash val="dash"/>
          </a:ln>
          <a:effectLst/>
        </p:spPr>
      </p:cxnSp>
      <p:cxnSp>
        <p:nvCxnSpPr>
          <p:cNvPr id="60" name="直接连接符 59"/>
          <p:cNvCxnSpPr/>
          <p:nvPr/>
        </p:nvCxnSpPr>
        <p:spPr>
          <a:xfrm>
            <a:off x="4996625" y="3333955"/>
            <a:ext cx="3319791" cy="0"/>
          </a:xfrm>
          <a:prstGeom prst="line">
            <a:avLst/>
          </a:prstGeom>
          <a:noFill/>
          <a:ln w="9525" cap="flat" cmpd="sng" algn="ctr">
            <a:solidFill>
              <a:schemeClr val="tx1">
                <a:lumMod val="50000"/>
                <a:lumOff val="50000"/>
              </a:schemeClr>
            </a:solidFill>
            <a:prstDash val="dash"/>
          </a:ln>
          <a:effectLst/>
        </p:spPr>
      </p:cxnSp>
      <p:grpSp>
        <p:nvGrpSpPr>
          <p:cNvPr id="61" name="组合 60"/>
          <p:cNvGrpSpPr/>
          <p:nvPr/>
        </p:nvGrpSpPr>
        <p:grpSpPr>
          <a:xfrm>
            <a:off x="823856" y="1309572"/>
            <a:ext cx="3771528" cy="3422418"/>
            <a:chOff x="512440" y="949532"/>
            <a:chExt cx="3771528" cy="3422418"/>
          </a:xfrm>
        </p:grpSpPr>
        <p:pic>
          <p:nvPicPr>
            <p:cNvPr id="63"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2440" y="949532"/>
              <a:ext cx="3771528" cy="3422418"/>
            </a:xfrm>
            <a:prstGeom prst="rect">
              <a:avLst/>
            </a:prstGeom>
          </p:spPr>
        </p:pic>
        <p:pic>
          <p:nvPicPr>
            <p:cNvPr id="64" name="Picture 2"/>
            <p:cNvPicPr>
              <a:picLocks noChangeAspect="1" noChangeArrowheads="1"/>
            </p:cNvPicPr>
            <p:nvPr/>
          </p:nvPicPr>
          <p:blipFill>
            <a:blip r:embed="rId4" cstate="print">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tretch>
              <a:fillRect/>
            </a:stretch>
          </p:blipFill>
          <p:spPr bwMode="auto">
            <a:xfrm>
              <a:off x="712043" y="1156746"/>
              <a:ext cx="3366858" cy="2155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5" name="透明"/>
            <p:cNvSpPr>
              <a:spLocks/>
            </p:cNvSpPr>
            <p:nvPr/>
          </p:nvSpPr>
          <p:spPr bwMode="auto">
            <a:xfrm>
              <a:off x="2343885" y="1156746"/>
              <a:ext cx="1738915" cy="2176456"/>
            </a:xfrm>
            <a:custGeom>
              <a:avLst/>
              <a:gdLst>
                <a:gd name="T0" fmla="*/ 1682 w 1682"/>
                <a:gd name="T1" fmla="*/ 0 h 2069"/>
                <a:gd name="T2" fmla="*/ 789 w 1682"/>
                <a:gd name="T3" fmla="*/ 0 h 2069"/>
                <a:gd name="T4" fmla="*/ 0 w 1682"/>
                <a:gd name="T5" fmla="*/ 2069 h 2069"/>
                <a:gd name="T6" fmla="*/ 1682 w 1682"/>
                <a:gd name="T7" fmla="*/ 2069 h 2069"/>
                <a:gd name="T8" fmla="*/ 1682 w 1682"/>
                <a:gd name="T9" fmla="*/ 0 h 2069"/>
              </a:gdLst>
              <a:ahLst/>
              <a:cxnLst>
                <a:cxn ang="0">
                  <a:pos x="T0" y="T1"/>
                </a:cxn>
                <a:cxn ang="0">
                  <a:pos x="T2" y="T3"/>
                </a:cxn>
                <a:cxn ang="0">
                  <a:pos x="T4" y="T5"/>
                </a:cxn>
                <a:cxn ang="0">
                  <a:pos x="T6" y="T7"/>
                </a:cxn>
                <a:cxn ang="0">
                  <a:pos x="T8" y="T9"/>
                </a:cxn>
              </a:cxnLst>
              <a:rect l="0" t="0" r="r" b="b"/>
              <a:pathLst>
                <a:path w="1682" h="2069">
                  <a:moveTo>
                    <a:pt x="1682" y="0"/>
                  </a:moveTo>
                  <a:lnTo>
                    <a:pt x="789" y="0"/>
                  </a:lnTo>
                  <a:lnTo>
                    <a:pt x="0" y="2069"/>
                  </a:lnTo>
                  <a:lnTo>
                    <a:pt x="1682" y="2069"/>
                  </a:lnTo>
                  <a:lnTo>
                    <a:pt x="1682" y="0"/>
                  </a:lnTo>
                  <a:close/>
                </a:path>
              </a:pathLst>
            </a:custGeom>
            <a:gradFill flip="none" rotWithShape="1">
              <a:gsLst>
                <a:gs pos="0">
                  <a:schemeClr val="bg1">
                    <a:alpha val="30000"/>
                  </a:schemeClr>
                </a:gs>
                <a:gs pos="23000">
                  <a:schemeClr val="bg1">
                    <a:alpha val="20000"/>
                  </a:schemeClr>
                </a:gs>
                <a:gs pos="100000">
                  <a:schemeClr val="bg1">
                    <a:alpha val="0"/>
                  </a:schemeClr>
                </a:gs>
              </a:gsLst>
              <a:lin ang="81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ea typeface="微软雅黑"/>
              </a:endParaRPr>
            </a:p>
          </p:txBody>
        </p:sp>
      </p:grpSp>
      <p:grpSp>
        <p:nvGrpSpPr>
          <p:cNvPr id="66" name="组合 65"/>
          <p:cNvGrpSpPr/>
          <p:nvPr/>
        </p:nvGrpSpPr>
        <p:grpSpPr>
          <a:xfrm>
            <a:off x="4955424" y="1499689"/>
            <a:ext cx="599448" cy="599448"/>
            <a:chOff x="4955424" y="1457564"/>
            <a:chExt cx="599448" cy="599448"/>
          </a:xfrm>
        </p:grpSpPr>
        <p:sp>
          <p:nvSpPr>
            <p:cNvPr id="67" name="椭圆 66"/>
            <p:cNvSpPr/>
            <p:nvPr/>
          </p:nvSpPr>
          <p:spPr>
            <a:xfrm>
              <a:off x="4955424" y="1457564"/>
              <a:ext cx="599448" cy="599448"/>
            </a:xfrm>
            <a:prstGeom prst="ellipse">
              <a:avLst/>
            </a:prstGeom>
            <a:gradFill flip="none" rotWithShape="1">
              <a:gsLst>
                <a:gs pos="45000">
                  <a:schemeClr val="bg1"/>
                </a:gs>
                <a:gs pos="100000">
                  <a:schemeClr val="bg1">
                    <a:lumMod val="85000"/>
                  </a:schemeClr>
                </a:gs>
              </a:gsLst>
              <a:lin ang="18000000" scaled="0"/>
              <a:tileRect/>
            </a:gradFill>
            <a:ln w="6350">
              <a:gradFill>
                <a:gsLst>
                  <a:gs pos="0">
                    <a:schemeClr val="bg1">
                      <a:lumMod val="85000"/>
                    </a:schemeClr>
                  </a:gs>
                  <a:gs pos="100000">
                    <a:schemeClr val="bg1"/>
                  </a:gs>
                </a:gsLst>
                <a:lin ang="17400000" scaled="0"/>
              </a:gradFill>
            </a:ln>
            <a:effectLst>
              <a:outerShdw blurRad="152400" dist="38100" dir="810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lumMod val="65000"/>
                    <a:lumOff val="35000"/>
                  </a:schemeClr>
                </a:solidFill>
                <a:ea typeface="微软雅黑"/>
              </a:endParaRPr>
            </a:p>
          </p:txBody>
        </p:sp>
        <p:sp>
          <p:nvSpPr>
            <p:cNvPr id="68" name="Freeform 13"/>
            <p:cNvSpPr>
              <a:spLocks noEditPoints="1"/>
            </p:cNvSpPr>
            <p:nvPr/>
          </p:nvSpPr>
          <p:spPr bwMode="auto">
            <a:xfrm>
              <a:off x="5110341" y="1644432"/>
              <a:ext cx="289613" cy="227488"/>
            </a:xfrm>
            <a:custGeom>
              <a:avLst/>
              <a:gdLst>
                <a:gd name="T0" fmla="*/ 282 w 766"/>
                <a:gd name="T1" fmla="*/ 304 h 600"/>
                <a:gd name="T2" fmla="*/ 391 w 766"/>
                <a:gd name="T3" fmla="*/ 248 h 600"/>
                <a:gd name="T4" fmla="*/ 596 w 766"/>
                <a:gd name="T5" fmla="*/ 213 h 600"/>
                <a:gd name="T6" fmla="*/ 652 w 766"/>
                <a:gd name="T7" fmla="*/ 129 h 600"/>
                <a:gd name="T8" fmla="*/ 570 w 766"/>
                <a:gd name="T9" fmla="*/ 186 h 600"/>
                <a:gd name="T10" fmla="*/ 391 w 766"/>
                <a:gd name="T11" fmla="*/ 195 h 600"/>
                <a:gd name="T12" fmla="*/ 766 w 766"/>
                <a:gd name="T13" fmla="*/ 80 h 600"/>
                <a:gd name="T14" fmla="*/ 465 w 766"/>
                <a:gd name="T15" fmla="*/ 32 h 600"/>
                <a:gd name="T16" fmla="*/ 437 w 766"/>
                <a:gd name="T17" fmla="*/ 0 h 600"/>
                <a:gd name="T18" fmla="*/ 154 w 766"/>
                <a:gd name="T19" fmla="*/ 32 h 600"/>
                <a:gd name="T20" fmla="*/ 175 w 766"/>
                <a:gd name="T21" fmla="*/ 80 h 600"/>
                <a:gd name="T22" fmla="*/ 216 w 766"/>
                <a:gd name="T23" fmla="*/ 135 h 600"/>
                <a:gd name="T24" fmla="*/ 706 w 766"/>
                <a:gd name="T25" fmla="*/ 80 h 600"/>
                <a:gd name="T26" fmla="*/ 355 w 766"/>
                <a:gd name="T27" fmla="*/ 394 h 600"/>
                <a:gd name="T28" fmla="*/ 706 w 766"/>
                <a:gd name="T29" fmla="*/ 410 h 600"/>
                <a:gd name="T30" fmla="*/ 361 w 766"/>
                <a:gd name="T31" fmla="*/ 427 h 600"/>
                <a:gd name="T32" fmla="*/ 362 w 766"/>
                <a:gd name="T33" fmla="*/ 478 h 600"/>
                <a:gd name="T34" fmla="*/ 437 w 766"/>
                <a:gd name="T35" fmla="*/ 595 h 600"/>
                <a:gd name="T36" fmla="*/ 465 w 766"/>
                <a:gd name="T37" fmla="*/ 478 h 600"/>
                <a:gd name="T38" fmla="*/ 603 w 766"/>
                <a:gd name="T39" fmla="*/ 592 h 600"/>
                <a:gd name="T40" fmla="*/ 591 w 766"/>
                <a:gd name="T41" fmla="*/ 478 h 600"/>
                <a:gd name="T42" fmla="*/ 766 w 766"/>
                <a:gd name="T43" fmla="*/ 427 h 600"/>
                <a:gd name="T44" fmla="*/ 747 w 766"/>
                <a:gd name="T45" fmla="*/ 80 h 600"/>
                <a:gd name="T46" fmla="*/ 161 w 766"/>
                <a:gd name="T47" fmla="*/ 310 h 600"/>
                <a:gd name="T48" fmla="*/ 235 w 766"/>
                <a:gd name="T49" fmla="*/ 236 h 600"/>
                <a:gd name="T50" fmla="*/ 86 w 766"/>
                <a:gd name="T51" fmla="*/ 236 h 600"/>
                <a:gd name="T52" fmla="*/ 208 w 766"/>
                <a:gd name="T53" fmla="*/ 325 h 600"/>
                <a:gd name="T54" fmla="*/ 181 w 766"/>
                <a:gd name="T55" fmla="*/ 325 h 600"/>
                <a:gd name="T56" fmla="*/ 188 w 766"/>
                <a:gd name="T57" fmla="*/ 339 h 600"/>
                <a:gd name="T58" fmla="*/ 196 w 766"/>
                <a:gd name="T59" fmla="*/ 510 h 600"/>
                <a:gd name="T60" fmla="*/ 129 w 766"/>
                <a:gd name="T61" fmla="*/ 510 h 600"/>
                <a:gd name="T62" fmla="*/ 137 w 766"/>
                <a:gd name="T63" fmla="*/ 339 h 600"/>
                <a:gd name="T64" fmla="*/ 145 w 766"/>
                <a:gd name="T65" fmla="*/ 325 h 600"/>
                <a:gd name="T66" fmla="*/ 0 w 766"/>
                <a:gd name="T67" fmla="*/ 438 h 600"/>
                <a:gd name="T68" fmla="*/ 66 w 766"/>
                <a:gd name="T69" fmla="*/ 600 h 600"/>
                <a:gd name="T70" fmla="*/ 89 w 766"/>
                <a:gd name="T71" fmla="*/ 432 h 600"/>
                <a:gd name="T72" fmla="*/ 230 w 766"/>
                <a:gd name="T73" fmla="*/ 600 h 600"/>
                <a:gd name="T74" fmla="*/ 253 w 766"/>
                <a:gd name="T75" fmla="*/ 432 h 600"/>
                <a:gd name="T76" fmla="*/ 321 w 766"/>
                <a:gd name="T77" fmla="*/ 600 h 600"/>
                <a:gd name="T78" fmla="*/ 208 w 766"/>
                <a:gd name="T79" fmla="*/ 325 h 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66" h="600">
                  <a:moveTo>
                    <a:pt x="391" y="195"/>
                  </a:moveTo>
                  <a:lnTo>
                    <a:pt x="282" y="304"/>
                  </a:lnTo>
                  <a:cubicBezTo>
                    <a:pt x="293" y="310"/>
                    <a:pt x="303" y="317"/>
                    <a:pt x="312" y="326"/>
                  </a:cubicBezTo>
                  <a:lnTo>
                    <a:pt x="391" y="248"/>
                  </a:lnTo>
                  <a:lnTo>
                    <a:pt x="476" y="333"/>
                  </a:lnTo>
                  <a:lnTo>
                    <a:pt x="596" y="213"/>
                  </a:lnTo>
                  <a:lnTo>
                    <a:pt x="614" y="259"/>
                  </a:lnTo>
                  <a:lnTo>
                    <a:pt x="652" y="129"/>
                  </a:lnTo>
                  <a:lnTo>
                    <a:pt x="522" y="167"/>
                  </a:lnTo>
                  <a:lnTo>
                    <a:pt x="570" y="186"/>
                  </a:lnTo>
                  <a:lnTo>
                    <a:pt x="476" y="280"/>
                  </a:lnTo>
                  <a:lnTo>
                    <a:pt x="391" y="195"/>
                  </a:lnTo>
                  <a:close/>
                  <a:moveTo>
                    <a:pt x="766" y="80"/>
                  </a:moveTo>
                  <a:lnTo>
                    <a:pt x="766" y="80"/>
                  </a:lnTo>
                  <a:lnTo>
                    <a:pt x="766" y="32"/>
                  </a:lnTo>
                  <a:lnTo>
                    <a:pt x="465" y="32"/>
                  </a:lnTo>
                  <a:lnTo>
                    <a:pt x="465" y="0"/>
                  </a:lnTo>
                  <a:lnTo>
                    <a:pt x="437" y="0"/>
                  </a:lnTo>
                  <a:lnTo>
                    <a:pt x="437" y="32"/>
                  </a:lnTo>
                  <a:lnTo>
                    <a:pt x="154" y="32"/>
                  </a:lnTo>
                  <a:lnTo>
                    <a:pt x="154" y="80"/>
                  </a:lnTo>
                  <a:lnTo>
                    <a:pt x="175" y="80"/>
                  </a:lnTo>
                  <a:lnTo>
                    <a:pt x="175" y="122"/>
                  </a:lnTo>
                  <a:cubicBezTo>
                    <a:pt x="190" y="124"/>
                    <a:pt x="203" y="128"/>
                    <a:pt x="216" y="135"/>
                  </a:cubicBezTo>
                  <a:lnTo>
                    <a:pt x="216" y="80"/>
                  </a:lnTo>
                  <a:lnTo>
                    <a:pt x="706" y="80"/>
                  </a:lnTo>
                  <a:lnTo>
                    <a:pt x="706" y="394"/>
                  </a:lnTo>
                  <a:lnTo>
                    <a:pt x="355" y="394"/>
                  </a:lnTo>
                  <a:cubicBezTo>
                    <a:pt x="356" y="399"/>
                    <a:pt x="358" y="404"/>
                    <a:pt x="359" y="410"/>
                  </a:cubicBezTo>
                  <a:lnTo>
                    <a:pt x="706" y="410"/>
                  </a:lnTo>
                  <a:lnTo>
                    <a:pt x="706" y="427"/>
                  </a:lnTo>
                  <a:lnTo>
                    <a:pt x="361" y="427"/>
                  </a:lnTo>
                  <a:cubicBezTo>
                    <a:pt x="361" y="430"/>
                    <a:pt x="362" y="434"/>
                    <a:pt x="362" y="438"/>
                  </a:cubicBezTo>
                  <a:lnTo>
                    <a:pt x="362" y="478"/>
                  </a:lnTo>
                  <a:lnTo>
                    <a:pt x="437" y="478"/>
                  </a:lnTo>
                  <a:lnTo>
                    <a:pt x="437" y="595"/>
                  </a:lnTo>
                  <a:lnTo>
                    <a:pt x="465" y="595"/>
                  </a:lnTo>
                  <a:lnTo>
                    <a:pt x="465" y="478"/>
                  </a:lnTo>
                  <a:lnTo>
                    <a:pt x="560" y="478"/>
                  </a:lnTo>
                  <a:lnTo>
                    <a:pt x="603" y="592"/>
                  </a:lnTo>
                  <a:lnTo>
                    <a:pt x="631" y="585"/>
                  </a:lnTo>
                  <a:lnTo>
                    <a:pt x="591" y="478"/>
                  </a:lnTo>
                  <a:lnTo>
                    <a:pt x="766" y="478"/>
                  </a:lnTo>
                  <a:lnTo>
                    <a:pt x="766" y="427"/>
                  </a:lnTo>
                  <a:lnTo>
                    <a:pt x="747" y="427"/>
                  </a:lnTo>
                  <a:lnTo>
                    <a:pt x="747" y="80"/>
                  </a:lnTo>
                  <a:lnTo>
                    <a:pt x="766" y="80"/>
                  </a:lnTo>
                  <a:close/>
                  <a:moveTo>
                    <a:pt x="161" y="310"/>
                  </a:moveTo>
                  <a:lnTo>
                    <a:pt x="161" y="310"/>
                  </a:lnTo>
                  <a:cubicBezTo>
                    <a:pt x="202" y="310"/>
                    <a:pt x="235" y="277"/>
                    <a:pt x="235" y="236"/>
                  </a:cubicBezTo>
                  <a:cubicBezTo>
                    <a:pt x="235" y="194"/>
                    <a:pt x="202" y="161"/>
                    <a:pt x="161" y="161"/>
                  </a:cubicBezTo>
                  <a:cubicBezTo>
                    <a:pt x="119" y="161"/>
                    <a:pt x="86" y="194"/>
                    <a:pt x="86" y="236"/>
                  </a:cubicBezTo>
                  <a:cubicBezTo>
                    <a:pt x="86" y="277"/>
                    <a:pt x="119" y="310"/>
                    <a:pt x="161" y="310"/>
                  </a:cubicBezTo>
                  <a:close/>
                  <a:moveTo>
                    <a:pt x="208" y="325"/>
                  </a:moveTo>
                  <a:lnTo>
                    <a:pt x="208" y="325"/>
                  </a:lnTo>
                  <a:lnTo>
                    <a:pt x="181" y="325"/>
                  </a:lnTo>
                  <a:lnTo>
                    <a:pt x="185" y="328"/>
                  </a:lnTo>
                  <a:cubicBezTo>
                    <a:pt x="188" y="331"/>
                    <a:pt x="190" y="336"/>
                    <a:pt x="188" y="339"/>
                  </a:cubicBezTo>
                  <a:lnTo>
                    <a:pt x="178" y="365"/>
                  </a:lnTo>
                  <a:lnTo>
                    <a:pt x="196" y="510"/>
                  </a:lnTo>
                  <a:lnTo>
                    <a:pt x="163" y="540"/>
                  </a:lnTo>
                  <a:lnTo>
                    <a:pt x="129" y="510"/>
                  </a:lnTo>
                  <a:lnTo>
                    <a:pt x="147" y="365"/>
                  </a:lnTo>
                  <a:lnTo>
                    <a:pt x="137" y="339"/>
                  </a:lnTo>
                  <a:cubicBezTo>
                    <a:pt x="135" y="336"/>
                    <a:pt x="137" y="331"/>
                    <a:pt x="140" y="328"/>
                  </a:cubicBezTo>
                  <a:lnTo>
                    <a:pt x="145" y="325"/>
                  </a:lnTo>
                  <a:lnTo>
                    <a:pt x="112" y="325"/>
                  </a:lnTo>
                  <a:cubicBezTo>
                    <a:pt x="50" y="325"/>
                    <a:pt x="0" y="376"/>
                    <a:pt x="0" y="438"/>
                  </a:cubicBezTo>
                  <a:lnTo>
                    <a:pt x="0" y="600"/>
                  </a:lnTo>
                  <a:lnTo>
                    <a:pt x="66" y="600"/>
                  </a:lnTo>
                  <a:lnTo>
                    <a:pt x="66" y="432"/>
                  </a:lnTo>
                  <a:lnTo>
                    <a:pt x="89" y="432"/>
                  </a:lnTo>
                  <a:lnTo>
                    <a:pt x="89" y="600"/>
                  </a:lnTo>
                  <a:lnTo>
                    <a:pt x="230" y="600"/>
                  </a:lnTo>
                  <a:lnTo>
                    <a:pt x="230" y="432"/>
                  </a:lnTo>
                  <a:lnTo>
                    <a:pt x="253" y="432"/>
                  </a:lnTo>
                  <a:lnTo>
                    <a:pt x="253" y="600"/>
                  </a:lnTo>
                  <a:lnTo>
                    <a:pt x="321" y="600"/>
                  </a:lnTo>
                  <a:lnTo>
                    <a:pt x="321" y="438"/>
                  </a:lnTo>
                  <a:cubicBezTo>
                    <a:pt x="321" y="376"/>
                    <a:pt x="271" y="325"/>
                    <a:pt x="208" y="325"/>
                  </a:cubicBezTo>
                  <a:close/>
                </a:path>
              </a:pathLst>
            </a:custGeom>
            <a:solidFill>
              <a:srgbClr val="7030A0"/>
            </a:solidFill>
            <a:ln>
              <a:noFill/>
            </a:ln>
            <a:extLst/>
          </p:spPr>
          <p:txBody>
            <a:bodyPr vert="horz" wrap="square" lIns="91440" tIns="45720" rIns="91440" bIns="45720" numCol="1" anchor="t" anchorCtr="0" compatLnSpc="1">
              <a:prstTxWarp prst="textNoShape">
                <a:avLst/>
              </a:prstTxWarp>
            </a:bodyPr>
            <a:lstStyle/>
            <a:p>
              <a:endParaRPr lang="zh-CN" altLang="en-US">
                <a:ea typeface="微软雅黑"/>
              </a:endParaRPr>
            </a:p>
          </p:txBody>
        </p:sp>
      </p:grpSp>
      <p:grpSp>
        <p:nvGrpSpPr>
          <p:cNvPr id="69" name="组合 68"/>
          <p:cNvGrpSpPr/>
          <p:nvPr/>
        </p:nvGrpSpPr>
        <p:grpSpPr>
          <a:xfrm>
            <a:off x="4970854" y="2494785"/>
            <a:ext cx="599448" cy="599448"/>
            <a:chOff x="4970854" y="2513407"/>
            <a:chExt cx="599448" cy="599448"/>
          </a:xfrm>
        </p:grpSpPr>
        <p:sp>
          <p:nvSpPr>
            <p:cNvPr id="70" name="椭圆 69"/>
            <p:cNvSpPr/>
            <p:nvPr/>
          </p:nvSpPr>
          <p:spPr>
            <a:xfrm>
              <a:off x="4970854" y="2513407"/>
              <a:ext cx="599448" cy="599448"/>
            </a:xfrm>
            <a:prstGeom prst="ellipse">
              <a:avLst/>
            </a:prstGeom>
            <a:gradFill flip="none" rotWithShape="1">
              <a:gsLst>
                <a:gs pos="45000">
                  <a:schemeClr val="bg1"/>
                </a:gs>
                <a:gs pos="100000">
                  <a:schemeClr val="bg1">
                    <a:lumMod val="85000"/>
                  </a:schemeClr>
                </a:gs>
              </a:gsLst>
              <a:lin ang="18000000" scaled="0"/>
              <a:tileRect/>
            </a:gradFill>
            <a:ln w="6350">
              <a:gradFill>
                <a:gsLst>
                  <a:gs pos="0">
                    <a:schemeClr val="bg1">
                      <a:lumMod val="85000"/>
                    </a:schemeClr>
                  </a:gs>
                  <a:gs pos="100000">
                    <a:schemeClr val="bg1"/>
                  </a:gs>
                </a:gsLst>
                <a:lin ang="17400000" scaled="0"/>
              </a:gradFill>
            </a:ln>
            <a:effectLst>
              <a:outerShdw blurRad="152400" dist="38100" dir="810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lumMod val="65000"/>
                    <a:lumOff val="35000"/>
                  </a:schemeClr>
                </a:solidFill>
                <a:ea typeface="微软雅黑"/>
              </a:endParaRPr>
            </a:p>
          </p:txBody>
        </p:sp>
        <p:sp>
          <p:nvSpPr>
            <p:cNvPr id="71" name="Freeform 17"/>
            <p:cNvSpPr>
              <a:spLocks noEditPoints="1"/>
            </p:cNvSpPr>
            <p:nvPr/>
          </p:nvSpPr>
          <p:spPr bwMode="auto">
            <a:xfrm>
              <a:off x="5110341" y="2641777"/>
              <a:ext cx="289614" cy="309707"/>
            </a:xfrm>
            <a:custGeom>
              <a:avLst/>
              <a:gdLst>
                <a:gd name="T0" fmla="*/ 224 w 593"/>
                <a:gd name="T1" fmla="*/ 394 h 633"/>
                <a:gd name="T2" fmla="*/ 213 w 593"/>
                <a:gd name="T3" fmla="*/ 358 h 633"/>
                <a:gd name="T4" fmla="*/ 259 w 593"/>
                <a:gd name="T5" fmla="*/ 173 h 633"/>
                <a:gd name="T6" fmla="*/ 307 w 593"/>
                <a:gd name="T7" fmla="*/ 323 h 633"/>
                <a:gd name="T8" fmla="*/ 367 w 593"/>
                <a:gd name="T9" fmla="*/ 149 h 633"/>
                <a:gd name="T10" fmla="*/ 234 w 593"/>
                <a:gd name="T11" fmla="*/ 296 h 633"/>
                <a:gd name="T12" fmla="*/ 223 w 593"/>
                <a:gd name="T13" fmla="*/ 315 h 633"/>
                <a:gd name="T14" fmla="*/ 304 w 593"/>
                <a:gd name="T15" fmla="*/ 363 h 633"/>
                <a:gd name="T16" fmla="*/ 391 w 593"/>
                <a:gd name="T17" fmla="*/ 127 h 633"/>
                <a:gd name="T18" fmla="*/ 395 w 593"/>
                <a:gd name="T19" fmla="*/ 81 h 633"/>
                <a:gd name="T20" fmla="*/ 391 w 593"/>
                <a:gd name="T21" fmla="*/ 127 h 633"/>
                <a:gd name="T22" fmla="*/ 463 w 593"/>
                <a:gd name="T23" fmla="*/ 149 h 633"/>
                <a:gd name="T24" fmla="*/ 417 w 593"/>
                <a:gd name="T25" fmla="*/ 154 h 633"/>
                <a:gd name="T26" fmla="*/ 338 w 593"/>
                <a:gd name="T27" fmla="*/ 107 h 633"/>
                <a:gd name="T28" fmla="*/ 319 w 593"/>
                <a:gd name="T29" fmla="*/ 65 h 633"/>
                <a:gd name="T30" fmla="*/ 338 w 593"/>
                <a:gd name="T31" fmla="*/ 107 h 633"/>
                <a:gd name="T32" fmla="*/ 261 w 593"/>
                <a:gd name="T33" fmla="*/ 79 h 633"/>
                <a:gd name="T34" fmla="*/ 266 w 593"/>
                <a:gd name="T35" fmla="*/ 125 h 633"/>
                <a:gd name="T36" fmla="*/ 435 w 593"/>
                <a:gd name="T37" fmla="*/ 226 h 633"/>
                <a:gd name="T38" fmla="*/ 477 w 593"/>
                <a:gd name="T39" fmla="*/ 207 h 633"/>
                <a:gd name="T40" fmla="*/ 435 w 593"/>
                <a:gd name="T41" fmla="*/ 226 h 633"/>
                <a:gd name="T42" fmla="*/ 218 w 593"/>
                <a:gd name="T43" fmla="*/ 324 h 633"/>
                <a:gd name="T44" fmla="*/ 206 w 593"/>
                <a:gd name="T45" fmla="*/ 344 h 633"/>
                <a:gd name="T46" fmla="*/ 288 w 593"/>
                <a:gd name="T47" fmla="*/ 391 h 633"/>
                <a:gd name="T48" fmla="*/ 216 w 593"/>
                <a:gd name="T49" fmla="*/ 633 h 633"/>
                <a:gd name="T50" fmla="*/ 231 w 593"/>
                <a:gd name="T51" fmla="*/ 37 h 633"/>
                <a:gd name="T52" fmla="*/ 564 w 593"/>
                <a:gd name="T53" fmla="*/ 180 h 633"/>
                <a:gd name="T54" fmla="*/ 569 w 593"/>
                <a:gd name="T55" fmla="*/ 276 h 633"/>
                <a:gd name="T56" fmla="*/ 586 w 593"/>
                <a:gd name="T57" fmla="*/ 396 h 633"/>
                <a:gd name="T58" fmla="*/ 565 w 593"/>
                <a:gd name="T59" fmla="*/ 498 h 633"/>
                <a:gd name="T60" fmla="*/ 442 w 593"/>
                <a:gd name="T61" fmla="*/ 526 h 633"/>
                <a:gd name="T62" fmla="*/ 216 w 593"/>
                <a:gd name="T63" fmla="*/ 633 h 6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93" h="633">
                  <a:moveTo>
                    <a:pt x="213" y="358"/>
                  </a:moveTo>
                  <a:cubicBezTo>
                    <a:pt x="207" y="371"/>
                    <a:pt x="212" y="387"/>
                    <a:pt x="224" y="394"/>
                  </a:cubicBezTo>
                  <a:cubicBezTo>
                    <a:pt x="235" y="400"/>
                    <a:pt x="248" y="398"/>
                    <a:pt x="257" y="391"/>
                  </a:cubicBezTo>
                  <a:lnTo>
                    <a:pt x="213" y="358"/>
                  </a:lnTo>
                  <a:close/>
                  <a:moveTo>
                    <a:pt x="367" y="149"/>
                  </a:moveTo>
                  <a:cubicBezTo>
                    <a:pt x="328" y="126"/>
                    <a:pt x="279" y="137"/>
                    <a:pt x="259" y="173"/>
                  </a:cubicBezTo>
                  <a:cubicBezTo>
                    <a:pt x="238" y="210"/>
                    <a:pt x="265" y="250"/>
                    <a:pt x="246" y="288"/>
                  </a:cubicBezTo>
                  <a:lnTo>
                    <a:pt x="307" y="323"/>
                  </a:lnTo>
                  <a:cubicBezTo>
                    <a:pt x="330" y="288"/>
                    <a:pt x="380" y="291"/>
                    <a:pt x="401" y="255"/>
                  </a:cubicBezTo>
                  <a:cubicBezTo>
                    <a:pt x="421" y="219"/>
                    <a:pt x="406" y="172"/>
                    <a:pt x="367" y="149"/>
                  </a:cubicBezTo>
                  <a:close/>
                  <a:moveTo>
                    <a:pt x="301" y="346"/>
                  </a:moveTo>
                  <a:lnTo>
                    <a:pt x="234" y="296"/>
                  </a:lnTo>
                  <a:cubicBezTo>
                    <a:pt x="229" y="292"/>
                    <a:pt x="223" y="293"/>
                    <a:pt x="219" y="299"/>
                  </a:cubicBezTo>
                  <a:cubicBezTo>
                    <a:pt x="216" y="304"/>
                    <a:pt x="218" y="312"/>
                    <a:pt x="223" y="315"/>
                  </a:cubicBezTo>
                  <a:lnTo>
                    <a:pt x="289" y="366"/>
                  </a:lnTo>
                  <a:cubicBezTo>
                    <a:pt x="295" y="370"/>
                    <a:pt x="301" y="368"/>
                    <a:pt x="304" y="363"/>
                  </a:cubicBezTo>
                  <a:cubicBezTo>
                    <a:pt x="307" y="357"/>
                    <a:pt x="306" y="350"/>
                    <a:pt x="301" y="346"/>
                  </a:cubicBezTo>
                  <a:close/>
                  <a:moveTo>
                    <a:pt x="391" y="127"/>
                  </a:moveTo>
                  <a:lnTo>
                    <a:pt x="412" y="90"/>
                  </a:lnTo>
                  <a:lnTo>
                    <a:pt x="395" y="81"/>
                  </a:lnTo>
                  <a:lnTo>
                    <a:pt x="374" y="117"/>
                  </a:lnTo>
                  <a:lnTo>
                    <a:pt x="391" y="127"/>
                  </a:lnTo>
                  <a:close/>
                  <a:moveTo>
                    <a:pt x="426" y="170"/>
                  </a:moveTo>
                  <a:lnTo>
                    <a:pt x="463" y="149"/>
                  </a:lnTo>
                  <a:lnTo>
                    <a:pt x="453" y="133"/>
                  </a:lnTo>
                  <a:lnTo>
                    <a:pt x="417" y="154"/>
                  </a:lnTo>
                  <a:lnTo>
                    <a:pt x="426" y="170"/>
                  </a:lnTo>
                  <a:close/>
                  <a:moveTo>
                    <a:pt x="338" y="107"/>
                  </a:moveTo>
                  <a:lnTo>
                    <a:pt x="338" y="65"/>
                  </a:lnTo>
                  <a:lnTo>
                    <a:pt x="319" y="65"/>
                  </a:lnTo>
                  <a:lnTo>
                    <a:pt x="319" y="107"/>
                  </a:lnTo>
                  <a:lnTo>
                    <a:pt x="338" y="107"/>
                  </a:lnTo>
                  <a:close/>
                  <a:moveTo>
                    <a:pt x="282" y="116"/>
                  </a:moveTo>
                  <a:lnTo>
                    <a:pt x="261" y="79"/>
                  </a:lnTo>
                  <a:lnTo>
                    <a:pt x="245" y="89"/>
                  </a:lnTo>
                  <a:lnTo>
                    <a:pt x="266" y="125"/>
                  </a:lnTo>
                  <a:lnTo>
                    <a:pt x="282" y="116"/>
                  </a:lnTo>
                  <a:close/>
                  <a:moveTo>
                    <a:pt x="435" y="226"/>
                  </a:moveTo>
                  <a:lnTo>
                    <a:pt x="477" y="226"/>
                  </a:lnTo>
                  <a:lnTo>
                    <a:pt x="477" y="207"/>
                  </a:lnTo>
                  <a:lnTo>
                    <a:pt x="436" y="207"/>
                  </a:lnTo>
                  <a:lnTo>
                    <a:pt x="435" y="226"/>
                  </a:lnTo>
                  <a:close/>
                  <a:moveTo>
                    <a:pt x="284" y="375"/>
                  </a:moveTo>
                  <a:lnTo>
                    <a:pt x="218" y="324"/>
                  </a:lnTo>
                  <a:cubicBezTo>
                    <a:pt x="213" y="320"/>
                    <a:pt x="206" y="322"/>
                    <a:pt x="203" y="327"/>
                  </a:cubicBezTo>
                  <a:cubicBezTo>
                    <a:pt x="200" y="333"/>
                    <a:pt x="201" y="340"/>
                    <a:pt x="206" y="344"/>
                  </a:cubicBezTo>
                  <a:lnTo>
                    <a:pt x="273" y="394"/>
                  </a:lnTo>
                  <a:cubicBezTo>
                    <a:pt x="278" y="398"/>
                    <a:pt x="285" y="397"/>
                    <a:pt x="288" y="391"/>
                  </a:cubicBezTo>
                  <a:cubicBezTo>
                    <a:pt x="291" y="386"/>
                    <a:pt x="289" y="378"/>
                    <a:pt x="284" y="375"/>
                  </a:cubicBezTo>
                  <a:close/>
                  <a:moveTo>
                    <a:pt x="216" y="633"/>
                  </a:moveTo>
                  <a:cubicBezTo>
                    <a:pt x="223" y="583"/>
                    <a:pt x="223" y="530"/>
                    <a:pt x="210" y="483"/>
                  </a:cubicBezTo>
                  <a:cubicBezTo>
                    <a:pt x="0" y="365"/>
                    <a:pt x="55" y="92"/>
                    <a:pt x="231" y="37"/>
                  </a:cubicBezTo>
                  <a:cubicBezTo>
                    <a:pt x="324" y="0"/>
                    <a:pt x="450" y="22"/>
                    <a:pt x="533" y="105"/>
                  </a:cubicBezTo>
                  <a:cubicBezTo>
                    <a:pt x="593" y="165"/>
                    <a:pt x="564" y="180"/>
                    <a:pt x="564" y="180"/>
                  </a:cubicBezTo>
                  <a:lnTo>
                    <a:pt x="551" y="187"/>
                  </a:lnTo>
                  <a:cubicBezTo>
                    <a:pt x="558" y="216"/>
                    <a:pt x="571" y="268"/>
                    <a:pt x="569" y="276"/>
                  </a:cubicBezTo>
                  <a:cubicBezTo>
                    <a:pt x="567" y="285"/>
                    <a:pt x="556" y="295"/>
                    <a:pt x="556" y="295"/>
                  </a:cubicBezTo>
                  <a:lnTo>
                    <a:pt x="586" y="396"/>
                  </a:lnTo>
                  <a:lnTo>
                    <a:pt x="559" y="407"/>
                  </a:lnTo>
                  <a:cubicBezTo>
                    <a:pt x="565" y="439"/>
                    <a:pt x="568" y="466"/>
                    <a:pt x="565" y="498"/>
                  </a:cubicBezTo>
                  <a:cubicBezTo>
                    <a:pt x="565" y="503"/>
                    <a:pt x="547" y="519"/>
                    <a:pt x="532" y="520"/>
                  </a:cubicBezTo>
                  <a:lnTo>
                    <a:pt x="442" y="526"/>
                  </a:lnTo>
                  <a:lnTo>
                    <a:pt x="448" y="633"/>
                  </a:lnTo>
                  <a:lnTo>
                    <a:pt x="216" y="633"/>
                  </a:lnTo>
                  <a:close/>
                </a:path>
              </a:pathLst>
            </a:custGeom>
            <a:solidFill>
              <a:srgbClr val="7030A0"/>
            </a:solidFill>
            <a:ln>
              <a:noFill/>
            </a:ln>
            <a:extLst/>
          </p:spPr>
          <p:txBody>
            <a:bodyPr vert="horz" wrap="square" lIns="91440" tIns="45720" rIns="91440" bIns="45720" numCol="1" anchor="t" anchorCtr="0" compatLnSpc="1">
              <a:prstTxWarp prst="textNoShape">
                <a:avLst/>
              </a:prstTxWarp>
            </a:bodyPr>
            <a:lstStyle/>
            <a:p>
              <a:endParaRPr lang="zh-CN" altLang="en-US">
                <a:ea typeface="微软雅黑"/>
              </a:endParaRPr>
            </a:p>
          </p:txBody>
        </p:sp>
      </p:grpSp>
      <p:grpSp>
        <p:nvGrpSpPr>
          <p:cNvPr id="72" name="组合 71"/>
          <p:cNvGrpSpPr/>
          <p:nvPr/>
        </p:nvGrpSpPr>
        <p:grpSpPr>
          <a:xfrm>
            <a:off x="4988609" y="3457874"/>
            <a:ext cx="599448" cy="599448"/>
            <a:chOff x="4988609" y="3551062"/>
            <a:chExt cx="599448" cy="599448"/>
          </a:xfrm>
        </p:grpSpPr>
        <p:sp>
          <p:nvSpPr>
            <p:cNvPr id="73" name="椭圆 72"/>
            <p:cNvSpPr/>
            <p:nvPr/>
          </p:nvSpPr>
          <p:spPr>
            <a:xfrm>
              <a:off x="4988609" y="3551062"/>
              <a:ext cx="599448" cy="599448"/>
            </a:xfrm>
            <a:prstGeom prst="ellipse">
              <a:avLst/>
            </a:prstGeom>
            <a:gradFill flip="none" rotWithShape="1">
              <a:gsLst>
                <a:gs pos="45000">
                  <a:schemeClr val="bg1"/>
                </a:gs>
                <a:gs pos="100000">
                  <a:schemeClr val="bg1">
                    <a:lumMod val="85000"/>
                  </a:schemeClr>
                </a:gs>
              </a:gsLst>
              <a:lin ang="18000000" scaled="0"/>
              <a:tileRect/>
            </a:gradFill>
            <a:ln w="6350">
              <a:gradFill>
                <a:gsLst>
                  <a:gs pos="0">
                    <a:schemeClr val="bg1">
                      <a:lumMod val="85000"/>
                    </a:schemeClr>
                  </a:gs>
                  <a:gs pos="100000">
                    <a:schemeClr val="bg1"/>
                  </a:gs>
                </a:gsLst>
                <a:lin ang="17400000" scaled="0"/>
              </a:gradFill>
            </a:ln>
            <a:effectLst>
              <a:outerShdw blurRad="152400" dist="38100" dir="810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lumMod val="65000"/>
                    <a:lumOff val="35000"/>
                  </a:schemeClr>
                </a:solidFill>
                <a:ea typeface="微软雅黑"/>
              </a:endParaRPr>
            </a:p>
          </p:txBody>
        </p:sp>
        <p:sp>
          <p:nvSpPr>
            <p:cNvPr id="74" name="Freeform 19"/>
            <p:cNvSpPr>
              <a:spLocks noEditPoints="1"/>
            </p:cNvSpPr>
            <p:nvPr/>
          </p:nvSpPr>
          <p:spPr bwMode="auto">
            <a:xfrm>
              <a:off x="5140570" y="3710860"/>
              <a:ext cx="295526" cy="279852"/>
            </a:xfrm>
            <a:custGeom>
              <a:avLst/>
              <a:gdLst>
                <a:gd name="T0" fmla="*/ 522 w 638"/>
                <a:gd name="T1" fmla="*/ 59 h 603"/>
                <a:gd name="T2" fmla="*/ 520 w 638"/>
                <a:gd name="T3" fmla="*/ 186 h 603"/>
                <a:gd name="T4" fmla="*/ 301 w 638"/>
                <a:gd name="T5" fmla="*/ 186 h 603"/>
                <a:gd name="T6" fmla="*/ 299 w 638"/>
                <a:gd name="T7" fmla="*/ 129 h 603"/>
                <a:gd name="T8" fmla="*/ 299 w 638"/>
                <a:gd name="T9" fmla="*/ 119 h 603"/>
                <a:gd name="T10" fmla="*/ 301 w 638"/>
                <a:gd name="T11" fmla="*/ 54 h 603"/>
                <a:gd name="T12" fmla="*/ 305 w 638"/>
                <a:gd name="T13" fmla="*/ 27 h 603"/>
                <a:gd name="T14" fmla="*/ 273 w 638"/>
                <a:gd name="T15" fmla="*/ 59 h 603"/>
                <a:gd name="T16" fmla="*/ 263 w 638"/>
                <a:gd name="T17" fmla="*/ 113 h 603"/>
                <a:gd name="T18" fmla="*/ 111 w 638"/>
                <a:gd name="T19" fmla="*/ 94 h 603"/>
                <a:gd name="T20" fmla="*/ 112 w 638"/>
                <a:gd name="T21" fmla="*/ 207 h 603"/>
                <a:gd name="T22" fmla="*/ 117 w 638"/>
                <a:gd name="T23" fmla="*/ 207 h 603"/>
                <a:gd name="T24" fmla="*/ 148 w 638"/>
                <a:gd name="T25" fmla="*/ 339 h 603"/>
                <a:gd name="T26" fmla="*/ 155 w 638"/>
                <a:gd name="T27" fmla="*/ 339 h 603"/>
                <a:gd name="T28" fmla="*/ 185 w 638"/>
                <a:gd name="T29" fmla="*/ 223 h 603"/>
                <a:gd name="T30" fmla="*/ 185 w 638"/>
                <a:gd name="T31" fmla="*/ 127 h 603"/>
                <a:gd name="T32" fmla="*/ 263 w 638"/>
                <a:gd name="T33" fmla="*/ 136 h 603"/>
                <a:gd name="T34" fmla="*/ 282 w 638"/>
                <a:gd name="T35" fmla="*/ 204 h 603"/>
                <a:gd name="T36" fmla="*/ 305 w 638"/>
                <a:gd name="T37" fmla="*/ 214 h 603"/>
                <a:gd name="T38" fmla="*/ 539 w 638"/>
                <a:gd name="T39" fmla="*/ 204 h 603"/>
                <a:gd name="T40" fmla="*/ 539 w 638"/>
                <a:gd name="T41" fmla="*/ 36 h 603"/>
                <a:gd name="T42" fmla="*/ 520 w 638"/>
                <a:gd name="T43" fmla="*/ 221 h 603"/>
                <a:gd name="T44" fmla="*/ 523 w 638"/>
                <a:gd name="T45" fmla="*/ 341 h 603"/>
                <a:gd name="T46" fmla="*/ 367 w 638"/>
                <a:gd name="T47" fmla="*/ 249 h 603"/>
                <a:gd name="T48" fmla="*/ 334 w 638"/>
                <a:gd name="T49" fmla="*/ 249 h 603"/>
                <a:gd name="T50" fmla="*/ 520 w 638"/>
                <a:gd name="T51" fmla="*/ 221 h 603"/>
                <a:gd name="T52" fmla="*/ 158 w 638"/>
                <a:gd name="T53" fmla="*/ 438 h 603"/>
                <a:gd name="T54" fmla="*/ 113 w 638"/>
                <a:gd name="T55" fmla="*/ 373 h 603"/>
                <a:gd name="T56" fmla="*/ 361 w 638"/>
                <a:gd name="T57" fmla="*/ 438 h 603"/>
                <a:gd name="T58" fmla="*/ 316 w 638"/>
                <a:gd name="T59" fmla="*/ 373 h 603"/>
                <a:gd name="T60" fmla="*/ 567 w 638"/>
                <a:gd name="T61" fmla="*/ 438 h 603"/>
                <a:gd name="T62" fmla="*/ 522 w 638"/>
                <a:gd name="T63" fmla="*/ 373 h 603"/>
                <a:gd name="T64" fmla="*/ 200 w 638"/>
                <a:gd name="T65" fmla="*/ 487 h 603"/>
                <a:gd name="T66" fmla="*/ 221 w 638"/>
                <a:gd name="T67" fmla="*/ 527 h 603"/>
                <a:gd name="T68" fmla="*/ 265 w 638"/>
                <a:gd name="T69" fmla="*/ 448 h 603"/>
                <a:gd name="T70" fmla="*/ 403 w 638"/>
                <a:gd name="T71" fmla="*/ 527 h 603"/>
                <a:gd name="T72" fmla="*/ 433 w 638"/>
                <a:gd name="T73" fmla="*/ 527 h 603"/>
                <a:gd name="T74" fmla="*/ 570 w 638"/>
                <a:gd name="T75" fmla="*/ 448 h 603"/>
                <a:gd name="T76" fmla="*/ 614 w 638"/>
                <a:gd name="T77" fmla="*/ 527 h 603"/>
                <a:gd name="T78" fmla="*/ 638 w 638"/>
                <a:gd name="T79" fmla="*/ 549 h 603"/>
                <a:gd name="T80" fmla="*/ 608 w 638"/>
                <a:gd name="T81" fmla="*/ 549 h 603"/>
                <a:gd name="T82" fmla="*/ 433 w 638"/>
                <a:gd name="T83" fmla="*/ 549 h 603"/>
                <a:gd name="T84" fmla="*/ 403 w 638"/>
                <a:gd name="T85" fmla="*/ 549 h 603"/>
                <a:gd name="T86" fmla="*/ 227 w 638"/>
                <a:gd name="T87" fmla="*/ 549 h 603"/>
                <a:gd name="T88" fmla="*/ 200 w 638"/>
                <a:gd name="T89" fmla="*/ 549 h 603"/>
                <a:gd name="T90" fmla="*/ 24 w 638"/>
                <a:gd name="T91" fmla="*/ 549 h 603"/>
                <a:gd name="T92" fmla="*/ 24 w 638"/>
                <a:gd name="T93" fmla="*/ 527 h 603"/>
                <a:gd name="T94" fmla="*/ 152 w 638"/>
                <a:gd name="T95" fmla="*/ 0 h 603"/>
                <a:gd name="T96" fmla="*/ 108 w 638"/>
                <a:gd name="T97" fmla="*/ 44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638" h="603">
                  <a:moveTo>
                    <a:pt x="516" y="53"/>
                  </a:moveTo>
                  <a:cubicBezTo>
                    <a:pt x="517" y="53"/>
                    <a:pt x="519" y="53"/>
                    <a:pt x="520" y="54"/>
                  </a:cubicBezTo>
                  <a:cubicBezTo>
                    <a:pt x="522" y="56"/>
                    <a:pt x="522" y="57"/>
                    <a:pt x="522" y="59"/>
                  </a:cubicBezTo>
                  <a:lnTo>
                    <a:pt x="522" y="181"/>
                  </a:lnTo>
                  <a:cubicBezTo>
                    <a:pt x="522" y="183"/>
                    <a:pt x="522" y="185"/>
                    <a:pt x="520" y="186"/>
                  </a:cubicBezTo>
                  <a:lnTo>
                    <a:pt x="520" y="186"/>
                  </a:lnTo>
                  <a:cubicBezTo>
                    <a:pt x="519" y="187"/>
                    <a:pt x="517" y="188"/>
                    <a:pt x="516" y="188"/>
                  </a:cubicBezTo>
                  <a:lnTo>
                    <a:pt x="305" y="188"/>
                  </a:lnTo>
                  <a:cubicBezTo>
                    <a:pt x="303" y="188"/>
                    <a:pt x="302" y="187"/>
                    <a:pt x="301" y="186"/>
                  </a:cubicBezTo>
                  <a:lnTo>
                    <a:pt x="300" y="186"/>
                  </a:lnTo>
                  <a:cubicBezTo>
                    <a:pt x="299" y="185"/>
                    <a:pt x="299" y="183"/>
                    <a:pt x="299" y="181"/>
                  </a:cubicBezTo>
                  <a:lnTo>
                    <a:pt x="299" y="129"/>
                  </a:lnTo>
                  <a:lnTo>
                    <a:pt x="403" y="107"/>
                  </a:lnTo>
                  <a:lnTo>
                    <a:pt x="403" y="105"/>
                  </a:lnTo>
                  <a:lnTo>
                    <a:pt x="299" y="119"/>
                  </a:lnTo>
                  <a:lnTo>
                    <a:pt x="299" y="59"/>
                  </a:lnTo>
                  <a:cubicBezTo>
                    <a:pt x="299" y="57"/>
                    <a:pt x="299" y="56"/>
                    <a:pt x="300" y="54"/>
                  </a:cubicBezTo>
                  <a:lnTo>
                    <a:pt x="301" y="54"/>
                  </a:lnTo>
                  <a:cubicBezTo>
                    <a:pt x="302" y="53"/>
                    <a:pt x="303" y="53"/>
                    <a:pt x="305" y="53"/>
                  </a:cubicBezTo>
                  <a:lnTo>
                    <a:pt x="516" y="53"/>
                  </a:lnTo>
                  <a:close/>
                  <a:moveTo>
                    <a:pt x="305" y="27"/>
                  </a:moveTo>
                  <a:cubicBezTo>
                    <a:pt x="296" y="27"/>
                    <a:pt x="288" y="30"/>
                    <a:pt x="282" y="36"/>
                  </a:cubicBezTo>
                  <a:lnTo>
                    <a:pt x="282" y="36"/>
                  </a:lnTo>
                  <a:cubicBezTo>
                    <a:pt x="276" y="42"/>
                    <a:pt x="273" y="50"/>
                    <a:pt x="273" y="59"/>
                  </a:cubicBezTo>
                  <a:lnTo>
                    <a:pt x="273" y="122"/>
                  </a:lnTo>
                  <a:lnTo>
                    <a:pt x="263" y="124"/>
                  </a:lnTo>
                  <a:lnTo>
                    <a:pt x="263" y="113"/>
                  </a:lnTo>
                  <a:lnTo>
                    <a:pt x="217" y="113"/>
                  </a:lnTo>
                  <a:lnTo>
                    <a:pt x="185" y="94"/>
                  </a:lnTo>
                  <a:lnTo>
                    <a:pt x="111" y="94"/>
                  </a:lnTo>
                  <a:cubicBezTo>
                    <a:pt x="96" y="94"/>
                    <a:pt x="84" y="106"/>
                    <a:pt x="84" y="121"/>
                  </a:cubicBezTo>
                  <a:lnTo>
                    <a:pt x="84" y="207"/>
                  </a:lnTo>
                  <a:lnTo>
                    <a:pt x="112" y="207"/>
                  </a:lnTo>
                  <a:lnTo>
                    <a:pt x="112" y="144"/>
                  </a:lnTo>
                  <a:lnTo>
                    <a:pt x="117" y="144"/>
                  </a:lnTo>
                  <a:lnTo>
                    <a:pt x="117" y="207"/>
                  </a:lnTo>
                  <a:lnTo>
                    <a:pt x="117" y="223"/>
                  </a:lnTo>
                  <a:lnTo>
                    <a:pt x="117" y="339"/>
                  </a:lnTo>
                  <a:lnTo>
                    <a:pt x="148" y="339"/>
                  </a:lnTo>
                  <a:lnTo>
                    <a:pt x="148" y="243"/>
                  </a:lnTo>
                  <a:lnTo>
                    <a:pt x="155" y="243"/>
                  </a:lnTo>
                  <a:lnTo>
                    <a:pt x="155" y="339"/>
                  </a:lnTo>
                  <a:lnTo>
                    <a:pt x="185" y="339"/>
                  </a:lnTo>
                  <a:lnTo>
                    <a:pt x="185" y="322"/>
                  </a:lnTo>
                  <a:lnTo>
                    <a:pt x="185" y="223"/>
                  </a:lnTo>
                  <a:lnTo>
                    <a:pt x="185" y="207"/>
                  </a:lnTo>
                  <a:lnTo>
                    <a:pt x="185" y="144"/>
                  </a:lnTo>
                  <a:lnTo>
                    <a:pt x="185" y="127"/>
                  </a:lnTo>
                  <a:lnTo>
                    <a:pt x="217" y="144"/>
                  </a:lnTo>
                  <a:lnTo>
                    <a:pt x="263" y="144"/>
                  </a:lnTo>
                  <a:lnTo>
                    <a:pt x="263" y="136"/>
                  </a:lnTo>
                  <a:lnTo>
                    <a:pt x="273" y="134"/>
                  </a:lnTo>
                  <a:lnTo>
                    <a:pt x="273" y="181"/>
                  </a:lnTo>
                  <a:cubicBezTo>
                    <a:pt x="273" y="190"/>
                    <a:pt x="276" y="198"/>
                    <a:pt x="282" y="204"/>
                  </a:cubicBezTo>
                  <a:lnTo>
                    <a:pt x="282" y="204"/>
                  </a:lnTo>
                  <a:lnTo>
                    <a:pt x="282" y="204"/>
                  </a:lnTo>
                  <a:cubicBezTo>
                    <a:pt x="288" y="210"/>
                    <a:pt x="296" y="214"/>
                    <a:pt x="305" y="214"/>
                  </a:cubicBezTo>
                  <a:lnTo>
                    <a:pt x="516" y="214"/>
                  </a:lnTo>
                  <a:cubicBezTo>
                    <a:pt x="525" y="214"/>
                    <a:pt x="533" y="210"/>
                    <a:pt x="539" y="204"/>
                  </a:cubicBezTo>
                  <a:lnTo>
                    <a:pt x="539" y="204"/>
                  </a:lnTo>
                  <a:cubicBezTo>
                    <a:pt x="545" y="198"/>
                    <a:pt x="548" y="190"/>
                    <a:pt x="548" y="181"/>
                  </a:cubicBezTo>
                  <a:lnTo>
                    <a:pt x="548" y="59"/>
                  </a:lnTo>
                  <a:cubicBezTo>
                    <a:pt x="548" y="50"/>
                    <a:pt x="545" y="42"/>
                    <a:pt x="539" y="36"/>
                  </a:cubicBezTo>
                  <a:cubicBezTo>
                    <a:pt x="533" y="30"/>
                    <a:pt x="525" y="27"/>
                    <a:pt x="516" y="27"/>
                  </a:cubicBezTo>
                  <a:lnTo>
                    <a:pt x="305" y="27"/>
                  </a:lnTo>
                  <a:close/>
                  <a:moveTo>
                    <a:pt x="520" y="221"/>
                  </a:moveTo>
                  <a:lnTo>
                    <a:pt x="520" y="249"/>
                  </a:lnTo>
                  <a:lnTo>
                    <a:pt x="497" y="249"/>
                  </a:lnTo>
                  <a:lnTo>
                    <a:pt x="523" y="341"/>
                  </a:lnTo>
                  <a:lnTo>
                    <a:pt x="490" y="341"/>
                  </a:lnTo>
                  <a:lnTo>
                    <a:pt x="464" y="249"/>
                  </a:lnTo>
                  <a:lnTo>
                    <a:pt x="367" y="249"/>
                  </a:lnTo>
                  <a:lnTo>
                    <a:pt x="341" y="341"/>
                  </a:lnTo>
                  <a:lnTo>
                    <a:pt x="308" y="341"/>
                  </a:lnTo>
                  <a:lnTo>
                    <a:pt x="334" y="249"/>
                  </a:lnTo>
                  <a:lnTo>
                    <a:pt x="306" y="249"/>
                  </a:lnTo>
                  <a:lnTo>
                    <a:pt x="306" y="221"/>
                  </a:lnTo>
                  <a:lnTo>
                    <a:pt x="520" y="221"/>
                  </a:lnTo>
                  <a:close/>
                  <a:moveTo>
                    <a:pt x="113" y="373"/>
                  </a:moveTo>
                  <a:cubicBezTo>
                    <a:pt x="139" y="373"/>
                    <a:pt x="161" y="394"/>
                    <a:pt x="161" y="421"/>
                  </a:cubicBezTo>
                  <a:cubicBezTo>
                    <a:pt x="161" y="427"/>
                    <a:pt x="160" y="433"/>
                    <a:pt x="158" y="438"/>
                  </a:cubicBezTo>
                  <a:lnTo>
                    <a:pt x="68" y="438"/>
                  </a:lnTo>
                  <a:cubicBezTo>
                    <a:pt x="66" y="433"/>
                    <a:pt x="65" y="427"/>
                    <a:pt x="65" y="421"/>
                  </a:cubicBezTo>
                  <a:cubicBezTo>
                    <a:pt x="65" y="394"/>
                    <a:pt x="86" y="373"/>
                    <a:pt x="113" y="373"/>
                  </a:cubicBezTo>
                  <a:close/>
                  <a:moveTo>
                    <a:pt x="316" y="373"/>
                  </a:moveTo>
                  <a:cubicBezTo>
                    <a:pt x="342" y="373"/>
                    <a:pt x="364" y="394"/>
                    <a:pt x="364" y="421"/>
                  </a:cubicBezTo>
                  <a:cubicBezTo>
                    <a:pt x="364" y="427"/>
                    <a:pt x="363" y="433"/>
                    <a:pt x="361" y="438"/>
                  </a:cubicBezTo>
                  <a:lnTo>
                    <a:pt x="271" y="438"/>
                  </a:lnTo>
                  <a:cubicBezTo>
                    <a:pt x="269" y="433"/>
                    <a:pt x="268" y="427"/>
                    <a:pt x="268" y="421"/>
                  </a:cubicBezTo>
                  <a:cubicBezTo>
                    <a:pt x="268" y="394"/>
                    <a:pt x="289" y="373"/>
                    <a:pt x="316" y="373"/>
                  </a:cubicBezTo>
                  <a:close/>
                  <a:moveTo>
                    <a:pt x="522" y="373"/>
                  </a:moveTo>
                  <a:cubicBezTo>
                    <a:pt x="548" y="373"/>
                    <a:pt x="570" y="394"/>
                    <a:pt x="570" y="421"/>
                  </a:cubicBezTo>
                  <a:cubicBezTo>
                    <a:pt x="570" y="427"/>
                    <a:pt x="569" y="433"/>
                    <a:pt x="567" y="438"/>
                  </a:cubicBezTo>
                  <a:lnTo>
                    <a:pt x="477" y="438"/>
                  </a:lnTo>
                  <a:cubicBezTo>
                    <a:pt x="475" y="433"/>
                    <a:pt x="474" y="427"/>
                    <a:pt x="474" y="421"/>
                  </a:cubicBezTo>
                  <a:cubicBezTo>
                    <a:pt x="474" y="394"/>
                    <a:pt x="495" y="373"/>
                    <a:pt x="522" y="373"/>
                  </a:cubicBezTo>
                  <a:close/>
                  <a:moveTo>
                    <a:pt x="62" y="448"/>
                  </a:moveTo>
                  <a:lnTo>
                    <a:pt x="161" y="448"/>
                  </a:lnTo>
                  <a:cubicBezTo>
                    <a:pt x="182" y="448"/>
                    <a:pt x="200" y="466"/>
                    <a:pt x="200" y="487"/>
                  </a:cubicBezTo>
                  <a:lnTo>
                    <a:pt x="200" y="527"/>
                  </a:lnTo>
                  <a:lnTo>
                    <a:pt x="203" y="527"/>
                  </a:lnTo>
                  <a:lnTo>
                    <a:pt x="221" y="527"/>
                  </a:lnTo>
                  <a:lnTo>
                    <a:pt x="227" y="527"/>
                  </a:lnTo>
                  <a:lnTo>
                    <a:pt x="227" y="487"/>
                  </a:lnTo>
                  <a:cubicBezTo>
                    <a:pt x="227" y="466"/>
                    <a:pt x="244" y="448"/>
                    <a:pt x="265" y="448"/>
                  </a:cubicBezTo>
                  <a:lnTo>
                    <a:pt x="364" y="448"/>
                  </a:lnTo>
                  <a:cubicBezTo>
                    <a:pt x="385" y="448"/>
                    <a:pt x="403" y="466"/>
                    <a:pt x="403" y="487"/>
                  </a:cubicBezTo>
                  <a:lnTo>
                    <a:pt x="403" y="527"/>
                  </a:lnTo>
                  <a:lnTo>
                    <a:pt x="409" y="527"/>
                  </a:lnTo>
                  <a:lnTo>
                    <a:pt x="424" y="527"/>
                  </a:lnTo>
                  <a:lnTo>
                    <a:pt x="433" y="527"/>
                  </a:lnTo>
                  <a:lnTo>
                    <a:pt x="433" y="487"/>
                  </a:lnTo>
                  <a:cubicBezTo>
                    <a:pt x="433" y="466"/>
                    <a:pt x="450" y="448"/>
                    <a:pt x="471" y="448"/>
                  </a:cubicBezTo>
                  <a:lnTo>
                    <a:pt x="570" y="448"/>
                  </a:lnTo>
                  <a:cubicBezTo>
                    <a:pt x="591" y="448"/>
                    <a:pt x="608" y="466"/>
                    <a:pt x="608" y="487"/>
                  </a:cubicBezTo>
                  <a:lnTo>
                    <a:pt x="608" y="527"/>
                  </a:lnTo>
                  <a:lnTo>
                    <a:pt x="614" y="527"/>
                  </a:lnTo>
                  <a:lnTo>
                    <a:pt x="630" y="527"/>
                  </a:lnTo>
                  <a:lnTo>
                    <a:pt x="638" y="527"/>
                  </a:lnTo>
                  <a:lnTo>
                    <a:pt x="638" y="549"/>
                  </a:lnTo>
                  <a:lnTo>
                    <a:pt x="630" y="549"/>
                  </a:lnTo>
                  <a:lnTo>
                    <a:pt x="614" y="549"/>
                  </a:lnTo>
                  <a:lnTo>
                    <a:pt x="608" y="549"/>
                  </a:lnTo>
                  <a:lnTo>
                    <a:pt x="608" y="603"/>
                  </a:lnTo>
                  <a:lnTo>
                    <a:pt x="433" y="603"/>
                  </a:lnTo>
                  <a:lnTo>
                    <a:pt x="433" y="549"/>
                  </a:lnTo>
                  <a:lnTo>
                    <a:pt x="424" y="549"/>
                  </a:lnTo>
                  <a:lnTo>
                    <a:pt x="409" y="549"/>
                  </a:lnTo>
                  <a:lnTo>
                    <a:pt x="403" y="549"/>
                  </a:lnTo>
                  <a:lnTo>
                    <a:pt x="403" y="603"/>
                  </a:lnTo>
                  <a:lnTo>
                    <a:pt x="227" y="603"/>
                  </a:lnTo>
                  <a:lnTo>
                    <a:pt x="227" y="549"/>
                  </a:lnTo>
                  <a:lnTo>
                    <a:pt x="221" y="549"/>
                  </a:lnTo>
                  <a:lnTo>
                    <a:pt x="203" y="549"/>
                  </a:lnTo>
                  <a:lnTo>
                    <a:pt x="200" y="549"/>
                  </a:lnTo>
                  <a:lnTo>
                    <a:pt x="200" y="603"/>
                  </a:lnTo>
                  <a:lnTo>
                    <a:pt x="24" y="603"/>
                  </a:lnTo>
                  <a:lnTo>
                    <a:pt x="24" y="549"/>
                  </a:lnTo>
                  <a:lnTo>
                    <a:pt x="0" y="549"/>
                  </a:lnTo>
                  <a:lnTo>
                    <a:pt x="0" y="527"/>
                  </a:lnTo>
                  <a:lnTo>
                    <a:pt x="24" y="527"/>
                  </a:lnTo>
                  <a:lnTo>
                    <a:pt x="24" y="487"/>
                  </a:lnTo>
                  <a:cubicBezTo>
                    <a:pt x="24" y="466"/>
                    <a:pt x="41" y="448"/>
                    <a:pt x="62" y="448"/>
                  </a:cubicBezTo>
                  <a:close/>
                  <a:moveTo>
                    <a:pt x="152" y="0"/>
                  </a:moveTo>
                  <a:cubicBezTo>
                    <a:pt x="176" y="0"/>
                    <a:pt x="196" y="20"/>
                    <a:pt x="196" y="44"/>
                  </a:cubicBezTo>
                  <a:cubicBezTo>
                    <a:pt x="196" y="69"/>
                    <a:pt x="176" y="88"/>
                    <a:pt x="152" y="88"/>
                  </a:cubicBezTo>
                  <a:cubicBezTo>
                    <a:pt x="127" y="88"/>
                    <a:pt x="108" y="69"/>
                    <a:pt x="108" y="44"/>
                  </a:cubicBezTo>
                  <a:cubicBezTo>
                    <a:pt x="108" y="20"/>
                    <a:pt x="127" y="0"/>
                    <a:pt x="152" y="0"/>
                  </a:cubicBezTo>
                  <a:close/>
                </a:path>
              </a:pathLst>
            </a:custGeom>
            <a:solidFill>
              <a:srgbClr val="7030A0"/>
            </a:solidFill>
            <a:ln>
              <a:noFill/>
            </a:ln>
            <a:extLst/>
          </p:spPr>
          <p:txBody>
            <a:bodyPr vert="horz" wrap="square" lIns="91440" tIns="45720" rIns="91440" bIns="45720" numCol="1" anchor="t" anchorCtr="0" compatLnSpc="1">
              <a:prstTxWarp prst="textNoShape">
                <a:avLst/>
              </a:prstTxWarp>
            </a:bodyPr>
            <a:lstStyle/>
            <a:p>
              <a:endParaRPr lang="zh-CN" altLang="en-US">
                <a:ea typeface="微软雅黑"/>
              </a:endParaRPr>
            </a:p>
          </p:txBody>
        </p:sp>
      </p:grpSp>
    </p:spTree>
    <p:extLst>
      <p:ext uri="{BB962C8B-B14F-4D97-AF65-F5344CB8AC3E}">
        <p14:creationId xmlns:p14="http://schemas.microsoft.com/office/powerpoint/2010/main" val="2296272212"/>
      </p:ext>
    </p:extLst>
  </p:cSld>
  <p:clrMapOvr>
    <a:masterClrMapping/>
  </p:clrMapOvr>
  <p:transition spd="slow" advClick="0" advTm="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8"/>
                                        </p:tgtEl>
                                        <p:attrNameLst>
                                          <p:attrName>style.visibility</p:attrName>
                                        </p:attrNameLst>
                                      </p:cBhvr>
                                      <p:to>
                                        <p:strVal val="visible"/>
                                      </p:to>
                                    </p:set>
                                    <p:animEffect transition="in" filter="fade">
                                      <p:cBhvr>
                                        <p:cTn id="7" dur="500"/>
                                        <p:tgtEl>
                                          <p:spTgt spid="128"/>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131"/>
                                        </p:tgtEl>
                                        <p:attrNameLst>
                                          <p:attrName>style.visibility</p:attrName>
                                        </p:attrNameLst>
                                      </p:cBhvr>
                                      <p:to>
                                        <p:strVal val="visible"/>
                                      </p:to>
                                    </p:set>
                                    <p:animEffect transition="in" filter="wipe(right)">
                                      <p:cBhvr>
                                        <p:cTn id="11" dur="300"/>
                                        <p:tgtEl>
                                          <p:spTgt spid="131"/>
                                        </p:tgtEl>
                                      </p:cBhvr>
                                    </p:animEffect>
                                  </p:childTnLst>
                                </p:cTn>
                              </p:par>
                            </p:childTnLst>
                          </p:cTn>
                        </p:par>
                        <p:par>
                          <p:cTn id="12" fill="hold">
                            <p:stCondLst>
                              <p:cond delay="800"/>
                            </p:stCondLst>
                            <p:childTnLst>
                              <p:par>
                                <p:cTn id="13" presetID="22" presetClass="entr" presetSubtype="8" fill="hold" grpId="0" nodeType="afterEffect">
                                  <p:stCondLst>
                                    <p:cond delay="0"/>
                                  </p:stCondLst>
                                  <p:childTnLst>
                                    <p:set>
                                      <p:cBhvr>
                                        <p:cTn id="14" dur="1" fill="hold">
                                          <p:stCondLst>
                                            <p:cond delay="0"/>
                                          </p:stCondLst>
                                        </p:cTn>
                                        <p:tgtEl>
                                          <p:spTgt spid="133"/>
                                        </p:tgtEl>
                                        <p:attrNameLst>
                                          <p:attrName>style.visibility</p:attrName>
                                        </p:attrNameLst>
                                      </p:cBhvr>
                                      <p:to>
                                        <p:strVal val="visible"/>
                                      </p:to>
                                    </p:set>
                                    <p:animEffect transition="in" filter="wipe(left)">
                                      <p:cBhvr>
                                        <p:cTn id="15" dur="500"/>
                                        <p:tgtEl>
                                          <p:spTgt spid="133"/>
                                        </p:tgtEl>
                                      </p:cBhvr>
                                    </p:animEffect>
                                  </p:childTnLst>
                                </p:cTn>
                              </p:par>
                            </p:childTnLst>
                          </p:cTn>
                        </p:par>
                        <p:par>
                          <p:cTn id="16" fill="hold">
                            <p:stCondLst>
                              <p:cond delay="1300"/>
                            </p:stCondLst>
                            <p:childTnLst>
                              <p:par>
                                <p:cTn id="17" presetID="14" presetClass="entr" presetSubtype="10" fill="hold" grpId="0" nodeType="after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randombar(horizontal)">
                                      <p:cBhvr>
                                        <p:cTn id="19" dur="500"/>
                                        <p:tgtEl>
                                          <p:spTgt spid="2"/>
                                        </p:tgtEl>
                                      </p:cBhvr>
                                    </p:animEffect>
                                  </p:childTnLst>
                                </p:cTn>
                              </p:par>
                            </p:childTnLst>
                          </p:cTn>
                        </p:par>
                        <p:par>
                          <p:cTn id="20" fill="hold">
                            <p:stCondLst>
                              <p:cond delay="1800"/>
                            </p:stCondLst>
                            <p:childTnLst>
                              <p:par>
                                <p:cTn id="21" presetID="2" presetClass="entr" presetSubtype="8" fill="hold" nodeType="afterEffect">
                                  <p:stCondLst>
                                    <p:cond delay="0"/>
                                  </p:stCondLst>
                                  <p:childTnLst>
                                    <p:set>
                                      <p:cBhvr>
                                        <p:cTn id="22" dur="1" fill="hold">
                                          <p:stCondLst>
                                            <p:cond delay="0"/>
                                          </p:stCondLst>
                                        </p:cTn>
                                        <p:tgtEl>
                                          <p:spTgt spid="61"/>
                                        </p:tgtEl>
                                        <p:attrNameLst>
                                          <p:attrName>style.visibility</p:attrName>
                                        </p:attrNameLst>
                                      </p:cBhvr>
                                      <p:to>
                                        <p:strVal val="visible"/>
                                      </p:to>
                                    </p:set>
                                    <p:anim calcmode="lin" valueType="num">
                                      <p:cBhvr additive="base">
                                        <p:cTn id="23" dur="500" fill="hold"/>
                                        <p:tgtEl>
                                          <p:spTgt spid="61"/>
                                        </p:tgtEl>
                                        <p:attrNameLst>
                                          <p:attrName>ppt_x</p:attrName>
                                        </p:attrNameLst>
                                      </p:cBhvr>
                                      <p:tavLst>
                                        <p:tav tm="0">
                                          <p:val>
                                            <p:strVal val="0-#ppt_w/2"/>
                                          </p:val>
                                        </p:tav>
                                        <p:tav tm="100000">
                                          <p:val>
                                            <p:strVal val="#ppt_x"/>
                                          </p:val>
                                        </p:tav>
                                      </p:tavLst>
                                    </p:anim>
                                    <p:anim calcmode="lin" valueType="num">
                                      <p:cBhvr additive="base">
                                        <p:cTn id="24" dur="500" fill="hold"/>
                                        <p:tgtEl>
                                          <p:spTgt spid="61"/>
                                        </p:tgtEl>
                                        <p:attrNameLst>
                                          <p:attrName>ppt_y</p:attrName>
                                        </p:attrNameLst>
                                      </p:cBhvr>
                                      <p:tavLst>
                                        <p:tav tm="0">
                                          <p:val>
                                            <p:strVal val="#ppt_y"/>
                                          </p:val>
                                        </p:tav>
                                        <p:tav tm="100000">
                                          <p:val>
                                            <p:strVal val="#ppt_y"/>
                                          </p:val>
                                        </p:tav>
                                      </p:tavLst>
                                    </p:anim>
                                  </p:childTnLst>
                                </p:cTn>
                              </p:par>
                            </p:childTnLst>
                          </p:cTn>
                        </p:par>
                        <p:par>
                          <p:cTn id="25" fill="hold">
                            <p:stCondLst>
                              <p:cond delay="2300"/>
                            </p:stCondLst>
                            <p:childTnLst>
                              <p:par>
                                <p:cTn id="26" presetID="10" presetClass="entr" presetSubtype="0" fill="hold" nodeType="afterEffect">
                                  <p:stCondLst>
                                    <p:cond delay="0"/>
                                  </p:stCondLst>
                                  <p:childTnLst>
                                    <p:set>
                                      <p:cBhvr>
                                        <p:cTn id="27" dur="1" fill="hold">
                                          <p:stCondLst>
                                            <p:cond delay="0"/>
                                          </p:stCondLst>
                                        </p:cTn>
                                        <p:tgtEl>
                                          <p:spTgt spid="66"/>
                                        </p:tgtEl>
                                        <p:attrNameLst>
                                          <p:attrName>style.visibility</p:attrName>
                                        </p:attrNameLst>
                                      </p:cBhvr>
                                      <p:to>
                                        <p:strVal val="visible"/>
                                      </p:to>
                                    </p:set>
                                    <p:animEffect transition="in" filter="fade">
                                      <p:cBhvr>
                                        <p:cTn id="28" dur="500"/>
                                        <p:tgtEl>
                                          <p:spTgt spid="66"/>
                                        </p:tgtEl>
                                      </p:cBhvr>
                                    </p:animEffect>
                                  </p:childTnLst>
                                </p:cTn>
                              </p:par>
                              <p:par>
                                <p:cTn id="29" presetID="10" presetClass="entr" presetSubtype="0" fill="hold" nodeType="withEffect">
                                  <p:stCondLst>
                                    <p:cond delay="0"/>
                                  </p:stCondLst>
                                  <p:childTnLst>
                                    <p:set>
                                      <p:cBhvr>
                                        <p:cTn id="30" dur="1" fill="hold">
                                          <p:stCondLst>
                                            <p:cond delay="0"/>
                                          </p:stCondLst>
                                        </p:cTn>
                                        <p:tgtEl>
                                          <p:spTgt spid="69"/>
                                        </p:tgtEl>
                                        <p:attrNameLst>
                                          <p:attrName>style.visibility</p:attrName>
                                        </p:attrNameLst>
                                      </p:cBhvr>
                                      <p:to>
                                        <p:strVal val="visible"/>
                                      </p:to>
                                    </p:set>
                                    <p:animEffect transition="in" filter="fade">
                                      <p:cBhvr>
                                        <p:cTn id="31" dur="500"/>
                                        <p:tgtEl>
                                          <p:spTgt spid="69"/>
                                        </p:tgtEl>
                                      </p:cBhvr>
                                    </p:animEffect>
                                  </p:childTnLst>
                                </p:cTn>
                              </p:par>
                              <p:par>
                                <p:cTn id="32" presetID="10" presetClass="entr" presetSubtype="0" fill="hold" nodeType="withEffect">
                                  <p:stCondLst>
                                    <p:cond delay="0"/>
                                  </p:stCondLst>
                                  <p:childTnLst>
                                    <p:set>
                                      <p:cBhvr>
                                        <p:cTn id="33" dur="1" fill="hold">
                                          <p:stCondLst>
                                            <p:cond delay="0"/>
                                          </p:stCondLst>
                                        </p:cTn>
                                        <p:tgtEl>
                                          <p:spTgt spid="72"/>
                                        </p:tgtEl>
                                        <p:attrNameLst>
                                          <p:attrName>style.visibility</p:attrName>
                                        </p:attrNameLst>
                                      </p:cBhvr>
                                      <p:to>
                                        <p:strVal val="visible"/>
                                      </p:to>
                                    </p:set>
                                    <p:animEffect transition="in" filter="fade">
                                      <p:cBhvr>
                                        <p:cTn id="34" dur="500"/>
                                        <p:tgtEl>
                                          <p:spTgt spid="72"/>
                                        </p:tgtEl>
                                      </p:cBhvr>
                                    </p:animEffect>
                                  </p:childTnLst>
                                </p:cTn>
                              </p:par>
                              <p:par>
                                <p:cTn id="35" presetID="63" presetClass="path" presetSubtype="0" fill="hold" nodeType="withEffect">
                                  <p:stCondLst>
                                    <p:cond delay="0"/>
                                  </p:stCondLst>
                                  <p:childTnLst>
                                    <p:animMotion origin="layout" path="M -0.26371 0.15031 L -2.77778E-6 -1.35802E-6 " pathEditMode="relative" rAng="0" ptsTypes="AA">
                                      <p:cBhvr>
                                        <p:cTn id="36" dur="1000" fill="hold"/>
                                        <p:tgtEl>
                                          <p:spTgt spid="66"/>
                                        </p:tgtEl>
                                        <p:attrNameLst>
                                          <p:attrName>ppt_x</p:attrName>
                                          <p:attrName>ppt_y</p:attrName>
                                        </p:attrNameLst>
                                      </p:cBhvr>
                                      <p:rCtr x="13177" y="-7531"/>
                                    </p:animMotion>
                                  </p:childTnLst>
                                </p:cTn>
                              </p:par>
                              <p:par>
                                <p:cTn id="37" presetID="63" presetClass="path" presetSubtype="0" fill="hold" nodeType="withEffect">
                                  <p:stCondLst>
                                    <p:cond delay="0"/>
                                  </p:stCondLst>
                                  <p:childTnLst>
                                    <p:animMotion origin="layout" path="M -0.26545 -0.00123 L 1.11111E-6 1.23457E-7 " pathEditMode="relative" rAng="0" ptsTypes="AA">
                                      <p:cBhvr>
                                        <p:cTn id="38" dur="1000" fill="hold"/>
                                        <p:tgtEl>
                                          <p:spTgt spid="69"/>
                                        </p:tgtEl>
                                        <p:attrNameLst>
                                          <p:attrName>ppt_x</p:attrName>
                                          <p:attrName>ppt_y</p:attrName>
                                        </p:attrNameLst>
                                      </p:cBhvr>
                                      <p:rCtr x="13264" y="62"/>
                                    </p:animMotion>
                                  </p:childTnLst>
                                </p:cTn>
                              </p:par>
                              <p:par>
                                <p:cTn id="39" presetID="63" presetClass="path" presetSubtype="0" fill="hold" nodeType="withEffect">
                                  <p:stCondLst>
                                    <p:cond delay="0"/>
                                  </p:stCondLst>
                                  <p:childTnLst>
                                    <p:animMotion origin="layout" path="M -0.26736 -0.1605 L 1.38889E-6 4.44444E-6 " pathEditMode="relative" rAng="0" ptsTypes="AA">
                                      <p:cBhvr>
                                        <p:cTn id="40" dur="1000" fill="hold"/>
                                        <p:tgtEl>
                                          <p:spTgt spid="72"/>
                                        </p:tgtEl>
                                        <p:attrNameLst>
                                          <p:attrName>ppt_x</p:attrName>
                                          <p:attrName>ppt_y</p:attrName>
                                        </p:attrNameLst>
                                      </p:cBhvr>
                                      <p:rCtr x="13368" y="8025"/>
                                    </p:animMotion>
                                  </p:childTnLst>
                                </p:cTn>
                              </p:par>
                              <p:par>
                                <p:cTn id="41" presetID="8" presetClass="emph" presetSubtype="0" fill="hold" nodeType="withEffect">
                                  <p:stCondLst>
                                    <p:cond delay="0"/>
                                  </p:stCondLst>
                                  <p:childTnLst>
                                    <p:animRot by="21600000">
                                      <p:cBhvr>
                                        <p:cTn id="42" dur="1000" fill="hold"/>
                                        <p:tgtEl>
                                          <p:spTgt spid="69"/>
                                        </p:tgtEl>
                                        <p:attrNameLst>
                                          <p:attrName>r</p:attrName>
                                        </p:attrNameLst>
                                      </p:cBhvr>
                                    </p:animRot>
                                  </p:childTnLst>
                                </p:cTn>
                              </p:par>
                              <p:par>
                                <p:cTn id="43" presetID="8" presetClass="emph" presetSubtype="0" fill="hold" nodeType="withEffect">
                                  <p:stCondLst>
                                    <p:cond delay="0"/>
                                  </p:stCondLst>
                                  <p:childTnLst>
                                    <p:animRot by="21600000">
                                      <p:cBhvr>
                                        <p:cTn id="44" dur="1000" fill="hold"/>
                                        <p:tgtEl>
                                          <p:spTgt spid="66"/>
                                        </p:tgtEl>
                                        <p:attrNameLst>
                                          <p:attrName>r</p:attrName>
                                        </p:attrNameLst>
                                      </p:cBhvr>
                                    </p:animRot>
                                  </p:childTnLst>
                                </p:cTn>
                              </p:par>
                              <p:par>
                                <p:cTn id="45" presetID="8" presetClass="emph" presetSubtype="0" fill="hold" nodeType="withEffect">
                                  <p:stCondLst>
                                    <p:cond delay="0"/>
                                  </p:stCondLst>
                                  <p:childTnLst>
                                    <p:animRot by="21600000">
                                      <p:cBhvr>
                                        <p:cTn id="46" dur="1000" fill="hold"/>
                                        <p:tgtEl>
                                          <p:spTgt spid="72"/>
                                        </p:tgtEl>
                                        <p:attrNameLst>
                                          <p:attrName>r</p:attrName>
                                        </p:attrNameLst>
                                      </p:cBhvr>
                                    </p:animRot>
                                  </p:childTnLst>
                                </p:cTn>
                              </p:par>
                            </p:childTnLst>
                          </p:cTn>
                        </p:par>
                        <p:par>
                          <p:cTn id="47" fill="hold">
                            <p:stCondLst>
                              <p:cond delay="3300"/>
                            </p:stCondLst>
                            <p:childTnLst>
                              <p:par>
                                <p:cTn id="48" presetID="10" presetClass="entr" presetSubtype="0" fill="hold" grpId="0" nodeType="afterEffect">
                                  <p:stCondLst>
                                    <p:cond delay="0"/>
                                  </p:stCondLst>
                                  <p:childTnLst>
                                    <p:set>
                                      <p:cBhvr>
                                        <p:cTn id="49" dur="1" fill="hold">
                                          <p:stCondLst>
                                            <p:cond delay="0"/>
                                          </p:stCondLst>
                                        </p:cTn>
                                        <p:tgtEl>
                                          <p:spTgt spid="56"/>
                                        </p:tgtEl>
                                        <p:attrNameLst>
                                          <p:attrName>style.visibility</p:attrName>
                                        </p:attrNameLst>
                                      </p:cBhvr>
                                      <p:to>
                                        <p:strVal val="visible"/>
                                      </p:to>
                                    </p:set>
                                    <p:animEffect transition="in" filter="fade">
                                      <p:cBhvr>
                                        <p:cTn id="50" dur="500"/>
                                        <p:tgtEl>
                                          <p:spTgt spid="56"/>
                                        </p:tgtEl>
                                      </p:cBhvr>
                                    </p:animEffect>
                                  </p:childTnLst>
                                </p:cTn>
                              </p:par>
                              <p:par>
                                <p:cTn id="51" presetID="22" presetClass="entr" presetSubtype="8" fill="hold" nodeType="withEffect">
                                  <p:stCondLst>
                                    <p:cond delay="0"/>
                                  </p:stCondLst>
                                  <p:childTnLst>
                                    <p:set>
                                      <p:cBhvr>
                                        <p:cTn id="52" dur="1" fill="hold">
                                          <p:stCondLst>
                                            <p:cond delay="0"/>
                                          </p:stCondLst>
                                        </p:cTn>
                                        <p:tgtEl>
                                          <p:spTgt spid="59"/>
                                        </p:tgtEl>
                                        <p:attrNameLst>
                                          <p:attrName>style.visibility</p:attrName>
                                        </p:attrNameLst>
                                      </p:cBhvr>
                                      <p:to>
                                        <p:strVal val="visible"/>
                                      </p:to>
                                    </p:set>
                                    <p:animEffect transition="in" filter="wipe(left)">
                                      <p:cBhvr>
                                        <p:cTn id="53" dur="500"/>
                                        <p:tgtEl>
                                          <p:spTgt spid="59"/>
                                        </p:tgtEl>
                                      </p:cBhvr>
                                    </p:animEffect>
                                  </p:childTnLst>
                                </p:cTn>
                              </p:par>
                              <p:par>
                                <p:cTn id="54" presetID="10" presetClass="entr" presetSubtype="0" fill="hold" grpId="0" nodeType="withEffect">
                                  <p:stCondLst>
                                    <p:cond delay="500"/>
                                  </p:stCondLst>
                                  <p:childTnLst>
                                    <p:set>
                                      <p:cBhvr>
                                        <p:cTn id="55" dur="1" fill="hold">
                                          <p:stCondLst>
                                            <p:cond delay="0"/>
                                          </p:stCondLst>
                                        </p:cTn>
                                        <p:tgtEl>
                                          <p:spTgt spid="57"/>
                                        </p:tgtEl>
                                        <p:attrNameLst>
                                          <p:attrName>style.visibility</p:attrName>
                                        </p:attrNameLst>
                                      </p:cBhvr>
                                      <p:to>
                                        <p:strVal val="visible"/>
                                      </p:to>
                                    </p:set>
                                    <p:animEffect transition="in" filter="fade">
                                      <p:cBhvr>
                                        <p:cTn id="56" dur="500"/>
                                        <p:tgtEl>
                                          <p:spTgt spid="57"/>
                                        </p:tgtEl>
                                      </p:cBhvr>
                                    </p:animEffect>
                                  </p:childTnLst>
                                </p:cTn>
                              </p:par>
                              <p:par>
                                <p:cTn id="57" presetID="22" presetClass="entr" presetSubtype="8" fill="hold" nodeType="withEffect">
                                  <p:stCondLst>
                                    <p:cond delay="500"/>
                                  </p:stCondLst>
                                  <p:childTnLst>
                                    <p:set>
                                      <p:cBhvr>
                                        <p:cTn id="58" dur="1" fill="hold">
                                          <p:stCondLst>
                                            <p:cond delay="0"/>
                                          </p:stCondLst>
                                        </p:cTn>
                                        <p:tgtEl>
                                          <p:spTgt spid="60"/>
                                        </p:tgtEl>
                                        <p:attrNameLst>
                                          <p:attrName>style.visibility</p:attrName>
                                        </p:attrNameLst>
                                      </p:cBhvr>
                                      <p:to>
                                        <p:strVal val="visible"/>
                                      </p:to>
                                    </p:set>
                                    <p:animEffect transition="in" filter="wipe(left)">
                                      <p:cBhvr>
                                        <p:cTn id="59" dur="500"/>
                                        <p:tgtEl>
                                          <p:spTgt spid="60"/>
                                        </p:tgtEl>
                                      </p:cBhvr>
                                    </p:animEffect>
                                  </p:childTnLst>
                                </p:cTn>
                              </p:par>
                              <p:par>
                                <p:cTn id="60" presetID="10" presetClass="entr" presetSubtype="0" fill="hold" grpId="0" nodeType="withEffect">
                                  <p:stCondLst>
                                    <p:cond delay="1000"/>
                                  </p:stCondLst>
                                  <p:childTnLst>
                                    <p:set>
                                      <p:cBhvr>
                                        <p:cTn id="61" dur="1" fill="hold">
                                          <p:stCondLst>
                                            <p:cond delay="0"/>
                                          </p:stCondLst>
                                        </p:cTn>
                                        <p:tgtEl>
                                          <p:spTgt spid="58"/>
                                        </p:tgtEl>
                                        <p:attrNameLst>
                                          <p:attrName>style.visibility</p:attrName>
                                        </p:attrNameLst>
                                      </p:cBhvr>
                                      <p:to>
                                        <p:strVal val="visible"/>
                                      </p:to>
                                    </p:set>
                                    <p:animEffect transition="in" filter="fade">
                                      <p:cBhvr>
                                        <p:cTn id="62"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33" grpId="0"/>
      <p:bldP spid="56" grpId="0"/>
      <p:bldP spid="57" grpId="0"/>
      <p:bldP spid="5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8" name="组合 127"/>
          <p:cNvGrpSpPr>
            <a:grpSpLocks noChangeAspect="1"/>
          </p:cNvGrpSpPr>
          <p:nvPr/>
        </p:nvGrpSpPr>
        <p:grpSpPr>
          <a:xfrm>
            <a:off x="359581" y="328252"/>
            <a:ext cx="411518" cy="411464"/>
            <a:chOff x="304800" y="673100"/>
            <a:chExt cx="4000500" cy="4000500"/>
          </a:xfrm>
          <a:effectLst>
            <a:outerShdw blurRad="444500" dist="254000" dir="8100000" algn="tr" rotWithShape="0">
              <a:prstClr val="black">
                <a:alpha val="24000"/>
              </a:prstClr>
            </a:outerShdw>
          </a:effectLst>
        </p:grpSpPr>
        <p:sp>
          <p:nvSpPr>
            <p:cNvPr id="129" name="同心圆 128"/>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微软雅黑"/>
              </a:endParaRPr>
            </a:p>
          </p:txBody>
        </p:sp>
        <p:sp>
          <p:nvSpPr>
            <p:cNvPr id="130" name="椭圆 129"/>
            <p:cNvSpPr/>
            <p:nvPr/>
          </p:nvSpPr>
          <p:spPr>
            <a:xfrm>
              <a:off x="392100" y="760400"/>
              <a:ext cx="3825879" cy="3825879"/>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a:endParaRPr>
            </a:p>
          </p:txBody>
        </p:sp>
      </p:grpSp>
      <p:cxnSp>
        <p:nvCxnSpPr>
          <p:cNvPr id="131" name="直接连接符 130"/>
          <p:cNvCxnSpPr/>
          <p:nvPr/>
        </p:nvCxnSpPr>
        <p:spPr>
          <a:xfrm>
            <a:off x="898771" y="611565"/>
            <a:ext cx="7084961" cy="0"/>
          </a:xfrm>
          <a:prstGeom prst="line">
            <a:avLst/>
          </a:prstGeom>
          <a:ln w="158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7885677" y="411510"/>
            <a:ext cx="1150819" cy="400110"/>
          </a:xfrm>
          <a:prstGeom prst="rect">
            <a:avLst/>
          </a:prstGeom>
          <a:noFill/>
        </p:spPr>
        <p:txBody>
          <a:bodyPr wrap="square" rtlCol="0">
            <a:spAutoFit/>
          </a:bodyPr>
          <a:lstStyle/>
          <a:p>
            <a:pPr algn="ctr"/>
            <a:r>
              <a:rPr lang="en-US" altLang="zh-CN" sz="2000" b="1" dirty="0" smtClean="0">
                <a:solidFill>
                  <a:schemeClr val="tx1">
                    <a:lumMod val="50000"/>
                    <a:lumOff val="50000"/>
                  </a:schemeClr>
                </a:solidFill>
                <a:ea typeface="微软雅黑"/>
              </a:rPr>
              <a:t>LOGO</a:t>
            </a:r>
            <a:endParaRPr lang="zh-CN" altLang="en-US" sz="2000" b="1" dirty="0">
              <a:solidFill>
                <a:schemeClr val="tx1">
                  <a:lumMod val="50000"/>
                  <a:lumOff val="50000"/>
                </a:schemeClr>
              </a:solidFill>
              <a:ea typeface="微软雅黑"/>
            </a:endParaRPr>
          </a:p>
        </p:txBody>
      </p:sp>
      <p:sp>
        <p:nvSpPr>
          <p:cNvPr id="133" name="Text Box 18"/>
          <p:cNvSpPr txBox="1">
            <a:spLocks noChangeArrowheads="1"/>
          </p:cNvSpPr>
          <p:nvPr/>
        </p:nvSpPr>
        <p:spPr bwMode="gray">
          <a:xfrm>
            <a:off x="970779" y="288980"/>
            <a:ext cx="281044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zh-CN" altLang="en-US" sz="1600" b="1" dirty="0">
                <a:solidFill>
                  <a:schemeClr val="tx1">
                    <a:lumMod val="75000"/>
                    <a:lumOff val="25000"/>
                  </a:schemeClr>
                </a:solidFill>
                <a:latin typeface="微软雅黑"/>
                <a:ea typeface="微软雅黑"/>
              </a:rPr>
              <a:t>添加您想要的标题</a:t>
            </a:r>
          </a:p>
        </p:txBody>
      </p:sp>
      <p:grpSp>
        <p:nvGrpSpPr>
          <p:cNvPr id="77" name="组合 76"/>
          <p:cNvGrpSpPr/>
          <p:nvPr/>
        </p:nvGrpSpPr>
        <p:grpSpPr>
          <a:xfrm>
            <a:off x="1917199" y="1077289"/>
            <a:ext cx="2500367" cy="1132406"/>
            <a:chOff x="4304043" y="1286668"/>
            <a:chExt cx="3837944" cy="2757793"/>
          </a:xfrm>
          <a:effectLst>
            <a:outerShdw blurRad="381000" dist="254000" dir="8100000" algn="tr" rotWithShape="0">
              <a:prstClr val="black">
                <a:alpha val="40000"/>
              </a:prstClr>
            </a:outerShdw>
          </a:effectLst>
        </p:grpSpPr>
        <p:sp>
          <p:nvSpPr>
            <p:cNvPr id="78" name="圆角矩形 77"/>
            <p:cNvSpPr/>
            <p:nvPr/>
          </p:nvSpPr>
          <p:spPr>
            <a:xfrm>
              <a:off x="4304043" y="1286668"/>
              <a:ext cx="38379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a:endParaRPr>
            </a:p>
          </p:txBody>
        </p:sp>
        <p:sp>
          <p:nvSpPr>
            <p:cNvPr id="79" name="圆角矩形 78"/>
            <p:cNvSpPr/>
            <p:nvPr/>
          </p:nvSpPr>
          <p:spPr>
            <a:xfrm>
              <a:off x="4351931" y="1367703"/>
              <a:ext cx="3742172" cy="2595722"/>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a:endParaRPr>
            </a:p>
          </p:txBody>
        </p:sp>
      </p:grpSp>
      <p:grpSp>
        <p:nvGrpSpPr>
          <p:cNvPr id="80" name="组合 79"/>
          <p:cNvGrpSpPr/>
          <p:nvPr/>
        </p:nvGrpSpPr>
        <p:grpSpPr>
          <a:xfrm>
            <a:off x="2068219" y="1296223"/>
            <a:ext cx="620858" cy="620997"/>
            <a:chOff x="304800" y="673100"/>
            <a:chExt cx="4000500" cy="4000500"/>
          </a:xfrm>
          <a:effectLst>
            <a:outerShdw blurRad="444500" dist="254000" dir="8100000" algn="tr" rotWithShape="0">
              <a:prstClr val="black">
                <a:alpha val="50000"/>
              </a:prstClr>
            </a:outerShdw>
          </a:effectLst>
        </p:grpSpPr>
        <p:sp>
          <p:nvSpPr>
            <p:cNvPr id="81" name="同心圆 80"/>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defTabSz="914171">
                <a:defRPr/>
              </a:pPr>
              <a:endParaRPr lang="zh-CN" altLang="en-US" kern="0">
                <a:solidFill>
                  <a:sysClr val="windowText" lastClr="000000"/>
                </a:solidFill>
                <a:latin typeface="Calibri"/>
                <a:ea typeface="微软雅黑"/>
              </a:endParaRPr>
            </a:p>
          </p:txBody>
        </p:sp>
        <p:sp>
          <p:nvSpPr>
            <p:cNvPr id="82" name="椭圆 81"/>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defTabSz="914171">
                <a:defRPr/>
              </a:pPr>
              <a:endParaRPr lang="zh-CN" altLang="en-US" kern="0">
                <a:solidFill>
                  <a:sysClr val="window" lastClr="FFFFFF"/>
                </a:solidFill>
                <a:latin typeface="Calibri"/>
                <a:ea typeface="微软雅黑"/>
              </a:endParaRPr>
            </a:p>
          </p:txBody>
        </p:sp>
      </p:grpSp>
      <p:grpSp>
        <p:nvGrpSpPr>
          <p:cNvPr id="83" name="Group 41"/>
          <p:cNvGrpSpPr>
            <a:grpSpLocks/>
          </p:cNvGrpSpPr>
          <p:nvPr/>
        </p:nvGrpSpPr>
        <p:grpSpPr bwMode="auto">
          <a:xfrm>
            <a:off x="2781192" y="1296222"/>
            <a:ext cx="1457728" cy="799691"/>
            <a:chOff x="0" y="0"/>
            <a:chExt cx="2419" cy="1343"/>
          </a:xfrm>
        </p:grpSpPr>
        <p:sp>
          <p:nvSpPr>
            <p:cNvPr id="84" name="Rectangle 42"/>
            <p:cNvSpPr>
              <a:spLocks/>
            </p:cNvSpPr>
            <p:nvPr/>
          </p:nvSpPr>
          <p:spPr bwMode="auto">
            <a:xfrm>
              <a:off x="0" y="0"/>
              <a:ext cx="2419" cy="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fontAlgn="base">
                <a:lnSpc>
                  <a:spcPct val="70000"/>
                </a:lnSpc>
                <a:spcBef>
                  <a:spcPct val="0"/>
                </a:spcBef>
                <a:spcAft>
                  <a:spcPct val="0"/>
                </a:spcAft>
              </a:pPr>
              <a:r>
                <a:rPr lang="zh-CN" altLang="en-US" sz="1200" b="1" dirty="0">
                  <a:solidFill>
                    <a:srgbClr val="7030A0"/>
                  </a:solidFill>
                  <a:latin typeface="微软雅黑"/>
                  <a:ea typeface="微软雅黑"/>
                  <a:cs typeface="Bebas Neue" charset="0"/>
                  <a:sym typeface="Bebas Neue" charset="0"/>
                </a:rPr>
                <a:t>单击此处添加标题</a:t>
              </a:r>
              <a:endParaRPr lang="en-US" sz="1200" b="1" dirty="0">
                <a:solidFill>
                  <a:srgbClr val="7030A0"/>
                </a:solidFill>
                <a:latin typeface="微软雅黑"/>
                <a:ea typeface="微软雅黑"/>
                <a:cs typeface="Bebas Neue" charset="0"/>
                <a:sym typeface="Bebas Neue" charset="0"/>
              </a:endParaRPr>
            </a:p>
          </p:txBody>
        </p:sp>
        <p:sp>
          <p:nvSpPr>
            <p:cNvPr id="85" name="Rectangle 43"/>
            <p:cNvSpPr>
              <a:spLocks/>
            </p:cNvSpPr>
            <p:nvPr/>
          </p:nvSpPr>
          <p:spPr bwMode="auto">
            <a:xfrm>
              <a:off x="0" y="304"/>
              <a:ext cx="2419" cy="1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fontAlgn="base">
                <a:lnSpc>
                  <a:spcPct val="125000"/>
                </a:lnSpc>
                <a:spcBef>
                  <a:spcPct val="0"/>
                </a:spcBef>
                <a:spcAft>
                  <a:spcPct val="0"/>
                </a:spcAft>
              </a:pPr>
              <a:r>
                <a:rPr lang="zh-CN" altLang="en-US" sz="900" dirty="0">
                  <a:solidFill>
                    <a:schemeClr val="tx1">
                      <a:lumMod val="50000"/>
                      <a:lumOff val="50000"/>
                    </a:schemeClr>
                  </a:solidFill>
                  <a:latin typeface="微软雅黑"/>
                  <a:ea typeface="微软雅黑"/>
                  <a:cs typeface="Lato Light" charset="0"/>
                  <a:sym typeface="Lato Light" charset="0"/>
                </a:rPr>
                <a:t>此处添加详细文本描述，建议与标题相关并符合整体语言风格，语言描述尽量</a:t>
              </a:r>
              <a:endParaRPr lang="en-US" sz="900" dirty="0">
                <a:solidFill>
                  <a:schemeClr val="tx1">
                    <a:lumMod val="50000"/>
                    <a:lumOff val="50000"/>
                  </a:schemeClr>
                </a:solidFill>
                <a:latin typeface="微软雅黑"/>
                <a:ea typeface="微软雅黑"/>
                <a:cs typeface="Lato Light" charset="0"/>
                <a:sym typeface="Lato Light" charset="0"/>
              </a:endParaRPr>
            </a:p>
          </p:txBody>
        </p:sp>
      </p:grpSp>
      <p:sp>
        <p:nvSpPr>
          <p:cNvPr id="86" name="Freeform 9"/>
          <p:cNvSpPr>
            <a:spLocks noEditPoints="1"/>
          </p:cNvSpPr>
          <p:nvPr/>
        </p:nvSpPr>
        <p:spPr bwMode="auto">
          <a:xfrm>
            <a:off x="2211671" y="1486952"/>
            <a:ext cx="281874" cy="224449"/>
          </a:xfrm>
          <a:custGeom>
            <a:avLst/>
            <a:gdLst>
              <a:gd name="T0" fmla="*/ 54 w 159"/>
              <a:gd name="T1" fmla="*/ 126 h 128"/>
              <a:gd name="T2" fmla="*/ 57 w 159"/>
              <a:gd name="T3" fmla="*/ 127 h 128"/>
              <a:gd name="T4" fmla="*/ 81 w 159"/>
              <a:gd name="T5" fmla="*/ 105 h 128"/>
              <a:gd name="T6" fmla="*/ 54 w 159"/>
              <a:gd name="T7" fmla="*/ 91 h 128"/>
              <a:gd name="T8" fmla="*/ 54 w 159"/>
              <a:gd name="T9" fmla="*/ 126 h 128"/>
              <a:gd name="T10" fmla="*/ 154 w 159"/>
              <a:gd name="T11" fmla="*/ 1 h 128"/>
              <a:gd name="T12" fmla="*/ 3 w 159"/>
              <a:gd name="T13" fmla="*/ 54 h 128"/>
              <a:gd name="T14" fmla="*/ 2 w 159"/>
              <a:gd name="T15" fmla="*/ 58 h 128"/>
              <a:gd name="T16" fmla="*/ 35 w 159"/>
              <a:gd name="T17" fmla="*/ 71 h 128"/>
              <a:gd name="T18" fmla="*/ 35 w 159"/>
              <a:gd name="T19" fmla="*/ 71 h 128"/>
              <a:gd name="T20" fmla="*/ 54 w 159"/>
              <a:gd name="T21" fmla="*/ 79 h 128"/>
              <a:gd name="T22" fmla="*/ 148 w 159"/>
              <a:gd name="T23" fmla="*/ 10 h 128"/>
              <a:gd name="T24" fmla="*/ 150 w 159"/>
              <a:gd name="T25" fmla="*/ 12 h 128"/>
              <a:gd name="T26" fmla="*/ 83 w 159"/>
              <a:gd name="T27" fmla="*/ 85 h 128"/>
              <a:gd name="T28" fmla="*/ 83 w 159"/>
              <a:gd name="T29" fmla="*/ 85 h 128"/>
              <a:gd name="T30" fmla="*/ 79 w 159"/>
              <a:gd name="T31" fmla="*/ 89 h 128"/>
              <a:gd name="T32" fmla="*/ 84 w 159"/>
              <a:gd name="T33" fmla="*/ 92 h 128"/>
              <a:gd name="T34" fmla="*/ 84 w 159"/>
              <a:gd name="T35" fmla="*/ 92 h 128"/>
              <a:gd name="T36" fmla="*/ 127 w 159"/>
              <a:gd name="T37" fmla="*/ 115 h 128"/>
              <a:gd name="T38" fmla="*/ 133 w 159"/>
              <a:gd name="T39" fmla="*/ 112 h 128"/>
              <a:gd name="T40" fmla="*/ 158 w 159"/>
              <a:gd name="T41" fmla="*/ 5 h 128"/>
              <a:gd name="T42" fmla="*/ 154 w 159"/>
              <a:gd name="T43" fmla="*/ 1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59" h="128">
                <a:moveTo>
                  <a:pt x="54" y="126"/>
                </a:moveTo>
                <a:cubicBezTo>
                  <a:pt x="54" y="128"/>
                  <a:pt x="55" y="128"/>
                  <a:pt x="57" y="127"/>
                </a:cubicBezTo>
                <a:cubicBezTo>
                  <a:pt x="59" y="125"/>
                  <a:pt x="81" y="105"/>
                  <a:pt x="81" y="105"/>
                </a:cubicBezTo>
                <a:cubicBezTo>
                  <a:pt x="54" y="91"/>
                  <a:pt x="54" y="91"/>
                  <a:pt x="54" y="91"/>
                </a:cubicBezTo>
                <a:cubicBezTo>
                  <a:pt x="54" y="126"/>
                  <a:pt x="54" y="126"/>
                  <a:pt x="54" y="126"/>
                </a:cubicBezTo>
                <a:close/>
                <a:moveTo>
                  <a:pt x="154" y="1"/>
                </a:moveTo>
                <a:cubicBezTo>
                  <a:pt x="151" y="2"/>
                  <a:pt x="5" y="53"/>
                  <a:pt x="3" y="54"/>
                </a:cubicBezTo>
                <a:cubicBezTo>
                  <a:pt x="0" y="55"/>
                  <a:pt x="0" y="57"/>
                  <a:pt x="2" y="58"/>
                </a:cubicBezTo>
                <a:cubicBezTo>
                  <a:pt x="6" y="60"/>
                  <a:pt x="35" y="71"/>
                  <a:pt x="35" y="71"/>
                </a:cubicBezTo>
                <a:cubicBezTo>
                  <a:pt x="35" y="71"/>
                  <a:pt x="35" y="71"/>
                  <a:pt x="35" y="71"/>
                </a:cubicBezTo>
                <a:cubicBezTo>
                  <a:pt x="54" y="79"/>
                  <a:pt x="54" y="79"/>
                  <a:pt x="54" y="79"/>
                </a:cubicBezTo>
                <a:cubicBezTo>
                  <a:pt x="54" y="79"/>
                  <a:pt x="147" y="11"/>
                  <a:pt x="148" y="10"/>
                </a:cubicBezTo>
                <a:cubicBezTo>
                  <a:pt x="150" y="9"/>
                  <a:pt x="151" y="11"/>
                  <a:pt x="150" y="12"/>
                </a:cubicBezTo>
                <a:cubicBezTo>
                  <a:pt x="149" y="13"/>
                  <a:pt x="83" y="85"/>
                  <a:pt x="83" y="85"/>
                </a:cubicBezTo>
                <a:cubicBezTo>
                  <a:pt x="83" y="85"/>
                  <a:pt x="83" y="85"/>
                  <a:pt x="83" y="85"/>
                </a:cubicBezTo>
                <a:cubicBezTo>
                  <a:pt x="79" y="89"/>
                  <a:pt x="79" y="89"/>
                  <a:pt x="79" y="89"/>
                </a:cubicBezTo>
                <a:cubicBezTo>
                  <a:pt x="84" y="92"/>
                  <a:pt x="84" y="92"/>
                  <a:pt x="84" y="92"/>
                </a:cubicBezTo>
                <a:cubicBezTo>
                  <a:pt x="84" y="92"/>
                  <a:pt x="84" y="92"/>
                  <a:pt x="84" y="92"/>
                </a:cubicBezTo>
                <a:cubicBezTo>
                  <a:pt x="84" y="92"/>
                  <a:pt x="124" y="113"/>
                  <a:pt x="127" y="115"/>
                </a:cubicBezTo>
                <a:cubicBezTo>
                  <a:pt x="129" y="116"/>
                  <a:pt x="132" y="115"/>
                  <a:pt x="133" y="112"/>
                </a:cubicBezTo>
                <a:cubicBezTo>
                  <a:pt x="134" y="108"/>
                  <a:pt x="158" y="7"/>
                  <a:pt x="158" y="5"/>
                </a:cubicBezTo>
                <a:cubicBezTo>
                  <a:pt x="159" y="2"/>
                  <a:pt x="157" y="0"/>
                  <a:pt x="154" y="1"/>
                </a:cubicBezTo>
                <a:close/>
              </a:path>
            </a:pathLst>
          </a:custGeom>
          <a:solidFill>
            <a:srgbClr val="7030A0"/>
          </a:solidFill>
          <a:ln>
            <a:noFill/>
          </a:ln>
        </p:spPr>
        <p:txBody>
          <a:bodyPr vert="horz" wrap="square" lIns="91418" tIns="45709" rIns="91418" bIns="45709" numCol="1" anchor="t" anchorCtr="0" compatLnSpc="1">
            <a:prstTxWarp prst="textNoShape">
              <a:avLst/>
            </a:prstTxWarp>
          </a:bodyPr>
          <a:lstStyle/>
          <a:p>
            <a:pPr algn="ctr" fontAlgn="base">
              <a:spcBef>
                <a:spcPct val="0"/>
              </a:spcBef>
              <a:spcAft>
                <a:spcPct val="0"/>
              </a:spcAft>
              <a:defRPr/>
            </a:pPr>
            <a:endParaRPr lang="en-US" sz="2200" kern="0">
              <a:solidFill>
                <a:srgbClr val="000000"/>
              </a:solidFill>
              <a:latin typeface="微软雅黑"/>
              <a:ea typeface="微软雅黑"/>
              <a:sym typeface="Gill Sans" charset="0"/>
            </a:endParaRPr>
          </a:p>
        </p:txBody>
      </p:sp>
      <p:grpSp>
        <p:nvGrpSpPr>
          <p:cNvPr id="87" name="组合 86"/>
          <p:cNvGrpSpPr/>
          <p:nvPr/>
        </p:nvGrpSpPr>
        <p:grpSpPr>
          <a:xfrm>
            <a:off x="4748440" y="1077289"/>
            <a:ext cx="2500367" cy="1132406"/>
            <a:chOff x="4304043" y="1286668"/>
            <a:chExt cx="3837944" cy="2757793"/>
          </a:xfrm>
          <a:effectLst>
            <a:outerShdw blurRad="381000" dist="254000" dir="8100000" algn="tr" rotWithShape="0">
              <a:prstClr val="black">
                <a:alpha val="40000"/>
              </a:prstClr>
            </a:outerShdw>
          </a:effectLst>
        </p:grpSpPr>
        <p:sp>
          <p:nvSpPr>
            <p:cNvPr id="88" name="圆角矩形 87"/>
            <p:cNvSpPr/>
            <p:nvPr/>
          </p:nvSpPr>
          <p:spPr>
            <a:xfrm>
              <a:off x="4304043" y="1286668"/>
              <a:ext cx="38379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a:endParaRPr>
            </a:p>
          </p:txBody>
        </p:sp>
        <p:sp>
          <p:nvSpPr>
            <p:cNvPr id="89" name="圆角矩形 88"/>
            <p:cNvSpPr/>
            <p:nvPr/>
          </p:nvSpPr>
          <p:spPr>
            <a:xfrm>
              <a:off x="4351931" y="1367703"/>
              <a:ext cx="3742172" cy="2595722"/>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a:endParaRPr>
            </a:p>
          </p:txBody>
        </p:sp>
      </p:grpSp>
      <p:grpSp>
        <p:nvGrpSpPr>
          <p:cNvPr id="90" name="组合 89"/>
          <p:cNvGrpSpPr/>
          <p:nvPr/>
        </p:nvGrpSpPr>
        <p:grpSpPr>
          <a:xfrm>
            <a:off x="4899459" y="1296223"/>
            <a:ext cx="620858" cy="620997"/>
            <a:chOff x="304800" y="673100"/>
            <a:chExt cx="4000500" cy="4000500"/>
          </a:xfrm>
          <a:effectLst>
            <a:outerShdw blurRad="444500" dist="254000" dir="8100000" algn="tr" rotWithShape="0">
              <a:prstClr val="black">
                <a:alpha val="50000"/>
              </a:prstClr>
            </a:outerShdw>
          </a:effectLst>
        </p:grpSpPr>
        <p:sp>
          <p:nvSpPr>
            <p:cNvPr id="91" name="同心圆 90"/>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defTabSz="914171">
                <a:defRPr/>
              </a:pPr>
              <a:endParaRPr lang="zh-CN" altLang="en-US" kern="0">
                <a:solidFill>
                  <a:sysClr val="windowText" lastClr="000000"/>
                </a:solidFill>
                <a:latin typeface="Calibri"/>
                <a:ea typeface="微软雅黑"/>
              </a:endParaRPr>
            </a:p>
          </p:txBody>
        </p:sp>
        <p:sp>
          <p:nvSpPr>
            <p:cNvPr id="92" name="椭圆 91"/>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defTabSz="914171">
                <a:defRPr/>
              </a:pPr>
              <a:endParaRPr lang="zh-CN" altLang="en-US" kern="0">
                <a:solidFill>
                  <a:sysClr val="window" lastClr="FFFFFF"/>
                </a:solidFill>
                <a:latin typeface="Calibri"/>
                <a:ea typeface="微软雅黑"/>
              </a:endParaRPr>
            </a:p>
          </p:txBody>
        </p:sp>
      </p:grpSp>
      <p:grpSp>
        <p:nvGrpSpPr>
          <p:cNvPr id="93" name="Group 41"/>
          <p:cNvGrpSpPr>
            <a:grpSpLocks/>
          </p:cNvGrpSpPr>
          <p:nvPr/>
        </p:nvGrpSpPr>
        <p:grpSpPr bwMode="auto">
          <a:xfrm>
            <a:off x="5612432" y="1296222"/>
            <a:ext cx="1457728" cy="799691"/>
            <a:chOff x="0" y="0"/>
            <a:chExt cx="2419" cy="1343"/>
          </a:xfrm>
        </p:grpSpPr>
        <p:sp>
          <p:nvSpPr>
            <p:cNvPr id="94" name="Rectangle 42"/>
            <p:cNvSpPr>
              <a:spLocks/>
            </p:cNvSpPr>
            <p:nvPr/>
          </p:nvSpPr>
          <p:spPr bwMode="auto">
            <a:xfrm>
              <a:off x="0" y="0"/>
              <a:ext cx="2419" cy="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fontAlgn="base">
                <a:lnSpc>
                  <a:spcPct val="70000"/>
                </a:lnSpc>
                <a:spcBef>
                  <a:spcPct val="0"/>
                </a:spcBef>
                <a:spcAft>
                  <a:spcPct val="0"/>
                </a:spcAft>
              </a:pPr>
              <a:r>
                <a:rPr lang="zh-CN" altLang="en-US" sz="1200" b="1" dirty="0">
                  <a:solidFill>
                    <a:srgbClr val="7030A0"/>
                  </a:solidFill>
                  <a:latin typeface="微软雅黑"/>
                  <a:ea typeface="微软雅黑"/>
                  <a:cs typeface="Bebas Neue" charset="0"/>
                  <a:sym typeface="Bebas Neue" charset="0"/>
                </a:rPr>
                <a:t>单击此处添加标题</a:t>
              </a:r>
              <a:endParaRPr lang="en-US" sz="1200" b="1" dirty="0">
                <a:solidFill>
                  <a:srgbClr val="7030A0"/>
                </a:solidFill>
                <a:latin typeface="微软雅黑"/>
                <a:ea typeface="微软雅黑"/>
                <a:cs typeface="Bebas Neue" charset="0"/>
                <a:sym typeface="Bebas Neue" charset="0"/>
              </a:endParaRPr>
            </a:p>
          </p:txBody>
        </p:sp>
        <p:sp>
          <p:nvSpPr>
            <p:cNvPr id="95" name="Rectangle 43"/>
            <p:cNvSpPr>
              <a:spLocks/>
            </p:cNvSpPr>
            <p:nvPr/>
          </p:nvSpPr>
          <p:spPr bwMode="auto">
            <a:xfrm>
              <a:off x="0" y="304"/>
              <a:ext cx="2419" cy="1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fontAlgn="base">
                <a:lnSpc>
                  <a:spcPct val="125000"/>
                </a:lnSpc>
                <a:spcBef>
                  <a:spcPct val="0"/>
                </a:spcBef>
                <a:spcAft>
                  <a:spcPct val="0"/>
                </a:spcAft>
              </a:pPr>
              <a:r>
                <a:rPr lang="zh-CN" altLang="en-US" sz="900" dirty="0">
                  <a:solidFill>
                    <a:schemeClr val="tx1">
                      <a:lumMod val="50000"/>
                      <a:lumOff val="50000"/>
                    </a:schemeClr>
                  </a:solidFill>
                  <a:latin typeface="微软雅黑"/>
                  <a:ea typeface="微软雅黑"/>
                  <a:cs typeface="Lato Light" charset="0"/>
                  <a:sym typeface="Lato Light" charset="0"/>
                </a:rPr>
                <a:t>此处添加详细文本描述，建议与标题相关并符合整体语言风格，语言描述尽量</a:t>
              </a:r>
              <a:endParaRPr lang="en-US" sz="900" dirty="0">
                <a:solidFill>
                  <a:schemeClr val="tx1">
                    <a:lumMod val="50000"/>
                    <a:lumOff val="50000"/>
                  </a:schemeClr>
                </a:solidFill>
                <a:latin typeface="微软雅黑"/>
                <a:ea typeface="微软雅黑"/>
                <a:cs typeface="Lato Light" charset="0"/>
                <a:sym typeface="Lato Light" charset="0"/>
              </a:endParaRPr>
            </a:p>
          </p:txBody>
        </p:sp>
      </p:grpSp>
      <p:sp>
        <p:nvSpPr>
          <p:cNvPr id="96" name="Freeform 8"/>
          <p:cNvSpPr>
            <a:spLocks noEditPoints="1"/>
          </p:cNvSpPr>
          <p:nvPr/>
        </p:nvSpPr>
        <p:spPr bwMode="auto">
          <a:xfrm>
            <a:off x="5087692" y="1527211"/>
            <a:ext cx="244392" cy="242225"/>
          </a:xfrm>
          <a:custGeom>
            <a:avLst/>
            <a:gdLst>
              <a:gd name="T0" fmla="*/ 18 w 138"/>
              <a:gd name="T1" fmla="*/ 69 h 138"/>
              <a:gd name="T2" fmla="*/ 0 w 138"/>
              <a:gd name="T3" fmla="*/ 69 h 138"/>
              <a:gd name="T4" fmla="*/ 0 w 138"/>
              <a:gd name="T5" fmla="*/ 121 h 138"/>
              <a:gd name="T6" fmla="*/ 18 w 138"/>
              <a:gd name="T7" fmla="*/ 138 h 138"/>
              <a:gd name="T8" fmla="*/ 69 w 138"/>
              <a:gd name="T9" fmla="*/ 138 h 138"/>
              <a:gd name="T10" fmla="*/ 69 w 138"/>
              <a:gd name="T11" fmla="*/ 121 h 138"/>
              <a:gd name="T12" fmla="*/ 18 w 138"/>
              <a:gd name="T13" fmla="*/ 121 h 138"/>
              <a:gd name="T14" fmla="*/ 18 w 138"/>
              <a:gd name="T15" fmla="*/ 69 h 138"/>
              <a:gd name="T16" fmla="*/ 121 w 138"/>
              <a:gd name="T17" fmla="*/ 86 h 138"/>
              <a:gd name="T18" fmla="*/ 52 w 138"/>
              <a:gd name="T19" fmla="*/ 86 h 138"/>
              <a:gd name="T20" fmla="*/ 52 w 138"/>
              <a:gd name="T21" fmla="*/ 18 h 138"/>
              <a:gd name="T22" fmla="*/ 121 w 138"/>
              <a:gd name="T23" fmla="*/ 18 h 138"/>
              <a:gd name="T24" fmla="*/ 121 w 138"/>
              <a:gd name="T25" fmla="*/ 86 h 138"/>
              <a:gd name="T26" fmla="*/ 121 w 138"/>
              <a:gd name="T27" fmla="*/ 0 h 138"/>
              <a:gd name="T28" fmla="*/ 52 w 138"/>
              <a:gd name="T29" fmla="*/ 0 h 138"/>
              <a:gd name="T30" fmla="*/ 35 w 138"/>
              <a:gd name="T31" fmla="*/ 17 h 138"/>
              <a:gd name="T32" fmla="*/ 35 w 138"/>
              <a:gd name="T33" fmla="*/ 86 h 138"/>
              <a:gd name="T34" fmla="*/ 52 w 138"/>
              <a:gd name="T35" fmla="*/ 103 h 138"/>
              <a:gd name="T36" fmla="*/ 121 w 138"/>
              <a:gd name="T37" fmla="*/ 103 h 138"/>
              <a:gd name="T38" fmla="*/ 138 w 138"/>
              <a:gd name="T39" fmla="*/ 86 h 138"/>
              <a:gd name="T40" fmla="*/ 138 w 138"/>
              <a:gd name="T41" fmla="*/ 18 h 138"/>
              <a:gd name="T42" fmla="*/ 121 w 138"/>
              <a:gd name="T43"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8" h="138">
                <a:moveTo>
                  <a:pt x="18" y="69"/>
                </a:moveTo>
                <a:cubicBezTo>
                  <a:pt x="0" y="69"/>
                  <a:pt x="0" y="69"/>
                  <a:pt x="0" y="69"/>
                </a:cubicBezTo>
                <a:cubicBezTo>
                  <a:pt x="0" y="121"/>
                  <a:pt x="0" y="121"/>
                  <a:pt x="0" y="121"/>
                </a:cubicBezTo>
                <a:cubicBezTo>
                  <a:pt x="0" y="130"/>
                  <a:pt x="8" y="138"/>
                  <a:pt x="18" y="138"/>
                </a:cubicBezTo>
                <a:cubicBezTo>
                  <a:pt x="69" y="138"/>
                  <a:pt x="69" y="138"/>
                  <a:pt x="69" y="138"/>
                </a:cubicBezTo>
                <a:cubicBezTo>
                  <a:pt x="69" y="121"/>
                  <a:pt x="69" y="121"/>
                  <a:pt x="69" y="121"/>
                </a:cubicBezTo>
                <a:cubicBezTo>
                  <a:pt x="18" y="121"/>
                  <a:pt x="18" y="121"/>
                  <a:pt x="18" y="121"/>
                </a:cubicBezTo>
                <a:cubicBezTo>
                  <a:pt x="18" y="69"/>
                  <a:pt x="18" y="69"/>
                  <a:pt x="18" y="69"/>
                </a:cubicBezTo>
                <a:close/>
                <a:moveTo>
                  <a:pt x="121" y="86"/>
                </a:moveTo>
                <a:cubicBezTo>
                  <a:pt x="52" y="86"/>
                  <a:pt x="52" y="86"/>
                  <a:pt x="52" y="86"/>
                </a:cubicBezTo>
                <a:cubicBezTo>
                  <a:pt x="52" y="18"/>
                  <a:pt x="52" y="18"/>
                  <a:pt x="52" y="18"/>
                </a:cubicBezTo>
                <a:cubicBezTo>
                  <a:pt x="121" y="18"/>
                  <a:pt x="121" y="18"/>
                  <a:pt x="121" y="18"/>
                </a:cubicBezTo>
                <a:cubicBezTo>
                  <a:pt x="121" y="86"/>
                  <a:pt x="121" y="86"/>
                  <a:pt x="121" y="86"/>
                </a:cubicBezTo>
                <a:close/>
                <a:moveTo>
                  <a:pt x="121" y="0"/>
                </a:moveTo>
                <a:cubicBezTo>
                  <a:pt x="52" y="0"/>
                  <a:pt x="52" y="0"/>
                  <a:pt x="52" y="0"/>
                </a:cubicBezTo>
                <a:cubicBezTo>
                  <a:pt x="42" y="0"/>
                  <a:pt x="35" y="8"/>
                  <a:pt x="35" y="17"/>
                </a:cubicBezTo>
                <a:cubicBezTo>
                  <a:pt x="35" y="86"/>
                  <a:pt x="35" y="86"/>
                  <a:pt x="35" y="86"/>
                </a:cubicBezTo>
                <a:cubicBezTo>
                  <a:pt x="35" y="96"/>
                  <a:pt x="42" y="103"/>
                  <a:pt x="52" y="103"/>
                </a:cubicBezTo>
                <a:cubicBezTo>
                  <a:pt x="121" y="103"/>
                  <a:pt x="121" y="103"/>
                  <a:pt x="121" y="103"/>
                </a:cubicBezTo>
                <a:cubicBezTo>
                  <a:pt x="130" y="103"/>
                  <a:pt x="138" y="96"/>
                  <a:pt x="138" y="86"/>
                </a:cubicBezTo>
                <a:cubicBezTo>
                  <a:pt x="138" y="18"/>
                  <a:pt x="138" y="18"/>
                  <a:pt x="138" y="18"/>
                </a:cubicBezTo>
                <a:cubicBezTo>
                  <a:pt x="138" y="8"/>
                  <a:pt x="130" y="0"/>
                  <a:pt x="121" y="0"/>
                </a:cubicBezTo>
                <a:close/>
              </a:path>
            </a:pathLst>
          </a:custGeom>
          <a:solidFill>
            <a:srgbClr val="7030A0"/>
          </a:solidFill>
          <a:ln>
            <a:noFill/>
          </a:ln>
        </p:spPr>
        <p:txBody>
          <a:bodyPr vert="horz" wrap="square" lIns="91418" tIns="45709" rIns="91418" bIns="45709" numCol="1" anchor="t" anchorCtr="0" compatLnSpc="1">
            <a:prstTxWarp prst="textNoShape">
              <a:avLst/>
            </a:prstTxWarp>
          </a:bodyPr>
          <a:lstStyle/>
          <a:p>
            <a:pPr algn="ctr" fontAlgn="base">
              <a:spcBef>
                <a:spcPct val="0"/>
              </a:spcBef>
              <a:spcAft>
                <a:spcPct val="0"/>
              </a:spcAft>
              <a:defRPr/>
            </a:pPr>
            <a:endParaRPr lang="en-US" sz="2200" kern="0">
              <a:solidFill>
                <a:srgbClr val="000000"/>
              </a:solidFill>
              <a:latin typeface="微软雅黑"/>
              <a:ea typeface="微软雅黑"/>
              <a:sym typeface="Gill Sans" charset="0"/>
            </a:endParaRPr>
          </a:p>
        </p:txBody>
      </p:sp>
      <p:grpSp>
        <p:nvGrpSpPr>
          <p:cNvPr id="97" name="组合 96"/>
          <p:cNvGrpSpPr/>
          <p:nvPr/>
        </p:nvGrpSpPr>
        <p:grpSpPr>
          <a:xfrm>
            <a:off x="1917199" y="2537676"/>
            <a:ext cx="2500367" cy="1132406"/>
            <a:chOff x="4304043" y="1286668"/>
            <a:chExt cx="3837944" cy="2757793"/>
          </a:xfrm>
          <a:effectLst>
            <a:outerShdw blurRad="381000" dist="254000" dir="8100000" algn="tr" rotWithShape="0">
              <a:prstClr val="black">
                <a:alpha val="40000"/>
              </a:prstClr>
            </a:outerShdw>
          </a:effectLst>
        </p:grpSpPr>
        <p:sp>
          <p:nvSpPr>
            <p:cNvPr id="98" name="圆角矩形 97"/>
            <p:cNvSpPr/>
            <p:nvPr/>
          </p:nvSpPr>
          <p:spPr>
            <a:xfrm>
              <a:off x="4304043" y="1286668"/>
              <a:ext cx="38379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a:endParaRPr>
            </a:p>
          </p:txBody>
        </p:sp>
        <p:sp>
          <p:nvSpPr>
            <p:cNvPr id="99" name="圆角矩形 98"/>
            <p:cNvSpPr/>
            <p:nvPr/>
          </p:nvSpPr>
          <p:spPr>
            <a:xfrm>
              <a:off x="4351931" y="1367703"/>
              <a:ext cx="3742172" cy="2595722"/>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a:endParaRPr>
            </a:p>
          </p:txBody>
        </p:sp>
      </p:grpSp>
      <p:grpSp>
        <p:nvGrpSpPr>
          <p:cNvPr id="100" name="组合 99"/>
          <p:cNvGrpSpPr/>
          <p:nvPr/>
        </p:nvGrpSpPr>
        <p:grpSpPr>
          <a:xfrm>
            <a:off x="2068219" y="2756611"/>
            <a:ext cx="620858" cy="620997"/>
            <a:chOff x="304800" y="673100"/>
            <a:chExt cx="4000500" cy="4000500"/>
          </a:xfrm>
          <a:effectLst>
            <a:outerShdw blurRad="444500" dist="254000" dir="8100000" algn="tr" rotWithShape="0">
              <a:prstClr val="black">
                <a:alpha val="50000"/>
              </a:prstClr>
            </a:outerShdw>
          </a:effectLst>
        </p:grpSpPr>
        <p:sp>
          <p:nvSpPr>
            <p:cNvPr id="101" name="同心圆 100"/>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defTabSz="914171">
                <a:defRPr/>
              </a:pPr>
              <a:endParaRPr lang="zh-CN" altLang="en-US" kern="0">
                <a:solidFill>
                  <a:sysClr val="windowText" lastClr="000000"/>
                </a:solidFill>
                <a:latin typeface="Calibri"/>
                <a:ea typeface="微软雅黑"/>
              </a:endParaRPr>
            </a:p>
          </p:txBody>
        </p:sp>
        <p:sp>
          <p:nvSpPr>
            <p:cNvPr id="102" name="椭圆 101"/>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defTabSz="914171">
                <a:defRPr/>
              </a:pPr>
              <a:endParaRPr lang="zh-CN" altLang="en-US" kern="0">
                <a:solidFill>
                  <a:sysClr val="window" lastClr="FFFFFF"/>
                </a:solidFill>
                <a:latin typeface="Calibri"/>
                <a:ea typeface="微软雅黑"/>
              </a:endParaRPr>
            </a:p>
          </p:txBody>
        </p:sp>
      </p:grpSp>
      <p:grpSp>
        <p:nvGrpSpPr>
          <p:cNvPr id="103" name="Group 41"/>
          <p:cNvGrpSpPr>
            <a:grpSpLocks/>
          </p:cNvGrpSpPr>
          <p:nvPr/>
        </p:nvGrpSpPr>
        <p:grpSpPr bwMode="auto">
          <a:xfrm>
            <a:off x="2696826" y="2756609"/>
            <a:ext cx="1542094" cy="799691"/>
            <a:chOff x="-140" y="0"/>
            <a:chExt cx="2559" cy="1343"/>
          </a:xfrm>
        </p:grpSpPr>
        <p:sp>
          <p:nvSpPr>
            <p:cNvPr id="104" name="Rectangle 42"/>
            <p:cNvSpPr>
              <a:spLocks/>
            </p:cNvSpPr>
            <p:nvPr/>
          </p:nvSpPr>
          <p:spPr bwMode="auto">
            <a:xfrm>
              <a:off x="-140" y="0"/>
              <a:ext cx="2419" cy="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fontAlgn="base">
                <a:lnSpc>
                  <a:spcPct val="70000"/>
                </a:lnSpc>
                <a:spcBef>
                  <a:spcPct val="0"/>
                </a:spcBef>
                <a:spcAft>
                  <a:spcPct val="0"/>
                </a:spcAft>
              </a:pPr>
              <a:r>
                <a:rPr lang="zh-CN" altLang="en-US" sz="1200" b="1" dirty="0">
                  <a:solidFill>
                    <a:srgbClr val="7030A0"/>
                  </a:solidFill>
                  <a:latin typeface="微软雅黑"/>
                  <a:ea typeface="微软雅黑"/>
                  <a:cs typeface="Bebas Neue" charset="0"/>
                  <a:sym typeface="Bebas Neue" charset="0"/>
                </a:rPr>
                <a:t>单击此处添加标题</a:t>
              </a:r>
              <a:endParaRPr lang="en-US" sz="1200" b="1" dirty="0">
                <a:solidFill>
                  <a:srgbClr val="7030A0"/>
                </a:solidFill>
                <a:latin typeface="微软雅黑"/>
                <a:ea typeface="微软雅黑"/>
                <a:cs typeface="Bebas Neue" charset="0"/>
                <a:sym typeface="Bebas Neue" charset="0"/>
              </a:endParaRPr>
            </a:p>
          </p:txBody>
        </p:sp>
        <p:sp>
          <p:nvSpPr>
            <p:cNvPr id="105" name="Rectangle 43"/>
            <p:cNvSpPr>
              <a:spLocks/>
            </p:cNvSpPr>
            <p:nvPr/>
          </p:nvSpPr>
          <p:spPr bwMode="auto">
            <a:xfrm>
              <a:off x="0" y="304"/>
              <a:ext cx="2419" cy="1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fontAlgn="base">
                <a:lnSpc>
                  <a:spcPct val="125000"/>
                </a:lnSpc>
                <a:spcBef>
                  <a:spcPct val="0"/>
                </a:spcBef>
                <a:spcAft>
                  <a:spcPct val="0"/>
                </a:spcAft>
              </a:pPr>
              <a:r>
                <a:rPr lang="zh-CN" altLang="en-US" sz="900" dirty="0">
                  <a:solidFill>
                    <a:schemeClr val="tx1">
                      <a:lumMod val="50000"/>
                      <a:lumOff val="50000"/>
                    </a:schemeClr>
                  </a:solidFill>
                  <a:latin typeface="微软雅黑"/>
                  <a:ea typeface="微软雅黑"/>
                  <a:cs typeface="Lato Light" charset="0"/>
                  <a:sym typeface="Lato Light" charset="0"/>
                </a:rPr>
                <a:t>此处添加详细文本描述，建议与标题相关并符合整体语言风格，语言描述尽量</a:t>
              </a:r>
              <a:endParaRPr lang="en-US" sz="900" dirty="0">
                <a:solidFill>
                  <a:schemeClr val="tx1">
                    <a:lumMod val="50000"/>
                    <a:lumOff val="50000"/>
                  </a:schemeClr>
                </a:solidFill>
                <a:latin typeface="微软雅黑"/>
                <a:ea typeface="微软雅黑"/>
                <a:cs typeface="Lato Light" charset="0"/>
                <a:sym typeface="Lato Light" charset="0"/>
              </a:endParaRPr>
            </a:p>
          </p:txBody>
        </p:sp>
      </p:grpSp>
      <p:sp>
        <p:nvSpPr>
          <p:cNvPr id="106" name="Freeform 7"/>
          <p:cNvSpPr>
            <a:spLocks/>
          </p:cNvSpPr>
          <p:nvPr/>
        </p:nvSpPr>
        <p:spPr bwMode="auto">
          <a:xfrm>
            <a:off x="2203674" y="2918217"/>
            <a:ext cx="296119" cy="297783"/>
          </a:xfrm>
          <a:custGeom>
            <a:avLst/>
            <a:gdLst>
              <a:gd name="T0" fmla="*/ 48 w 167"/>
              <a:gd name="T1" fmla="*/ 170 h 170"/>
              <a:gd name="T2" fmla="*/ 18 w 167"/>
              <a:gd name="T3" fmla="*/ 158 h 170"/>
              <a:gd name="T4" fmla="*/ 20 w 167"/>
              <a:gd name="T5" fmla="*/ 97 h 170"/>
              <a:gd name="T6" fmla="*/ 105 w 167"/>
              <a:gd name="T7" fmla="*/ 12 h 170"/>
              <a:gd name="T8" fmla="*/ 135 w 167"/>
              <a:gd name="T9" fmla="*/ 3 h 170"/>
              <a:gd name="T10" fmla="*/ 157 w 167"/>
              <a:gd name="T11" fmla="*/ 24 h 170"/>
              <a:gd name="T12" fmla="*/ 148 w 167"/>
              <a:gd name="T13" fmla="*/ 54 h 170"/>
              <a:gd name="T14" fmla="*/ 66 w 167"/>
              <a:gd name="T15" fmla="*/ 136 h 170"/>
              <a:gd name="T16" fmla="*/ 51 w 167"/>
              <a:gd name="T17" fmla="*/ 143 h 170"/>
              <a:gd name="T18" fmla="*/ 38 w 167"/>
              <a:gd name="T19" fmla="*/ 139 h 170"/>
              <a:gd name="T20" fmla="*/ 41 w 167"/>
              <a:gd name="T21" fmla="*/ 110 h 170"/>
              <a:gd name="T22" fmla="*/ 98 w 167"/>
              <a:gd name="T23" fmla="*/ 53 h 170"/>
              <a:gd name="T24" fmla="*/ 106 w 167"/>
              <a:gd name="T25" fmla="*/ 53 h 170"/>
              <a:gd name="T26" fmla="*/ 106 w 167"/>
              <a:gd name="T27" fmla="*/ 62 h 170"/>
              <a:gd name="T28" fmla="*/ 49 w 167"/>
              <a:gd name="T29" fmla="*/ 119 h 170"/>
              <a:gd name="T30" fmla="*/ 46 w 167"/>
              <a:gd name="T31" fmla="*/ 130 h 170"/>
              <a:gd name="T32" fmla="*/ 50 w 167"/>
              <a:gd name="T33" fmla="*/ 132 h 170"/>
              <a:gd name="T34" fmla="*/ 58 w 167"/>
              <a:gd name="T35" fmla="*/ 127 h 170"/>
              <a:gd name="T36" fmla="*/ 139 w 167"/>
              <a:gd name="T37" fmla="*/ 46 h 170"/>
              <a:gd name="T38" fmla="*/ 145 w 167"/>
              <a:gd name="T39" fmla="*/ 27 h 170"/>
              <a:gd name="T40" fmla="*/ 132 w 167"/>
              <a:gd name="T41" fmla="*/ 14 h 170"/>
              <a:gd name="T42" fmla="*/ 114 w 167"/>
              <a:gd name="T43" fmla="*/ 20 h 170"/>
              <a:gd name="T44" fmla="*/ 29 w 167"/>
              <a:gd name="T45" fmla="*/ 105 h 170"/>
              <a:gd name="T46" fmla="*/ 27 w 167"/>
              <a:gd name="T47" fmla="*/ 150 h 170"/>
              <a:gd name="T48" fmla="*/ 71 w 167"/>
              <a:gd name="T49" fmla="*/ 148 h 170"/>
              <a:gd name="T50" fmla="*/ 156 w 167"/>
              <a:gd name="T51" fmla="*/ 63 h 170"/>
              <a:gd name="T52" fmla="*/ 165 w 167"/>
              <a:gd name="T53" fmla="*/ 63 h 170"/>
              <a:gd name="T54" fmla="*/ 165 w 167"/>
              <a:gd name="T55" fmla="*/ 71 h 170"/>
              <a:gd name="T56" fmla="*/ 80 w 167"/>
              <a:gd name="T57" fmla="*/ 156 h 170"/>
              <a:gd name="T58" fmla="*/ 48 w 167"/>
              <a:gd name="T59" fmla="*/ 17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67" h="170">
                <a:moveTo>
                  <a:pt x="48" y="170"/>
                </a:moveTo>
                <a:cubicBezTo>
                  <a:pt x="37" y="170"/>
                  <a:pt x="26" y="166"/>
                  <a:pt x="18" y="158"/>
                </a:cubicBezTo>
                <a:cubicBezTo>
                  <a:pt x="4" y="143"/>
                  <a:pt x="0" y="117"/>
                  <a:pt x="20" y="97"/>
                </a:cubicBezTo>
                <a:cubicBezTo>
                  <a:pt x="32" y="85"/>
                  <a:pt x="81" y="36"/>
                  <a:pt x="105" y="12"/>
                </a:cubicBezTo>
                <a:cubicBezTo>
                  <a:pt x="114" y="3"/>
                  <a:pt x="125" y="0"/>
                  <a:pt x="135" y="3"/>
                </a:cubicBezTo>
                <a:cubicBezTo>
                  <a:pt x="146" y="5"/>
                  <a:pt x="154" y="14"/>
                  <a:pt x="157" y="24"/>
                </a:cubicBezTo>
                <a:cubicBezTo>
                  <a:pt x="160" y="35"/>
                  <a:pt x="156" y="46"/>
                  <a:pt x="148" y="54"/>
                </a:cubicBezTo>
                <a:cubicBezTo>
                  <a:pt x="66" y="136"/>
                  <a:pt x="66" y="136"/>
                  <a:pt x="66" y="136"/>
                </a:cubicBezTo>
                <a:cubicBezTo>
                  <a:pt x="62" y="140"/>
                  <a:pt x="57" y="143"/>
                  <a:pt x="51" y="143"/>
                </a:cubicBezTo>
                <a:cubicBezTo>
                  <a:pt x="46" y="144"/>
                  <a:pt x="41" y="142"/>
                  <a:pt x="38" y="139"/>
                </a:cubicBezTo>
                <a:cubicBezTo>
                  <a:pt x="31" y="133"/>
                  <a:pt x="30" y="121"/>
                  <a:pt x="41" y="110"/>
                </a:cubicBezTo>
                <a:cubicBezTo>
                  <a:pt x="98" y="53"/>
                  <a:pt x="98" y="53"/>
                  <a:pt x="98" y="53"/>
                </a:cubicBezTo>
                <a:cubicBezTo>
                  <a:pt x="100" y="51"/>
                  <a:pt x="104" y="51"/>
                  <a:pt x="106" y="53"/>
                </a:cubicBezTo>
                <a:cubicBezTo>
                  <a:pt x="109" y="55"/>
                  <a:pt x="109" y="59"/>
                  <a:pt x="106" y="62"/>
                </a:cubicBezTo>
                <a:cubicBezTo>
                  <a:pt x="49" y="119"/>
                  <a:pt x="49" y="119"/>
                  <a:pt x="49" y="119"/>
                </a:cubicBezTo>
                <a:cubicBezTo>
                  <a:pt x="44" y="124"/>
                  <a:pt x="44" y="128"/>
                  <a:pt x="46" y="130"/>
                </a:cubicBezTo>
                <a:cubicBezTo>
                  <a:pt x="47" y="131"/>
                  <a:pt x="48" y="132"/>
                  <a:pt x="50" y="132"/>
                </a:cubicBezTo>
                <a:cubicBezTo>
                  <a:pt x="52" y="131"/>
                  <a:pt x="55" y="130"/>
                  <a:pt x="58" y="127"/>
                </a:cubicBezTo>
                <a:cubicBezTo>
                  <a:pt x="139" y="46"/>
                  <a:pt x="139" y="46"/>
                  <a:pt x="139" y="46"/>
                </a:cubicBezTo>
                <a:cubicBezTo>
                  <a:pt x="145" y="40"/>
                  <a:pt x="147" y="34"/>
                  <a:pt x="145" y="27"/>
                </a:cubicBezTo>
                <a:cubicBezTo>
                  <a:pt x="144" y="21"/>
                  <a:pt x="138" y="16"/>
                  <a:pt x="132" y="14"/>
                </a:cubicBezTo>
                <a:cubicBezTo>
                  <a:pt x="126" y="13"/>
                  <a:pt x="119" y="15"/>
                  <a:pt x="114" y="20"/>
                </a:cubicBezTo>
                <a:cubicBezTo>
                  <a:pt x="89" y="45"/>
                  <a:pt x="41" y="93"/>
                  <a:pt x="29" y="105"/>
                </a:cubicBezTo>
                <a:cubicBezTo>
                  <a:pt x="13" y="121"/>
                  <a:pt x="17" y="139"/>
                  <a:pt x="27" y="150"/>
                </a:cubicBezTo>
                <a:cubicBezTo>
                  <a:pt x="37" y="160"/>
                  <a:pt x="55" y="164"/>
                  <a:pt x="71" y="148"/>
                </a:cubicBezTo>
                <a:cubicBezTo>
                  <a:pt x="156" y="63"/>
                  <a:pt x="156" y="63"/>
                  <a:pt x="156" y="63"/>
                </a:cubicBezTo>
                <a:cubicBezTo>
                  <a:pt x="159" y="60"/>
                  <a:pt x="162" y="60"/>
                  <a:pt x="165" y="63"/>
                </a:cubicBezTo>
                <a:cubicBezTo>
                  <a:pt x="167" y="65"/>
                  <a:pt x="167" y="69"/>
                  <a:pt x="165" y="71"/>
                </a:cubicBezTo>
                <a:cubicBezTo>
                  <a:pt x="80" y="156"/>
                  <a:pt x="80" y="156"/>
                  <a:pt x="80" y="156"/>
                </a:cubicBezTo>
                <a:cubicBezTo>
                  <a:pt x="70" y="166"/>
                  <a:pt x="58" y="170"/>
                  <a:pt x="48" y="170"/>
                </a:cubicBezTo>
                <a:close/>
              </a:path>
            </a:pathLst>
          </a:custGeom>
          <a:solidFill>
            <a:srgbClr val="7030A0"/>
          </a:solidFill>
          <a:ln>
            <a:noFill/>
          </a:ln>
        </p:spPr>
        <p:txBody>
          <a:bodyPr vert="horz" wrap="square" lIns="91418" tIns="45709" rIns="91418" bIns="45709" numCol="1" anchor="t" anchorCtr="0" compatLnSpc="1">
            <a:prstTxWarp prst="textNoShape">
              <a:avLst/>
            </a:prstTxWarp>
          </a:bodyPr>
          <a:lstStyle/>
          <a:p>
            <a:pPr algn="ctr" fontAlgn="base">
              <a:spcBef>
                <a:spcPct val="0"/>
              </a:spcBef>
              <a:spcAft>
                <a:spcPct val="0"/>
              </a:spcAft>
              <a:defRPr/>
            </a:pPr>
            <a:endParaRPr lang="en-US" sz="2200" kern="0">
              <a:solidFill>
                <a:srgbClr val="000000"/>
              </a:solidFill>
              <a:latin typeface="微软雅黑"/>
              <a:ea typeface="微软雅黑"/>
              <a:sym typeface="Gill Sans" charset="0"/>
            </a:endParaRPr>
          </a:p>
        </p:txBody>
      </p:sp>
      <p:grpSp>
        <p:nvGrpSpPr>
          <p:cNvPr id="107" name="组合 106"/>
          <p:cNvGrpSpPr/>
          <p:nvPr/>
        </p:nvGrpSpPr>
        <p:grpSpPr>
          <a:xfrm>
            <a:off x="4749691" y="2537676"/>
            <a:ext cx="2500367" cy="1132406"/>
            <a:chOff x="4304043" y="1286668"/>
            <a:chExt cx="3837944" cy="2757793"/>
          </a:xfrm>
          <a:effectLst>
            <a:outerShdw blurRad="381000" dist="254000" dir="8100000" algn="tr" rotWithShape="0">
              <a:prstClr val="black">
                <a:alpha val="40000"/>
              </a:prstClr>
            </a:outerShdw>
          </a:effectLst>
        </p:grpSpPr>
        <p:sp>
          <p:nvSpPr>
            <p:cNvPr id="108" name="圆角矩形 107"/>
            <p:cNvSpPr/>
            <p:nvPr/>
          </p:nvSpPr>
          <p:spPr>
            <a:xfrm>
              <a:off x="4304043" y="1286668"/>
              <a:ext cx="38379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a:endParaRPr>
            </a:p>
          </p:txBody>
        </p:sp>
        <p:sp>
          <p:nvSpPr>
            <p:cNvPr id="109" name="圆角矩形 108"/>
            <p:cNvSpPr/>
            <p:nvPr/>
          </p:nvSpPr>
          <p:spPr>
            <a:xfrm>
              <a:off x="4351931" y="1367703"/>
              <a:ext cx="3742172" cy="2595722"/>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a:endParaRPr>
            </a:p>
          </p:txBody>
        </p:sp>
      </p:grpSp>
      <p:grpSp>
        <p:nvGrpSpPr>
          <p:cNvPr id="110" name="组合 109"/>
          <p:cNvGrpSpPr/>
          <p:nvPr/>
        </p:nvGrpSpPr>
        <p:grpSpPr>
          <a:xfrm>
            <a:off x="4900711" y="2756611"/>
            <a:ext cx="620858" cy="620997"/>
            <a:chOff x="304800" y="673100"/>
            <a:chExt cx="4000500" cy="4000500"/>
          </a:xfrm>
          <a:effectLst>
            <a:outerShdw blurRad="444500" dist="254000" dir="8100000" algn="tr" rotWithShape="0">
              <a:prstClr val="black">
                <a:alpha val="50000"/>
              </a:prstClr>
            </a:outerShdw>
          </a:effectLst>
        </p:grpSpPr>
        <p:sp>
          <p:nvSpPr>
            <p:cNvPr id="111" name="同心圆 110"/>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defTabSz="914171">
                <a:defRPr/>
              </a:pPr>
              <a:endParaRPr lang="zh-CN" altLang="en-US" kern="0">
                <a:solidFill>
                  <a:sysClr val="windowText" lastClr="000000"/>
                </a:solidFill>
                <a:latin typeface="Calibri"/>
                <a:ea typeface="微软雅黑"/>
              </a:endParaRPr>
            </a:p>
          </p:txBody>
        </p:sp>
        <p:sp>
          <p:nvSpPr>
            <p:cNvPr id="112" name="椭圆 111"/>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defTabSz="914171">
                <a:defRPr/>
              </a:pPr>
              <a:endParaRPr lang="zh-CN" altLang="en-US" kern="0">
                <a:solidFill>
                  <a:sysClr val="window" lastClr="FFFFFF"/>
                </a:solidFill>
                <a:latin typeface="Calibri"/>
                <a:ea typeface="微软雅黑"/>
              </a:endParaRPr>
            </a:p>
          </p:txBody>
        </p:sp>
      </p:grpSp>
      <p:grpSp>
        <p:nvGrpSpPr>
          <p:cNvPr id="113" name="Group 41"/>
          <p:cNvGrpSpPr>
            <a:grpSpLocks/>
          </p:cNvGrpSpPr>
          <p:nvPr/>
        </p:nvGrpSpPr>
        <p:grpSpPr bwMode="auto">
          <a:xfrm>
            <a:off x="5613684" y="2756609"/>
            <a:ext cx="1457728" cy="799691"/>
            <a:chOff x="0" y="0"/>
            <a:chExt cx="2419" cy="1343"/>
          </a:xfrm>
        </p:grpSpPr>
        <p:sp>
          <p:nvSpPr>
            <p:cNvPr id="114" name="Rectangle 42"/>
            <p:cNvSpPr>
              <a:spLocks/>
            </p:cNvSpPr>
            <p:nvPr/>
          </p:nvSpPr>
          <p:spPr bwMode="auto">
            <a:xfrm>
              <a:off x="0" y="0"/>
              <a:ext cx="2419" cy="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fontAlgn="base">
                <a:lnSpc>
                  <a:spcPct val="70000"/>
                </a:lnSpc>
                <a:spcBef>
                  <a:spcPct val="0"/>
                </a:spcBef>
                <a:spcAft>
                  <a:spcPct val="0"/>
                </a:spcAft>
              </a:pPr>
              <a:r>
                <a:rPr lang="zh-CN" altLang="en-US" sz="1200" b="1" dirty="0">
                  <a:solidFill>
                    <a:srgbClr val="7030A0"/>
                  </a:solidFill>
                  <a:latin typeface="微软雅黑"/>
                  <a:ea typeface="微软雅黑"/>
                  <a:cs typeface="Bebas Neue" charset="0"/>
                  <a:sym typeface="Bebas Neue" charset="0"/>
                </a:rPr>
                <a:t>单击此处添加标题</a:t>
              </a:r>
              <a:endParaRPr lang="en-US" sz="1200" b="1" dirty="0">
                <a:solidFill>
                  <a:srgbClr val="7030A0"/>
                </a:solidFill>
                <a:latin typeface="微软雅黑"/>
                <a:ea typeface="微软雅黑"/>
                <a:cs typeface="Bebas Neue" charset="0"/>
                <a:sym typeface="Bebas Neue" charset="0"/>
              </a:endParaRPr>
            </a:p>
          </p:txBody>
        </p:sp>
        <p:sp>
          <p:nvSpPr>
            <p:cNvPr id="115" name="Rectangle 43"/>
            <p:cNvSpPr>
              <a:spLocks/>
            </p:cNvSpPr>
            <p:nvPr/>
          </p:nvSpPr>
          <p:spPr bwMode="auto">
            <a:xfrm>
              <a:off x="0" y="304"/>
              <a:ext cx="2419" cy="1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fontAlgn="base">
                <a:lnSpc>
                  <a:spcPct val="125000"/>
                </a:lnSpc>
                <a:spcBef>
                  <a:spcPct val="0"/>
                </a:spcBef>
                <a:spcAft>
                  <a:spcPct val="0"/>
                </a:spcAft>
              </a:pPr>
              <a:r>
                <a:rPr lang="zh-CN" altLang="en-US" sz="900" dirty="0">
                  <a:solidFill>
                    <a:schemeClr val="tx1">
                      <a:lumMod val="50000"/>
                      <a:lumOff val="50000"/>
                    </a:schemeClr>
                  </a:solidFill>
                  <a:latin typeface="微软雅黑"/>
                  <a:ea typeface="微软雅黑"/>
                  <a:cs typeface="Lato Light" charset="0"/>
                  <a:sym typeface="Lato Light" charset="0"/>
                </a:rPr>
                <a:t>此处添加详细文本描述，建议与标题相关并符合整体语言风格，语言描述尽量</a:t>
              </a:r>
              <a:endParaRPr lang="en-US" sz="900" dirty="0">
                <a:solidFill>
                  <a:schemeClr val="tx1">
                    <a:lumMod val="50000"/>
                    <a:lumOff val="50000"/>
                  </a:schemeClr>
                </a:solidFill>
                <a:latin typeface="微软雅黑"/>
                <a:ea typeface="微软雅黑"/>
                <a:cs typeface="Lato Light" charset="0"/>
                <a:sym typeface="Lato Light" charset="0"/>
              </a:endParaRPr>
            </a:p>
          </p:txBody>
        </p:sp>
      </p:grpSp>
      <p:sp>
        <p:nvSpPr>
          <p:cNvPr id="116" name="Freeform 6"/>
          <p:cNvSpPr>
            <a:spLocks noEditPoints="1"/>
          </p:cNvSpPr>
          <p:nvPr/>
        </p:nvSpPr>
        <p:spPr bwMode="auto">
          <a:xfrm>
            <a:off x="5091006" y="2939700"/>
            <a:ext cx="272129" cy="276301"/>
          </a:xfrm>
          <a:custGeom>
            <a:avLst/>
            <a:gdLst>
              <a:gd name="T0" fmla="*/ 13 w 154"/>
              <a:gd name="T1" fmla="*/ 28 h 158"/>
              <a:gd name="T2" fmla="*/ 34 w 154"/>
              <a:gd name="T3" fmla="*/ 28 h 158"/>
              <a:gd name="T4" fmla="*/ 43 w 154"/>
              <a:gd name="T5" fmla="*/ 73 h 158"/>
              <a:gd name="T6" fmla="*/ 13 w 154"/>
              <a:gd name="T7" fmla="*/ 28 h 158"/>
              <a:gd name="T8" fmla="*/ 77 w 154"/>
              <a:gd name="T9" fmla="*/ 11 h 158"/>
              <a:gd name="T10" fmla="*/ 110 w 154"/>
              <a:gd name="T11" fmla="*/ 24 h 158"/>
              <a:gd name="T12" fmla="*/ 77 w 154"/>
              <a:gd name="T13" fmla="*/ 37 h 158"/>
              <a:gd name="T14" fmla="*/ 45 w 154"/>
              <a:gd name="T15" fmla="*/ 24 h 158"/>
              <a:gd name="T16" fmla="*/ 77 w 154"/>
              <a:gd name="T17" fmla="*/ 11 h 158"/>
              <a:gd name="T18" fmla="*/ 111 w 154"/>
              <a:gd name="T19" fmla="*/ 73 h 158"/>
              <a:gd name="T20" fmla="*/ 121 w 154"/>
              <a:gd name="T21" fmla="*/ 28 h 158"/>
              <a:gd name="T22" fmla="*/ 142 w 154"/>
              <a:gd name="T23" fmla="*/ 28 h 158"/>
              <a:gd name="T24" fmla="*/ 111 w 154"/>
              <a:gd name="T25" fmla="*/ 73 h 158"/>
              <a:gd name="T26" fmla="*/ 87 w 154"/>
              <a:gd name="T27" fmla="*/ 116 h 158"/>
              <a:gd name="T28" fmla="*/ 112 w 154"/>
              <a:gd name="T29" fmla="*/ 87 h 158"/>
              <a:gd name="T30" fmla="*/ 154 w 154"/>
              <a:gd name="T31" fmla="*/ 22 h 158"/>
              <a:gd name="T32" fmla="*/ 148 w 154"/>
              <a:gd name="T33" fmla="*/ 16 h 158"/>
              <a:gd name="T34" fmla="*/ 119 w 154"/>
              <a:gd name="T35" fmla="*/ 16 h 158"/>
              <a:gd name="T36" fmla="*/ 77 w 154"/>
              <a:gd name="T37" fmla="*/ 0 h 158"/>
              <a:gd name="T38" fmla="*/ 36 w 154"/>
              <a:gd name="T39" fmla="*/ 16 h 158"/>
              <a:gd name="T40" fmla="*/ 6 w 154"/>
              <a:gd name="T41" fmla="*/ 16 h 158"/>
              <a:gd name="T42" fmla="*/ 0 w 154"/>
              <a:gd name="T43" fmla="*/ 22 h 158"/>
              <a:gd name="T44" fmla="*/ 42 w 154"/>
              <a:gd name="T45" fmla="*/ 87 h 158"/>
              <a:gd name="T46" fmla="*/ 67 w 154"/>
              <a:gd name="T47" fmla="*/ 116 h 158"/>
              <a:gd name="T48" fmla="*/ 67 w 154"/>
              <a:gd name="T49" fmla="*/ 128 h 158"/>
              <a:gd name="T50" fmla="*/ 39 w 154"/>
              <a:gd name="T51" fmla="*/ 143 h 158"/>
              <a:gd name="T52" fmla="*/ 77 w 154"/>
              <a:gd name="T53" fmla="*/ 158 h 158"/>
              <a:gd name="T54" fmla="*/ 115 w 154"/>
              <a:gd name="T55" fmla="*/ 143 h 158"/>
              <a:gd name="T56" fmla="*/ 87 w 154"/>
              <a:gd name="T57" fmla="*/ 128 h 158"/>
              <a:gd name="T58" fmla="*/ 87 w 154"/>
              <a:gd name="T59" fmla="*/ 11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54" h="158">
                <a:moveTo>
                  <a:pt x="13" y="28"/>
                </a:moveTo>
                <a:cubicBezTo>
                  <a:pt x="34" y="28"/>
                  <a:pt x="34" y="28"/>
                  <a:pt x="34" y="28"/>
                </a:cubicBezTo>
                <a:cubicBezTo>
                  <a:pt x="35" y="49"/>
                  <a:pt x="39" y="63"/>
                  <a:pt x="43" y="73"/>
                </a:cubicBezTo>
                <a:cubicBezTo>
                  <a:pt x="28" y="63"/>
                  <a:pt x="15" y="51"/>
                  <a:pt x="13" y="28"/>
                </a:cubicBezTo>
                <a:close/>
                <a:moveTo>
                  <a:pt x="77" y="11"/>
                </a:moveTo>
                <a:cubicBezTo>
                  <a:pt x="101" y="11"/>
                  <a:pt x="110" y="20"/>
                  <a:pt x="110" y="24"/>
                </a:cubicBezTo>
                <a:cubicBezTo>
                  <a:pt x="110" y="27"/>
                  <a:pt x="101" y="37"/>
                  <a:pt x="77" y="37"/>
                </a:cubicBezTo>
                <a:cubicBezTo>
                  <a:pt x="54" y="37"/>
                  <a:pt x="45" y="27"/>
                  <a:pt x="45" y="24"/>
                </a:cubicBezTo>
                <a:cubicBezTo>
                  <a:pt x="45" y="20"/>
                  <a:pt x="54" y="11"/>
                  <a:pt x="77" y="11"/>
                </a:cubicBezTo>
                <a:close/>
                <a:moveTo>
                  <a:pt x="111" y="73"/>
                </a:moveTo>
                <a:cubicBezTo>
                  <a:pt x="116" y="63"/>
                  <a:pt x="120" y="49"/>
                  <a:pt x="121" y="28"/>
                </a:cubicBezTo>
                <a:cubicBezTo>
                  <a:pt x="142" y="28"/>
                  <a:pt x="142" y="28"/>
                  <a:pt x="142" y="28"/>
                </a:cubicBezTo>
                <a:cubicBezTo>
                  <a:pt x="140" y="51"/>
                  <a:pt x="126" y="63"/>
                  <a:pt x="111" y="73"/>
                </a:cubicBezTo>
                <a:close/>
                <a:moveTo>
                  <a:pt x="87" y="116"/>
                </a:moveTo>
                <a:cubicBezTo>
                  <a:pt x="87" y="104"/>
                  <a:pt x="97" y="97"/>
                  <a:pt x="112" y="87"/>
                </a:cubicBezTo>
                <a:cubicBezTo>
                  <a:pt x="131" y="74"/>
                  <a:pt x="154" y="59"/>
                  <a:pt x="154" y="22"/>
                </a:cubicBezTo>
                <a:cubicBezTo>
                  <a:pt x="154" y="19"/>
                  <a:pt x="152" y="16"/>
                  <a:pt x="148" y="16"/>
                </a:cubicBezTo>
                <a:cubicBezTo>
                  <a:pt x="119" y="16"/>
                  <a:pt x="119" y="16"/>
                  <a:pt x="119" y="16"/>
                </a:cubicBezTo>
                <a:cubicBezTo>
                  <a:pt x="115" y="8"/>
                  <a:pt x="102" y="0"/>
                  <a:pt x="77" y="0"/>
                </a:cubicBezTo>
                <a:cubicBezTo>
                  <a:pt x="52" y="0"/>
                  <a:pt x="40" y="8"/>
                  <a:pt x="36" y="16"/>
                </a:cubicBezTo>
                <a:cubicBezTo>
                  <a:pt x="6" y="16"/>
                  <a:pt x="6" y="16"/>
                  <a:pt x="6" y="16"/>
                </a:cubicBezTo>
                <a:cubicBezTo>
                  <a:pt x="3" y="16"/>
                  <a:pt x="0" y="19"/>
                  <a:pt x="0" y="22"/>
                </a:cubicBezTo>
                <a:cubicBezTo>
                  <a:pt x="0" y="59"/>
                  <a:pt x="24" y="74"/>
                  <a:pt x="42" y="87"/>
                </a:cubicBezTo>
                <a:cubicBezTo>
                  <a:pt x="58" y="97"/>
                  <a:pt x="67" y="104"/>
                  <a:pt x="67" y="116"/>
                </a:cubicBezTo>
                <a:cubicBezTo>
                  <a:pt x="67" y="128"/>
                  <a:pt x="67" y="128"/>
                  <a:pt x="67" y="128"/>
                </a:cubicBezTo>
                <a:cubicBezTo>
                  <a:pt x="51" y="129"/>
                  <a:pt x="39" y="135"/>
                  <a:pt x="39" y="143"/>
                </a:cubicBezTo>
                <a:cubicBezTo>
                  <a:pt x="39" y="151"/>
                  <a:pt x="56" y="158"/>
                  <a:pt x="77" y="158"/>
                </a:cubicBezTo>
                <a:cubicBezTo>
                  <a:pt x="98" y="158"/>
                  <a:pt x="115" y="151"/>
                  <a:pt x="115" y="143"/>
                </a:cubicBezTo>
                <a:cubicBezTo>
                  <a:pt x="115" y="135"/>
                  <a:pt x="104" y="129"/>
                  <a:pt x="87" y="128"/>
                </a:cubicBezTo>
                <a:cubicBezTo>
                  <a:pt x="87" y="116"/>
                  <a:pt x="87" y="116"/>
                  <a:pt x="87" y="116"/>
                </a:cubicBezTo>
                <a:close/>
              </a:path>
            </a:pathLst>
          </a:custGeom>
          <a:solidFill>
            <a:srgbClr val="7030A0"/>
          </a:solidFill>
          <a:ln>
            <a:noFill/>
          </a:ln>
        </p:spPr>
        <p:txBody>
          <a:bodyPr vert="horz" wrap="square" lIns="91418" tIns="45709" rIns="91418" bIns="45709" numCol="1" anchor="t" anchorCtr="0" compatLnSpc="1">
            <a:prstTxWarp prst="textNoShape">
              <a:avLst/>
            </a:prstTxWarp>
          </a:bodyPr>
          <a:lstStyle/>
          <a:p>
            <a:pPr algn="ctr" fontAlgn="base">
              <a:spcBef>
                <a:spcPct val="0"/>
              </a:spcBef>
              <a:spcAft>
                <a:spcPct val="0"/>
              </a:spcAft>
              <a:defRPr/>
            </a:pPr>
            <a:endParaRPr lang="en-US" sz="2200" kern="0">
              <a:solidFill>
                <a:srgbClr val="000000"/>
              </a:solidFill>
              <a:latin typeface="微软雅黑"/>
              <a:ea typeface="微软雅黑"/>
              <a:sym typeface="Gill Sans" charset="0"/>
            </a:endParaRPr>
          </a:p>
        </p:txBody>
      </p:sp>
      <p:sp>
        <p:nvSpPr>
          <p:cNvPr id="117" name="Rectangle 26"/>
          <p:cNvSpPr>
            <a:spLocks noChangeArrowheads="1"/>
          </p:cNvSpPr>
          <p:nvPr/>
        </p:nvSpPr>
        <p:spPr bwMode="auto">
          <a:xfrm>
            <a:off x="539553" y="3939902"/>
            <a:ext cx="8064895" cy="830997"/>
          </a:xfrm>
          <a:prstGeom prst="rect">
            <a:avLst/>
          </a:prstGeom>
          <a:noFill/>
          <a:ln w="9525">
            <a:noFill/>
            <a:miter lim="800000"/>
            <a:headEnd/>
            <a:tailEnd/>
          </a:ln>
        </p:spPr>
        <p:txBody>
          <a:bodyPr wrap="square" lIns="68580" tIns="34290" rIns="68580" bIns="34290">
            <a:spAutoFit/>
          </a:bodyPr>
          <a:lstStyle/>
          <a:p>
            <a:pPr fontAlgn="base">
              <a:lnSpc>
                <a:spcPct val="150000"/>
              </a:lnSpc>
              <a:spcBef>
                <a:spcPct val="0"/>
              </a:spcBef>
              <a:spcAft>
                <a:spcPct val="0"/>
              </a:spcAft>
            </a:pPr>
            <a:r>
              <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sym typeface="Gill Sans" charset="0"/>
              </a:rPr>
              <a:t>此处添加详细文本描述，建议与标题相关并符合整体语言风格，语言描述尽量简洁生动。尽量将每页幻灯片的字数控制在  </a:t>
            </a:r>
            <a:r>
              <a:rPr lang="en-US" altLang="zh-CN" sz="1100" dirty="0">
                <a:solidFill>
                  <a:schemeClr val="tx1">
                    <a:lumMod val="50000"/>
                    <a:lumOff val="50000"/>
                  </a:schemeClr>
                </a:solidFill>
                <a:latin typeface="微软雅黑" panose="020B0503020204020204" pitchFamily="34" charset="-122"/>
                <a:ea typeface="微软雅黑" panose="020B0503020204020204" pitchFamily="34" charset="-122"/>
                <a:sym typeface="Gill Sans" charset="0"/>
              </a:rPr>
              <a:t>200</a:t>
            </a:r>
            <a:r>
              <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sym typeface="Gill Sans" charset="0"/>
              </a:rPr>
              <a:t>字以内，据统计每页幻灯片的最好控制在</a:t>
            </a:r>
            <a:r>
              <a:rPr lang="en-US" altLang="zh-CN" sz="1100" dirty="0">
                <a:solidFill>
                  <a:schemeClr val="tx1">
                    <a:lumMod val="50000"/>
                    <a:lumOff val="50000"/>
                  </a:schemeClr>
                </a:solidFill>
                <a:latin typeface="微软雅黑" panose="020B0503020204020204" pitchFamily="34" charset="-122"/>
                <a:ea typeface="微软雅黑" panose="020B0503020204020204" pitchFamily="34" charset="-122"/>
                <a:sym typeface="Gill Sans" charset="0"/>
              </a:rPr>
              <a:t>5</a:t>
            </a:r>
            <a:r>
              <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sym typeface="Gill Sans" charset="0"/>
              </a:rPr>
              <a:t>分钟之内。此处添加详细文本描述</a:t>
            </a:r>
            <a:r>
              <a:rPr lang="en-US" altLang="zh-CN" sz="1100" dirty="0">
                <a:solidFill>
                  <a:schemeClr val="tx1">
                    <a:lumMod val="50000"/>
                    <a:lumOff val="50000"/>
                  </a:schemeClr>
                </a:solidFill>
                <a:latin typeface="微软雅黑" panose="020B0503020204020204" pitchFamily="34" charset="-122"/>
                <a:ea typeface="微软雅黑" panose="020B0503020204020204" pitchFamily="34" charset="-122"/>
                <a:sym typeface="Gill Sans" charset="0"/>
              </a:rPr>
              <a:t> </a:t>
            </a:r>
            <a:r>
              <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sym typeface="Gill Sans" charset="0"/>
              </a:rPr>
              <a:t>，建议与标题相关并符合整体语言风格，语言描述尽量简洁生动。尽量将每页幻灯片的字数控制在  </a:t>
            </a:r>
            <a:r>
              <a:rPr lang="en-US" altLang="zh-CN" sz="1100" dirty="0">
                <a:solidFill>
                  <a:schemeClr val="tx1">
                    <a:lumMod val="50000"/>
                    <a:lumOff val="50000"/>
                  </a:schemeClr>
                </a:solidFill>
                <a:latin typeface="微软雅黑" panose="020B0503020204020204" pitchFamily="34" charset="-122"/>
                <a:ea typeface="微软雅黑" panose="020B0503020204020204" pitchFamily="34" charset="-122"/>
                <a:sym typeface="Gill Sans" charset="0"/>
              </a:rPr>
              <a:t>200</a:t>
            </a:r>
            <a:r>
              <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sym typeface="Gill Sans" charset="0"/>
              </a:rPr>
              <a:t>字以内，据统计每页幻灯片的最好控制在</a:t>
            </a:r>
            <a:r>
              <a:rPr lang="en-US" altLang="zh-CN" sz="1100" dirty="0">
                <a:solidFill>
                  <a:schemeClr val="tx1">
                    <a:lumMod val="50000"/>
                    <a:lumOff val="50000"/>
                  </a:schemeClr>
                </a:solidFill>
                <a:latin typeface="微软雅黑" panose="020B0503020204020204" pitchFamily="34" charset="-122"/>
                <a:ea typeface="微软雅黑" panose="020B0503020204020204" pitchFamily="34" charset="-122"/>
                <a:sym typeface="Gill Sans" charset="0"/>
              </a:rPr>
              <a:t>5</a:t>
            </a:r>
            <a:r>
              <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sym typeface="Gill Sans" charset="0"/>
              </a:rPr>
              <a:t>分钟之内。</a:t>
            </a:r>
            <a:endParaRPr lang="en-US" altLang="zh-CN" sz="1100" dirty="0">
              <a:solidFill>
                <a:schemeClr val="tx1">
                  <a:lumMod val="50000"/>
                  <a:lumOff val="50000"/>
                </a:schemeClr>
              </a:solidFill>
              <a:latin typeface="微软雅黑" panose="020B0503020204020204" pitchFamily="34" charset="-122"/>
              <a:ea typeface="微软雅黑" panose="020B0503020204020204" pitchFamily="34" charset="-122"/>
              <a:cs typeface="Lato Light" charset="0"/>
              <a:sym typeface="Lato Light" charset="0"/>
            </a:endParaRPr>
          </a:p>
        </p:txBody>
      </p:sp>
    </p:spTree>
    <p:extLst>
      <p:ext uri="{BB962C8B-B14F-4D97-AF65-F5344CB8AC3E}">
        <p14:creationId xmlns:p14="http://schemas.microsoft.com/office/powerpoint/2010/main" val="352147882"/>
      </p:ext>
    </p:extLst>
  </p:cSld>
  <p:clrMapOvr>
    <a:masterClrMapping/>
  </p:clrMapOvr>
  <p:transition spd="slow" advClick="0" advTm="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8"/>
                                        </p:tgtEl>
                                        <p:attrNameLst>
                                          <p:attrName>style.visibility</p:attrName>
                                        </p:attrNameLst>
                                      </p:cBhvr>
                                      <p:to>
                                        <p:strVal val="visible"/>
                                      </p:to>
                                    </p:set>
                                    <p:animEffect transition="in" filter="fade">
                                      <p:cBhvr>
                                        <p:cTn id="7" dur="500"/>
                                        <p:tgtEl>
                                          <p:spTgt spid="128"/>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131"/>
                                        </p:tgtEl>
                                        <p:attrNameLst>
                                          <p:attrName>style.visibility</p:attrName>
                                        </p:attrNameLst>
                                      </p:cBhvr>
                                      <p:to>
                                        <p:strVal val="visible"/>
                                      </p:to>
                                    </p:set>
                                    <p:animEffect transition="in" filter="wipe(right)">
                                      <p:cBhvr>
                                        <p:cTn id="11" dur="300"/>
                                        <p:tgtEl>
                                          <p:spTgt spid="131"/>
                                        </p:tgtEl>
                                      </p:cBhvr>
                                    </p:animEffect>
                                  </p:childTnLst>
                                </p:cTn>
                              </p:par>
                            </p:childTnLst>
                          </p:cTn>
                        </p:par>
                        <p:par>
                          <p:cTn id="12" fill="hold">
                            <p:stCondLst>
                              <p:cond delay="800"/>
                            </p:stCondLst>
                            <p:childTnLst>
                              <p:par>
                                <p:cTn id="13" presetID="22" presetClass="entr" presetSubtype="8" fill="hold" grpId="0" nodeType="afterEffect">
                                  <p:stCondLst>
                                    <p:cond delay="0"/>
                                  </p:stCondLst>
                                  <p:childTnLst>
                                    <p:set>
                                      <p:cBhvr>
                                        <p:cTn id="14" dur="1" fill="hold">
                                          <p:stCondLst>
                                            <p:cond delay="0"/>
                                          </p:stCondLst>
                                        </p:cTn>
                                        <p:tgtEl>
                                          <p:spTgt spid="133"/>
                                        </p:tgtEl>
                                        <p:attrNameLst>
                                          <p:attrName>style.visibility</p:attrName>
                                        </p:attrNameLst>
                                      </p:cBhvr>
                                      <p:to>
                                        <p:strVal val="visible"/>
                                      </p:to>
                                    </p:set>
                                    <p:animEffect transition="in" filter="wipe(left)">
                                      <p:cBhvr>
                                        <p:cTn id="15" dur="500"/>
                                        <p:tgtEl>
                                          <p:spTgt spid="133"/>
                                        </p:tgtEl>
                                      </p:cBhvr>
                                    </p:animEffect>
                                  </p:childTnLst>
                                </p:cTn>
                              </p:par>
                            </p:childTnLst>
                          </p:cTn>
                        </p:par>
                        <p:par>
                          <p:cTn id="16" fill="hold">
                            <p:stCondLst>
                              <p:cond delay="1300"/>
                            </p:stCondLst>
                            <p:childTnLst>
                              <p:par>
                                <p:cTn id="17" presetID="14" presetClass="entr" presetSubtype="10" fill="hold" grpId="0" nodeType="after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randombar(horizontal)">
                                      <p:cBhvr>
                                        <p:cTn id="19" dur="500"/>
                                        <p:tgtEl>
                                          <p:spTgt spid="2"/>
                                        </p:tgtEl>
                                      </p:cBhvr>
                                    </p:animEffect>
                                  </p:childTnLst>
                                </p:cTn>
                              </p:par>
                            </p:childTnLst>
                          </p:cTn>
                        </p:par>
                        <p:par>
                          <p:cTn id="20" fill="hold">
                            <p:stCondLst>
                              <p:cond delay="1800"/>
                            </p:stCondLst>
                            <p:childTnLst>
                              <p:par>
                                <p:cTn id="21" presetID="53" presetClass="entr" presetSubtype="16" fill="hold" nodeType="afterEffect">
                                  <p:stCondLst>
                                    <p:cond delay="0"/>
                                  </p:stCondLst>
                                  <p:childTnLst>
                                    <p:set>
                                      <p:cBhvr>
                                        <p:cTn id="22" dur="1" fill="hold">
                                          <p:stCondLst>
                                            <p:cond delay="0"/>
                                          </p:stCondLst>
                                        </p:cTn>
                                        <p:tgtEl>
                                          <p:spTgt spid="80"/>
                                        </p:tgtEl>
                                        <p:attrNameLst>
                                          <p:attrName>style.visibility</p:attrName>
                                        </p:attrNameLst>
                                      </p:cBhvr>
                                      <p:to>
                                        <p:strVal val="visible"/>
                                      </p:to>
                                    </p:set>
                                    <p:anim calcmode="lin" valueType="num">
                                      <p:cBhvr>
                                        <p:cTn id="23" dur="500" fill="hold"/>
                                        <p:tgtEl>
                                          <p:spTgt spid="80"/>
                                        </p:tgtEl>
                                        <p:attrNameLst>
                                          <p:attrName>ppt_w</p:attrName>
                                        </p:attrNameLst>
                                      </p:cBhvr>
                                      <p:tavLst>
                                        <p:tav tm="0">
                                          <p:val>
                                            <p:fltVal val="0"/>
                                          </p:val>
                                        </p:tav>
                                        <p:tav tm="100000">
                                          <p:val>
                                            <p:strVal val="#ppt_w"/>
                                          </p:val>
                                        </p:tav>
                                      </p:tavLst>
                                    </p:anim>
                                    <p:anim calcmode="lin" valueType="num">
                                      <p:cBhvr>
                                        <p:cTn id="24" dur="500" fill="hold"/>
                                        <p:tgtEl>
                                          <p:spTgt spid="80"/>
                                        </p:tgtEl>
                                        <p:attrNameLst>
                                          <p:attrName>ppt_h</p:attrName>
                                        </p:attrNameLst>
                                      </p:cBhvr>
                                      <p:tavLst>
                                        <p:tav tm="0">
                                          <p:val>
                                            <p:fltVal val="0"/>
                                          </p:val>
                                        </p:tav>
                                        <p:tav tm="100000">
                                          <p:val>
                                            <p:strVal val="#ppt_h"/>
                                          </p:val>
                                        </p:tav>
                                      </p:tavLst>
                                    </p:anim>
                                    <p:animEffect transition="in" filter="fade">
                                      <p:cBhvr>
                                        <p:cTn id="25" dur="500"/>
                                        <p:tgtEl>
                                          <p:spTgt spid="80"/>
                                        </p:tgtEl>
                                      </p:cBhvr>
                                    </p:animEffect>
                                  </p:childTnLst>
                                </p:cTn>
                              </p:par>
                            </p:childTnLst>
                          </p:cTn>
                        </p:par>
                        <p:par>
                          <p:cTn id="26" fill="hold">
                            <p:stCondLst>
                              <p:cond delay="2300"/>
                            </p:stCondLst>
                            <p:childTnLst>
                              <p:par>
                                <p:cTn id="27" presetID="42" presetClass="entr" presetSubtype="0" fill="hold" grpId="0" nodeType="afterEffect">
                                  <p:stCondLst>
                                    <p:cond delay="0"/>
                                  </p:stCondLst>
                                  <p:childTnLst>
                                    <p:set>
                                      <p:cBhvr>
                                        <p:cTn id="28" dur="1" fill="hold">
                                          <p:stCondLst>
                                            <p:cond delay="0"/>
                                          </p:stCondLst>
                                        </p:cTn>
                                        <p:tgtEl>
                                          <p:spTgt spid="86"/>
                                        </p:tgtEl>
                                        <p:attrNameLst>
                                          <p:attrName>style.visibility</p:attrName>
                                        </p:attrNameLst>
                                      </p:cBhvr>
                                      <p:to>
                                        <p:strVal val="visible"/>
                                      </p:to>
                                    </p:set>
                                    <p:animEffect transition="in" filter="fade">
                                      <p:cBhvr>
                                        <p:cTn id="29" dur="500"/>
                                        <p:tgtEl>
                                          <p:spTgt spid="86"/>
                                        </p:tgtEl>
                                      </p:cBhvr>
                                    </p:animEffect>
                                    <p:anim calcmode="lin" valueType="num">
                                      <p:cBhvr>
                                        <p:cTn id="30" dur="500" fill="hold"/>
                                        <p:tgtEl>
                                          <p:spTgt spid="86"/>
                                        </p:tgtEl>
                                        <p:attrNameLst>
                                          <p:attrName>ppt_x</p:attrName>
                                        </p:attrNameLst>
                                      </p:cBhvr>
                                      <p:tavLst>
                                        <p:tav tm="0">
                                          <p:val>
                                            <p:strVal val="#ppt_x"/>
                                          </p:val>
                                        </p:tav>
                                        <p:tav tm="100000">
                                          <p:val>
                                            <p:strVal val="#ppt_x"/>
                                          </p:val>
                                        </p:tav>
                                      </p:tavLst>
                                    </p:anim>
                                    <p:anim calcmode="lin" valueType="num">
                                      <p:cBhvr>
                                        <p:cTn id="31" dur="500" fill="hold"/>
                                        <p:tgtEl>
                                          <p:spTgt spid="86"/>
                                        </p:tgtEl>
                                        <p:attrNameLst>
                                          <p:attrName>ppt_y</p:attrName>
                                        </p:attrNameLst>
                                      </p:cBhvr>
                                      <p:tavLst>
                                        <p:tav tm="0">
                                          <p:val>
                                            <p:strVal val="#ppt_y+.1"/>
                                          </p:val>
                                        </p:tav>
                                        <p:tav tm="100000">
                                          <p:val>
                                            <p:strVal val="#ppt_y"/>
                                          </p:val>
                                        </p:tav>
                                      </p:tavLst>
                                    </p:anim>
                                  </p:childTnLst>
                                </p:cTn>
                              </p:par>
                            </p:childTnLst>
                          </p:cTn>
                        </p:par>
                        <p:par>
                          <p:cTn id="32" fill="hold">
                            <p:stCondLst>
                              <p:cond delay="2800"/>
                            </p:stCondLst>
                            <p:childTnLst>
                              <p:par>
                                <p:cTn id="33" presetID="22" presetClass="entr" presetSubtype="2" fill="hold" nodeType="afterEffect">
                                  <p:stCondLst>
                                    <p:cond delay="0"/>
                                  </p:stCondLst>
                                  <p:childTnLst>
                                    <p:set>
                                      <p:cBhvr>
                                        <p:cTn id="34" dur="1" fill="hold">
                                          <p:stCondLst>
                                            <p:cond delay="0"/>
                                          </p:stCondLst>
                                        </p:cTn>
                                        <p:tgtEl>
                                          <p:spTgt spid="77"/>
                                        </p:tgtEl>
                                        <p:attrNameLst>
                                          <p:attrName>style.visibility</p:attrName>
                                        </p:attrNameLst>
                                      </p:cBhvr>
                                      <p:to>
                                        <p:strVal val="visible"/>
                                      </p:to>
                                    </p:set>
                                    <p:animEffect transition="in" filter="wipe(right)">
                                      <p:cBhvr>
                                        <p:cTn id="35" dur="500"/>
                                        <p:tgtEl>
                                          <p:spTgt spid="77"/>
                                        </p:tgtEl>
                                      </p:cBhvr>
                                    </p:animEffect>
                                  </p:childTnLst>
                                </p:cTn>
                              </p:par>
                            </p:childTnLst>
                          </p:cTn>
                        </p:par>
                        <p:par>
                          <p:cTn id="36" fill="hold">
                            <p:stCondLst>
                              <p:cond delay="3300"/>
                            </p:stCondLst>
                            <p:childTnLst>
                              <p:par>
                                <p:cTn id="37" presetID="22" presetClass="entr" presetSubtype="8" fill="hold" nodeType="afterEffect">
                                  <p:stCondLst>
                                    <p:cond delay="0"/>
                                  </p:stCondLst>
                                  <p:childTnLst>
                                    <p:set>
                                      <p:cBhvr>
                                        <p:cTn id="38" dur="1" fill="hold">
                                          <p:stCondLst>
                                            <p:cond delay="0"/>
                                          </p:stCondLst>
                                        </p:cTn>
                                        <p:tgtEl>
                                          <p:spTgt spid="83"/>
                                        </p:tgtEl>
                                        <p:attrNameLst>
                                          <p:attrName>style.visibility</p:attrName>
                                        </p:attrNameLst>
                                      </p:cBhvr>
                                      <p:to>
                                        <p:strVal val="visible"/>
                                      </p:to>
                                    </p:set>
                                    <p:animEffect transition="in" filter="wipe(left)">
                                      <p:cBhvr>
                                        <p:cTn id="39" dur="500"/>
                                        <p:tgtEl>
                                          <p:spTgt spid="83"/>
                                        </p:tgtEl>
                                      </p:cBhvr>
                                    </p:animEffect>
                                  </p:childTnLst>
                                </p:cTn>
                              </p:par>
                            </p:childTnLst>
                          </p:cTn>
                        </p:par>
                        <p:par>
                          <p:cTn id="40" fill="hold">
                            <p:stCondLst>
                              <p:cond delay="3800"/>
                            </p:stCondLst>
                            <p:childTnLst>
                              <p:par>
                                <p:cTn id="41" presetID="53" presetClass="entr" presetSubtype="16" fill="hold" nodeType="afterEffect">
                                  <p:stCondLst>
                                    <p:cond delay="0"/>
                                  </p:stCondLst>
                                  <p:childTnLst>
                                    <p:set>
                                      <p:cBhvr>
                                        <p:cTn id="42" dur="1" fill="hold">
                                          <p:stCondLst>
                                            <p:cond delay="0"/>
                                          </p:stCondLst>
                                        </p:cTn>
                                        <p:tgtEl>
                                          <p:spTgt spid="90"/>
                                        </p:tgtEl>
                                        <p:attrNameLst>
                                          <p:attrName>style.visibility</p:attrName>
                                        </p:attrNameLst>
                                      </p:cBhvr>
                                      <p:to>
                                        <p:strVal val="visible"/>
                                      </p:to>
                                    </p:set>
                                    <p:anim calcmode="lin" valueType="num">
                                      <p:cBhvr>
                                        <p:cTn id="43" dur="500" fill="hold"/>
                                        <p:tgtEl>
                                          <p:spTgt spid="90"/>
                                        </p:tgtEl>
                                        <p:attrNameLst>
                                          <p:attrName>ppt_w</p:attrName>
                                        </p:attrNameLst>
                                      </p:cBhvr>
                                      <p:tavLst>
                                        <p:tav tm="0">
                                          <p:val>
                                            <p:fltVal val="0"/>
                                          </p:val>
                                        </p:tav>
                                        <p:tav tm="100000">
                                          <p:val>
                                            <p:strVal val="#ppt_w"/>
                                          </p:val>
                                        </p:tav>
                                      </p:tavLst>
                                    </p:anim>
                                    <p:anim calcmode="lin" valueType="num">
                                      <p:cBhvr>
                                        <p:cTn id="44" dur="500" fill="hold"/>
                                        <p:tgtEl>
                                          <p:spTgt spid="90"/>
                                        </p:tgtEl>
                                        <p:attrNameLst>
                                          <p:attrName>ppt_h</p:attrName>
                                        </p:attrNameLst>
                                      </p:cBhvr>
                                      <p:tavLst>
                                        <p:tav tm="0">
                                          <p:val>
                                            <p:fltVal val="0"/>
                                          </p:val>
                                        </p:tav>
                                        <p:tav tm="100000">
                                          <p:val>
                                            <p:strVal val="#ppt_h"/>
                                          </p:val>
                                        </p:tav>
                                      </p:tavLst>
                                    </p:anim>
                                    <p:animEffect transition="in" filter="fade">
                                      <p:cBhvr>
                                        <p:cTn id="45" dur="500"/>
                                        <p:tgtEl>
                                          <p:spTgt spid="90"/>
                                        </p:tgtEl>
                                      </p:cBhvr>
                                    </p:animEffect>
                                  </p:childTnLst>
                                </p:cTn>
                              </p:par>
                            </p:childTnLst>
                          </p:cTn>
                        </p:par>
                        <p:par>
                          <p:cTn id="46" fill="hold">
                            <p:stCondLst>
                              <p:cond delay="4300"/>
                            </p:stCondLst>
                            <p:childTnLst>
                              <p:par>
                                <p:cTn id="47" presetID="42" presetClass="entr" presetSubtype="0" fill="hold" grpId="0" nodeType="afterEffect">
                                  <p:stCondLst>
                                    <p:cond delay="0"/>
                                  </p:stCondLst>
                                  <p:childTnLst>
                                    <p:set>
                                      <p:cBhvr>
                                        <p:cTn id="48" dur="1" fill="hold">
                                          <p:stCondLst>
                                            <p:cond delay="0"/>
                                          </p:stCondLst>
                                        </p:cTn>
                                        <p:tgtEl>
                                          <p:spTgt spid="96"/>
                                        </p:tgtEl>
                                        <p:attrNameLst>
                                          <p:attrName>style.visibility</p:attrName>
                                        </p:attrNameLst>
                                      </p:cBhvr>
                                      <p:to>
                                        <p:strVal val="visible"/>
                                      </p:to>
                                    </p:set>
                                    <p:animEffect transition="in" filter="fade">
                                      <p:cBhvr>
                                        <p:cTn id="49" dur="500"/>
                                        <p:tgtEl>
                                          <p:spTgt spid="96"/>
                                        </p:tgtEl>
                                      </p:cBhvr>
                                    </p:animEffect>
                                    <p:anim calcmode="lin" valueType="num">
                                      <p:cBhvr>
                                        <p:cTn id="50" dur="500" fill="hold"/>
                                        <p:tgtEl>
                                          <p:spTgt spid="96"/>
                                        </p:tgtEl>
                                        <p:attrNameLst>
                                          <p:attrName>ppt_x</p:attrName>
                                        </p:attrNameLst>
                                      </p:cBhvr>
                                      <p:tavLst>
                                        <p:tav tm="0">
                                          <p:val>
                                            <p:strVal val="#ppt_x"/>
                                          </p:val>
                                        </p:tav>
                                        <p:tav tm="100000">
                                          <p:val>
                                            <p:strVal val="#ppt_x"/>
                                          </p:val>
                                        </p:tav>
                                      </p:tavLst>
                                    </p:anim>
                                    <p:anim calcmode="lin" valueType="num">
                                      <p:cBhvr>
                                        <p:cTn id="51" dur="500" fill="hold"/>
                                        <p:tgtEl>
                                          <p:spTgt spid="96"/>
                                        </p:tgtEl>
                                        <p:attrNameLst>
                                          <p:attrName>ppt_y</p:attrName>
                                        </p:attrNameLst>
                                      </p:cBhvr>
                                      <p:tavLst>
                                        <p:tav tm="0">
                                          <p:val>
                                            <p:strVal val="#ppt_y+.1"/>
                                          </p:val>
                                        </p:tav>
                                        <p:tav tm="100000">
                                          <p:val>
                                            <p:strVal val="#ppt_y"/>
                                          </p:val>
                                        </p:tav>
                                      </p:tavLst>
                                    </p:anim>
                                  </p:childTnLst>
                                </p:cTn>
                              </p:par>
                            </p:childTnLst>
                          </p:cTn>
                        </p:par>
                        <p:par>
                          <p:cTn id="52" fill="hold">
                            <p:stCondLst>
                              <p:cond delay="4800"/>
                            </p:stCondLst>
                            <p:childTnLst>
                              <p:par>
                                <p:cTn id="53" presetID="22" presetClass="entr" presetSubtype="2" fill="hold" nodeType="afterEffect">
                                  <p:stCondLst>
                                    <p:cond delay="0"/>
                                  </p:stCondLst>
                                  <p:childTnLst>
                                    <p:set>
                                      <p:cBhvr>
                                        <p:cTn id="54" dur="1" fill="hold">
                                          <p:stCondLst>
                                            <p:cond delay="0"/>
                                          </p:stCondLst>
                                        </p:cTn>
                                        <p:tgtEl>
                                          <p:spTgt spid="87"/>
                                        </p:tgtEl>
                                        <p:attrNameLst>
                                          <p:attrName>style.visibility</p:attrName>
                                        </p:attrNameLst>
                                      </p:cBhvr>
                                      <p:to>
                                        <p:strVal val="visible"/>
                                      </p:to>
                                    </p:set>
                                    <p:animEffect transition="in" filter="wipe(right)">
                                      <p:cBhvr>
                                        <p:cTn id="55" dur="500"/>
                                        <p:tgtEl>
                                          <p:spTgt spid="87"/>
                                        </p:tgtEl>
                                      </p:cBhvr>
                                    </p:animEffect>
                                  </p:childTnLst>
                                </p:cTn>
                              </p:par>
                            </p:childTnLst>
                          </p:cTn>
                        </p:par>
                        <p:par>
                          <p:cTn id="56" fill="hold">
                            <p:stCondLst>
                              <p:cond delay="5300"/>
                            </p:stCondLst>
                            <p:childTnLst>
                              <p:par>
                                <p:cTn id="57" presetID="22" presetClass="entr" presetSubtype="8" fill="hold" nodeType="afterEffect">
                                  <p:stCondLst>
                                    <p:cond delay="0"/>
                                  </p:stCondLst>
                                  <p:childTnLst>
                                    <p:set>
                                      <p:cBhvr>
                                        <p:cTn id="58" dur="1" fill="hold">
                                          <p:stCondLst>
                                            <p:cond delay="0"/>
                                          </p:stCondLst>
                                        </p:cTn>
                                        <p:tgtEl>
                                          <p:spTgt spid="93"/>
                                        </p:tgtEl>
                                        <p:attrNameLst>
                                          <p:attrName>style.visibility</p:attrName>
                                        </p:attrNameLst>
                                      </p:cBhvr>
                                      <p:to>
                                        <p:strVal val="visible"/>
                                      </p:to>
                                    </p:set>
                                    <p:animEffect transition="in" filter="wipe(left)">
                                      <p:cBhvr>
                                        <p:cTn id="59" dur="500"/>
                                        <p:tgtEl>
                                          <p:spTgt spid="93"/>
                                        </p:tgtEl>
                                      </p:cBhvr>
                                    </p:animEffect>
                                  </p:childTnLst>
                                </p:cTn>
                              </p:par>
                            </p:childTnLst>
                          </p:cTn>
                        </p:par>
                        <p:par>
                          <p:cTn id="60" fill="hold">
                            <p:stCondLst>
                              <p:cond delay="5800"/>
                            </p:stCondLst>
                            <p:childTnLst>
                              <p:par>
                                <p:cTn id="61" presetID="53" presetClass="entr" presetSubtype="16" fill="hold" nodeType="afterEffect">
                                  <p:stCondLst>
                                    <p:cond delay="0"/>
                                  </p:stCondLst>
                                  <p:childTnLst>
                                    <p:set>
                                      <p:cBhvr>
                                        <p:cTn id="62" dur="1" fill="hold">
                                          <p:stCondLst>
                                            <p:cond delay="0"/>
                                          </p:stCondLst>
                                        </p:cTn>
                                        <p:tgtEl>
                                          <p:spTgt spid="100"/>
                                        </p:tgtEl>
                                        <p:attrNameLst>
                                          <p:attrName>style.visibility</p:attrName>
                                        </p:attrNameLst>
                                      </p:cBhvr>
                                      <p:to>
                                        <p:strVal val="visible"/>
                                      </p:to>
                                    </p:set>
                                    <p:anim calcmode="lin" valueType="num">
                                      <p:cBhvr>
                                        <p:cTn id="63" dur="500" fill="hold"/>
                                        <p:tgtEl>
                                          <p:spTgt spid="100"/>
                                        </p:tgtEl>
                                        <p:attrNameLst>
                                          <p:attrName>ppt_w</p:attrName>
                                        </p:attrNameLst>
                                      </p:cBhvr>
                                      <p:tavLst>
                                        <p:tav tm="0">
                                          <p:val>
                                            <p:fltVal val="0"/>
                                          </p:val>
                                        </p:tav>
                                        <p:tav tm="100000">
                                          <p:val>
                                            <p:strVal val="#ppt_w"/>
                                          </p:val>
                                        </p:tav>
                                      </p:tavLst>
                                    </p:anim>
                                    <p:anim calcmode="lin" valueType="num">
                                      <p:cBhvr>
                                        <p:cTn id="64" dur="500" fill="hold"/>
                                        <p:tgtEl>
                                          <p:spTgt spid="100"/>
                                        </p:tgtEl>
                                        <p:attrNameLst>
                                          <p:attrName>ppt_h</p:attrName>
                                        </p:attrNameLst>
                                      </p:cBhvr>
                                      <p:tavLst>
                                        <p:tav tm="0">
                                          <p:val>
                                            <p:fltVal val="0"/>
                                          </p:val>
                                        </p:tav>
                                        <p:tav tm="100000">
                                          <p:val>
                                            <p:strVal val="#ppt_h"/>
                                          </p:val>
                                        </p:tav>
                                      </p:tavLst>
                                    </p:anim>
                                    <p:animEffect transition="in" filter="fade">
                                      <p:cBhvr>
                                        <p:cTn id="65" dur="500"/>
                                        <p:tgtEl>
                                          <p:spTgt spid="100"/>
                                        </p:tgtEl>
                                      </p:cBhvr>
                                    </p:animEffect>
                                  </p:childTnLst>
                                </p:cTn>
                              </p:par>
                            </p:childTnLst>
                          </p:cTn>
                        </p:par>
                        <p:par>
                          <p:cTn id="66" fill="hold">
                            <p:stCondLst>
                              <p:cond delay="6300"/>
                            </p:stCondLst>
                            <p:childTnLst>
                              <p:par>
                                <p:cTn id="67" presetID="42" presetClass="entr" presetSubtype="0" fill="hold" grpId="0" nodeType="afterEffect">
                                  <p:stCondLst>
                                    <p:cond delay="0"/>
                                  </p:stCondLst>
                                  <p:childTnLst>
                                    <p:set>
                                      <p:cBhvr>
                                        <p:cTn id="68" dur="1" fill="hold">
                                          <p:stCondLst>
                                            <p:cond delay="0"/>
                                          </p:stCondLst>
                                        </p:cTn>
                                        <p:tgtEl>
                                          <p:spTgt spid="106"/>
                                        </p:tgtEl>
                                        <p:attrNameLst>
                                          <p:attrName>style.visibility</p:attrName>
                                        </p:attrNameLst>
                                      </p:cBhvr>
                                      <p:to>
                                        <p:strVal val="visible"/>
                                      </p:to>
                                    </p:set>
                                    <p:animEffect transition="in" filter="fade">
                                      <p:cBhvr>
                                        <p:cTn id="69" dur="500"/>
                                        <p:tgtEl>
                                          <p:spTgt spid="106"/>
                                        </p:tgtEl>
                                      </p:cBhvr>
                                    </p:animEffect>
                                    <p:anim calcmode="lin" valueType="num">
                                      <p:cBhvr>
                                        <p:cTn id="70" dur="500" fill="hold"/>
                                        <p:tgtEl>
                                          <p:spTgt spid="106"/>
                                        </p:tgtEl>
                                        <p:attrNameLst>
                                          <p:attrName>ppt_x</p:attrName>
                                        </p:attrNameLst>
                                      </p:cBhvr>
                                      <p:tavLst>
                                        <p:tav tm="0">
                                          <p:val>
                                            <p:strVal val="#ppt_x"/>
                                          </p:val>
                                        </p:tav>
                                        <p:tav tm="100000">
                                          <p:val>
                                            <p:strVal val="#ppt_x"/>
                                          </p:val>
                                        </p:tav>
                                      </p:tavLst>
                                    </p:anim>
                                    <p:anim calcmode="lin" valueType="num">
                                      <p:cBhvr>
                                        <p:cTn id="71" dur="500" fill="hold"/>
                                        <p:tgtEl>
                                          <p:spTgt spid="106"/>
                                        </p:tgtEl>
                                        <p:attrNameLst>
                                          <p:attrName>ppt_y</p:attrName>
                                        </p:attrNameLst>
                                      </p:cBhvr>
                                      <p:tavLst>
                                        <p:tav tm="0">
                                          <p:val>
                                            <p:strVal val="#ppt_y+.1"/>
                                          </p:val>
                                        </p:tav>
                                        <p:tav tm="100000">
                                          <p:val>
                                            <p:strVal val="#ppt_y"/>
                                          </p:val>
                                        </p:tav>
                                      </p:tavLst>
                                    </p:anim>
                                  </p:childTnLst>
                                </p:cTn>
                              </p:par>
                            </p:childTnLst>
                          </p:cTn>
                        </p:par>
                        <p:par>
                          <p:cTn id="72" fill="hold">
                            <p:stCondLst>
                              <p:cond delay="6800"/>
                            </p:stCondLst>
                            <p:childTnLst>
                              <p:par>
                                <p:cTn id="73" presetID="22" presetClass="entr" presetSubtype="2" fill="hold" nodeType="afterEffect">
                                  <p:stCondLst>
                                    <p:cond delay="0"/>
                                  </p:stCondLst>
                                  <p:childTnLst>
                                    <p:set>
                                      <p:cBhvr>
                                        <p:cTn id="74" dur="1" fill="hold">
                                          <p:stCondLst>
                                            <p:cond delay="0"/>
                                          </p:stCondLst>
                                        </p:cTn>
                                        <p:tgtEl>
                                          <p:spTgt spid="97"/>
                                        </p:tgtEl>
                                        <p:attrNameLst>
                                          <p:attrName>style.visibility</p:attrName>
                                        </p:attrNameLst>
                                      </p:cBhvr>
                                      <p:to>
                                        <p:strVal val="visible"/>
                                      </p:to>
                                    </p:set>
                                    <p:animEffect transition="in" filter="wipe(right)">
                                      <p:cBhvr>
                                        <p:cTn id="75" dur="500"/>
                                        <p:tgtEl>
                                          <p:spTgt spid="97"/>
                                        </p:tgtEl>
                                      </p:cBhvr>
                                    </p:animEffect>
                                  </p:childTnLst>
                                </p:cTn>
                              </p:par>
                            </p:childTnLst>
                          </p:cTn>
                        </p:par>
                        <p:par>
                          <p:cTn id="76" fill="hold">
                            <p:stCondLst>
                              <p:cond delay="7300"/>
                            </p:stCondLst>
                            <p:childTnLst>
                              <p:par>
                                <p:cTn id="77" presetID="22" presetClass="entr" presetSubtype="8" fill="hold" nodeType="afterEffect">
                                  <p:stCondLst>
                                    <p:cond delay="0"/>
                                  </p:stCondLst>
                                  <p:childTnLst>
                                    <p:set>
                                      <p:cBhvr>
                                        <p:cTn id="78" dur="1" fill="hold">
                                          <p:stCondLst>
                                            <p:cond delay="0"/>
                                          </p:stCondLst>
                                        </p:cTn>
                                        <p:tgtEl>
                                          <p:spTgt spid="103"/>
                                        </p:tgtEl>
                                        <p:attrNameLst>
                                          <p:attrName>style.visibility</p:attrName>
                                        </p:attrNameLst>
                                      </p:cBhvr>
                                      <p:to>
                                        <p:strVal val="visible"/>
                                      </p:to>
                                    </p:set>
                                    <p:animEffect transition="in" filter="wipe(left)">
                                      <p:cBhvr>
                                        <p:cTn id="79" dur="500"/>
                                        <p:tgtEl>
                                          <p:spTgt spid="103"/>
                                        </p:tgtEl>
                                      </p:cBhvr>
                                    </p:animEffect>
                                  </p:childTnLst>
                                </p:cTn>
                              </p:par>
                            </p:childTnLst>
                          </p:cTn>
                        </p:par>
                        <p:par>
                          <p:cTn id="80" fill="hold">
                            <p:stCondLst>
                              <p:cond delay="7800"/>
                            </p:stCondLst>
                            <p:childTnLst>
                              <p:par>
                                <p:cTn id="81" presetID="53" presetClass="entr" presetSubtype="16" fill="hold" nodeType="afterEffect">
                                  <p:stCondLst>
                                    <p:cond delay="0"/>
                                  </p:stCondLst>
                                  <p:childTnLst>
                                    <p:set>
                                      <p:cBhvr>
                                        <p:cTn id="82" dur="1" fill="hold">
                                          <p:stCondLst>
                                            <p:cond delay="0"/>
                                          </p:stCondLst>
                                        </p:cTn>
                                        <p:tgtEl>
                                          <p:spTgt spid="110"/>
                                        </p:tgtEl>
                                        <p:attrNameLst>
                                          <p:attrName>style.visibility</p:attrName>
                                        </p:attrNameLst>
                                      </p:cBhvr>
                                      <p:to>
                                        <p:strVal val="visible"/>
                                      </p:to>
                                    </p:set>
                                    <p:anim calcmode="lin" valueType="num">
                                      <p:cBhvr>
                                        <p:cTn id="83" dur="500" fill="hold"/>
                                        <p:tgtEl>
                                          <p:spTgt spid="110"/>
                                        </p:tgtEl>
                                        <p:attrNameLst>
                                          <p:attrName>ppt_w</p:attrName>
                                        </p:attrNameLst>
                                      </p:cBhvr>
                                      <p:tavLst>
                                        <p:tav tm="0">
                                          <p:val>
                                            <p:fltVal val="0"/>
                                          </p:val>
                                        </p:tav>
                                        <p:tav tm="100000">
                                          <p:val>
                                            <p:strVal val="#ppt_w"/>
                                          </p:val>
                                        </p:tav>
                                      </p:tavLst>
                                    </p:anim>
                                    <p:anim calcmode="lin" valueType="num">
                                      <p:cBhvr>
                                        <p:cTn id="84" dur="500" fill="hold"/>
                                        <p:tgtEl>
                                          <p:spTgt spid="110"/>
                                        </p:tgtEl>
                                        <p:attrNameLst>
                                          <p:attrName>ppt_h</p:attrName>
                                        </p:attrNameLst>
                                      </p:cBhvr>
                                      <p:tavLst>
                                        <p:tav tm="0">
                                          <p:val>
                                            <p:fltVal val="0"/>
                                          </p:val>
                                        </p:tav>
                                        <p:tav tm="100000">
                                          <p:val>
                                            <p:strVal val="#ppt_h"/>
                                          </p:val>
                                        </p:tav>
                                      </p:tavLst>
                                    </p:anim>
                                    <p:animEffect transition="in" filter="fade">
                                      <p:cBhvr>
                                        <p:cTn id="85" dur="500"/>
                                        <p:tgtEl>
                                          <p:spTgt spid="110"/>
                                        </p:tgtEl>
                                      </p:cBhvr>
                                    </p:animEffect>
                                  </p:childTnLst>
                                </p:cTn>
                              </p:par>
                            </p:childTnLst>
                          </p:cTn>
                        </p:par>
                        <p:par>
                          <p:cTn id="86" fill="hold">
                            <p:stCondLst>
                              <p:cond delay="8300"/>
                            </p:stCondLst>
                            <p:childTnLst>
                              <p:par>
                                <p:cTn id="87" presetID="42" presetClass="entr" presetSubtype="0" fill="hold" grpId="0" nodeType="afterEffect">
                                  <p:stCondLst>
                                    <p:cond delay="0"/>
                                  </p:stCondLst>
                                  <p:childTnLst>
                                    <p:set>
                                      <p:cBhvr>
                                        <p:cTn id="88" dur="1" fill="hold">
                                          <p:stCondLst>
                                            <p:cond delay="0"/>
                                          </p:stCondLst>
                                        </p:cTn>
                                        <p:tgtEl>
                                          <p:spTgt spid="116"/>
                                        </p:tgtEl>
                                        <p:attrNameLst>
                                          <p:attrName>style.visibility</p:attrName>
                                        </p:attrNameLst>
                                      </p:cBhvr>
                                      <p:to>
                                        <p:strVal val="visible"/>
                                      </p:to>
                                    </p:set>
                                    <p:animEffect transition="in" filter="fade">
                                      <p:cBhvr>
                                        <p:cTn id="89" dur="500"/>
                                        <p:tgtEl>
                                          <p:spTgt spid="116"/>
                                        </p:tgtEl>
                                      </p:cBhvr>
                                    </p:animEffect>
                                    <p:anim calcmode="lin" valueType="num">
                                      <p:cBhvr>
                                        <p:cTn id="90" dur="500" fill="hold"/>
                                        <p:tgtEl>
                                          <p:spTgt spid="116"/>
                                        </p:tgtEl>
                                        <p:attrNameLst>
                                          <p:attrName>ppt_x</p:attrName>
                                        </p:attrNameLst>
                                      </p:cBhvr>
                                      <p:tavLst>
                                        <p:tav tm="0">
                                          <p:val>
                                            <p:strVal val="#ppt_x"/>
                                          </p:val>
                                        </p:tav>
                                        <p:tav tm="100000">
                                          <p:val>
                                            <p:strVal val="#ppt_x"/>
                                          </p:val>
                                        </p:tav>
                                      </p:tavLst>
                                    </p:anim>
                                    <p:anim calcmode="lin" valueType="num">
                                      <p:cBhvr>
                                        <p:cTn id="91" dur="500" fill="hold"/>
                                        <p:tgtEl>
                                          <p:spTgt spid="116"/>
                                        </p:tgtEl>
                                        <p:attrNameLst>
                                          <p:attrName>ppt_y</p:attrName>
                                        </p:attrNameLst>
                                      </p:cBhvr>
                                      <p:tavLst>
                                        <p:tav tm="0">
                                          <p:val>
                                            <p:strVal val="#ppt_y+.1"/>
                                          </p:val>
                                        </p:tav>
                                        <p:tav tm="100000">
                                          <p:val>
                                            <p:strVal val="#ppt_y"/>
                                          </p:val>
                                        </p:tav>
                                      </p:tavLst>
                                    </p:anim>
                                  </p:childTnLst>
                                </p:cTn>
                              </p:par>
                            </p:childTnLst>
                          </p:cTn>
                        </p:par>
                        <p:par>
                          <p:cTn id="92" fill="hold">
                            <p:stCondLst>
                              <p:cond delay="8800"/>
                            </p:stCondLst>
                            <p:childTnLst>
                              <p:par>
                                <p:cTn id="93" presetID="22" presetClass="entr" presetSubtype="2" fill="hold" nodeType="afterEffect">
                                  <p:stCondLst>
                                    <p:cond delay="0"/>
                                  </p:stCondLst>
                                  <p:childTnLst>
                                    <p:set>
                                      <p:cBhvr>
                                        <p:cTn id="94" dur="1" fill="hold">
                                          <p:stCondLst>
                                            <p:cond delay="0"/>
                                          </p:stCondLst>
                                        </p:cTn>
                                        <p:tgtEl>
                                          <p:spTgt spid="107"/>
                                        </p:tgtEl>
                                        <p:attrNameLst>
                                          <p:attrName>style.visibility</p:attrName>
                                        </p:attrNameLst>
                                      </p:cBhvr>
                                      <p:to>
                                        <p:strVal val="visible"/>
                                      </p:to>
                                    </p:set>
                                    <p:animEffect transition="in" filter="wipe(right)">
                                      <p:cBhvr>
                                        <p:cTn id="95" dur="500"/>
                                        <p:tgtEl>
                                          <p:spTgt spid="107"/>
                                        </p:tgtEl>
                                      </p:cBhvr>
                                    </p:animEffect>
                                  </p:childTnLst>
                                </p:cTn>
                              </p:par>
                            </p:childTnLst>
                          </p:cTn>
                        </p:par>
                        <p:par>
                          <p:cTn id="96" fill="hold">
                            <p:stCondLst>
                              <p:cond delay="9300"/>
                            </p:stCondLst>
                            <p:childTnLst>
                              <p:par>
                                <p:cTn id="97" presetID="22" presetClass="entr" presetSubtype="8" fill="hold" nodeType="afterEffect">
                                  <p:stCondLst>
                                    <p:cond delay="0"/>
                                  </p:stCondLst>
                                  <p:childTnLst>
                                    <p:set>
                                      <p:cBhvr>
                                        <p:cTn id="98" dur="1" fill="hold">
                                          <p:stCondLst>
                                            <p:cond delay="0"/>
                                          </p:stCondLst>
                                        </p:cTn>
                                        <p:tgtEl>
                                          <p:spTgt spid="113"/>
                                        </p:tgtEl>
                                        <p:attrNameLst>
                                          <p:attrName>style.visibility</p:attrName>
                                        </p:attrNameLst>
                                      </p:cBhvr>
                                      <p:to>
                                        <p:strVal val="visible"/>
                                      </p:to>
                                    </p:set>
                                    <p:animEffect transition="in" filter="wipe(left)">
                                      <p:cBhvr>
                                        <p:cTn id="99" dur="500"/>
                                        <p:tgtEl>
                                          <p:spTgt spid="113"/>
                                        </p:tgtEl>
                                      </p:cBhvr>
                                    </p:animEffect>
                                  </p:childTnLst>
                                </p:cTn>
                              </p:par>
                            </p:childTnLst>
                          </p:cTn>
                        </p:par>
                        <p:par>
                          <p:cTn id="100" fill="hold">
                            <p:stCondLst>
                              <p:cond delay="9800"/>
                            </p:stCondLst>
                            <p:childTnLst>
                              <p:par>
                                <p:cTn id="101" presetID="22" presetClass="entr" presetSubtype="1" fill="hold" grpId="0" nodeType="afterEffect">
                                  <p:stCondLst>
                                    <p:cond delay="0"/>
                                  </p:stCondLst>
                                  <p:childTnLst>
                                    <p:set>
                                      <p:cBhvr>
                                        <p:cTn id="102" dur="1" fill="hold">
                                          <p:stCondLst>
                                            <p:cond delay="0"/>
                                          </p:stCondLst>
                                        </p:cTn>
                                        <p:tgtEl>
                                          <p:spTgt spid="117"/>
                                        </p:tgtEl>
                                        <p:attrNameLst>
                                          <p:attrName>style.visibility</p:attrName>
                                        </p:attrNameLst>
                                      </p:cBhvr>
                                      <p:to>
                                        <p:strVal val="visible"/>
                                      </p:to>
                                    </p:set>
                                    <p:animEffect transition="in" filter="wipe(up)">
                                      <p:cBhvr>
                                        <p:cTn id="103" dur="500"/>
                                        <p:tgtEl>
                                          <p:spTgt spid="1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33" grpId="0"/>
      <p:bldP spid="86" grpId="0" animBg="1"/>
      <p:bldP spid="96" grpId="0" animBg="1"/>
      <p:bldP spid="106" grpId="0" animBg="1"/>
      <p:bldP spid="116" grpId="0" animBg="1"/>
      <p:bldP spid="117"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PowerPoint 演示文稿"/>
</p:tagLst>
</file>

<file path=ppt/tags/tag2.xml><?xml version="1.0" encoding="utf-8"?>
<p:tagLst xmlns:a="http://schemas.openxmlformats.org/drawingml/2006/main" xmlns:r="http://schemas.openxmlformats.org/officeDocument/2006/relationships" xmlns:p="http://schemas.openxmlformats.org/presentationml/2006/main">
  <p:tag name="MH" val="20151126093208"/>
  <p:tag name="MH_LIBRARY" val="GRAPHIC"/>
  <p:tag name="MH_TYPE" val="Other"/>
  <p:tag name="MH_ORDER" val="3"/>
</p:tagLst>
</file>

<file path=ppt/tags/tag3.xml><?xml version="1.0" encoding="utf-8"?>
<p:tagLst xmlns:a="http://schemas.openxmlformats.org/drawingml/2006/main" xmlns:r="http://schemas.openxmlformats.org/officeDocument/2006/relationships" xmlns:p="http://schemas.openxmlformats.org/presentationml/2006/main">
  <p:tag name="MH" val="20151126093208"/>
  <p:tag name="MH_LIBRARY" val="GRAPHIC"/>
  <p:tag name="MH_TYPE" val="Other"/>
  <p:tag name="MH_ORDER" val="3"/>
</p:tagLst>
</file>

<file path=ppt/tags/tag4.xml><?xml version="1.0" encoding="utf-8"?>
<p:tagLst xmlns:a="http://schemas.openxmlformats.org/drawingml/2006/main" xmlns:r="http://schemas.openxmlformats.org/officeDocument/2006/relationships" xmlns:p="http://schemas.openxmlformats.org/presentationml/2006/main">
  <p:tag name="MH" val="20151126093208"/>
  <p:tag name="MH_LIBRARY" val="GRAPHIC"/>
  <p:tag name="MH_TYPE" val="Other"/>
  <p:tag name="MH_ORDER" val="3"/>
</p:tagLst>
</file>

<file path=ppt/tags/tag5.xml><?xml version="1.0" encoding="utf-8"?>
<p:tagLst xmlns:a="http://schemas.openxmlformats.org/drawingml/2006/main" xmlns:r="http://schemas.openxmlformats.org/officeDocument/2006/relationships" xmlns:p="http://schemas.openxmlformats.org/presentationml/2006/main">
  <p:tag name="MH" val="20151126093208"/>
  <p:tag name="MH_LIBRARY" val="GRAPHIC"/>
  <p:tag name="MH_TYPE" val="Other"/>
  <p:tag name="MH_ORDER" val="3"/>
</p:tagLst>
</file>

<file path=ppt/tags/tag6.xml><?xml version="1.0" encoding="utf-8"?>
<p:tagLst xmlns:a="http://schemas.openxmlformats.org/drawingml/2006/main" xmlns:r="http://schemas.openxmlformats.org/officeDocument/2006/relationships" xmlns:p="http://schemas.openxmlformats.org/presentationml/2006/main">
  <p:tag name="MH" val="20151126093208"/>
  <p:tag name="MH_LIBRARY" val="GRAPHIC"/>
  <p:tag name="MH_TYPE" val="Other"/>
  <p:tag name="MH_ORDER" val="3"/>
</p:tagLst>
</file>

<file path=ppt/tags/tag7.xml><?xml version="1.0" encoding="utf-8"?>
<p:tagLst xmlns:a="http://schemas.openxmlformats.org/drawingml/2006/main" xmlns:r="http://schemas.openxmlformats.org/officeDocument/2006/relationships" xmlns:p="http://schemas.openxmlformats.org/presentationml/2006/main">
  <p:tag name="MH" val="20151126093208"/>
  <p:tag name="MH_LIBRARY" val="GRAPHIC"/>
  <p:tag name="MH_TYPE" val="Other"/>
  <p:tag name="MH_ORDER" val="3"/>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gradFill>
          <a:gsLst>
            <a:gs pos="0">
              <a:schemeClr val="bg1"/>
            </a:gs>
            <a:gs pos="51000">
              <a:schemeClr val="bg1">
                <a:lumMod val="95000"/>
              </a:schemeClr>
            </a:gs>
            <a:gs pos="100000">
              <a:schemeClr val="bg1">
                <a:lumMod val="75000"/>
              </a:schemeClr>
            </a:gs>
          </a:gsLst>
          <a:lin ang="18900000" scaled="0"/>
        </a:gradFill>
        <a:ln>
          <a:noFill/>
        </a:ln>
      </a:spPr>
      <a:bodyPr rtlCol="0" anchor="ctr"/>
      <a:lstStyle>
        <a:defPPr algn="ctr">
          <a:defRPr dirty="0">
            <a:solidFill>
              <a:srgbClr val="C00000"/>
            </a:solidFill>
            <a:ea typeface="微软雅黑"/>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1256</TotalTime>
  <Words>4960</Words>
  <Application>Microsoft Office PowerPoint</Application>
  <PresentationFormat>全屏显示(16:9)</PresentationFormat>
  <Paragraphs>579</Paragraphs>
  <Slides>42</Slides>
  <Notes>42</Notes>
  <HiddenSlides>0</HiddenSlides>
  <MMClips>1</MMClips>
  <ScaleCrop>false</ScaleCrop>
  <HeadingPairs>
    <vt:vector size="6" baseType="variant">
      <vt:variant>
        <vt:lpstr>已用的字体</vt:lpstr>
      </vt:variant>
      <vt:variant>
        <vt:i4>22</vt:i4>
      </vt:variant>
      <vt:variant>
        <vt:lpstr>主题</vt:lpstr>
      </vt:variant>
      <vt:variant>
        <vt:i4>1</vt:i4>
      </vt:variant>
      <vt:variant>
        <vt:lpstr>幻灯片标题</vt:lpstr>
      </vt:variant>
      <vt:variant>
        <vt:i4>42</vt:i4>
      </vt:variant>
    </vt:vector>
  </HeadingPairs>
  <TitlesOfParts>
    <vt:vector size="65" baseType="lpstr">
      <vt:lpstr>30</vt:lpstr>
      <vt:lpstr>Adobe 黑体 Std R</vt:lpstr>
      <vt:lpstr>Arial Unicode MS</vt:lpstr>
      <vt:lpstr>Bebas Neue</vt:lpstr>
      <vt:lpstr>Gill Sans</vt:lpstr>
      <vt:lpstr>Helvetica Light</vt:lpstr>
      <vt:lpstr>Helvetica Neue Condensed</vt:lpstr>
      <vt:lpstr>Kontrapunkt Bob Bold</vt:lpstr>
      <vt:lpstr>Lato Light</vt:lpstr>
      <vt:lpstr>LiHei Pro</vt:lpstr>
      <vt:lpstr>方正兰亭粗黑_GBK</vt:lpstr>
      <vt:lpstr>方正兰亭黑_GBK</vt:lpstr>
      <vt:lpstr>方正正大黑简体</vt:lpstr>
      <vt:lpstr>方正正中黑简体</vt:lpstr>
      <vt:lpstr>华康俪金黑W8</vt:lpstr>
      <vt:lpstr>华文黑体</vt:lpstr>
      <vt:lpstr>宋体</vt:lpstr>
      <vt:lpstr>微软雅黑</vt:lpstr>
      <vt:lpstr>Arial</vt:lpstr>
      <vt:lpstr>Calibri</vt:lpstr>
      <vt:lpstr>Calibri Light</vt:lpstr>
      <vt:lpstr>Impact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user</dc:creator>
  <cp:lastModifiedBy>china</cp:lastModifiedBy>
  <cp:revision>171</cp:revision>
  <dcterms:created xsi:type="dcterms:W3CDTF">2016-03-02T01:49:06Z</dcterms:created>
  <dcterms:modified xsi:type="dcterms:W3CDTF">2017-06-15T17:07:09Z</dcterms:modified>
</cp:coreProperties>
</file>